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79" r:id="rId3"/>
    <p:sldId id="256" r:id="rId4"/>
    <p:sldId id="376" r:id="rId5"/>
    <p:sldId id="377" r:id="rId6"/>
    <p:sldId id="378" r:id="rId7"/>
    <p:sldId id="375" r:id="rId8"/>
    <p:sldId id="257" r:id="rId9"/>
    <p:sldId id="361" r:id="rId10"/>
    <p:sldId id="259" r:id="rId11"/>
    <p:sldId id="385" r:id="rId12"/>
    <p:sldId id="386" r:id="rId13"/>
    <p:sldId id="384" r:id="rId14"/>
    <p:sldId id="383" r:id="rId15"/>
    <p:sldId id="380" r:id="rId16"/>
    <p:sldId id="381" r:id="rId17"/>
    <p:sldId id="364" r:id="rId18"/>
    <p:sldId id="365" r:id="rId19"/>
    <p:sldId id="3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1055" autoAdjust="0"/>
  </p:normalViewPr>
  <p:slideViewPr>
    <p:cSldViewPr snapToGrid="0">
      <p:cViewPr varScale="1">
        <p:scale>
          <a:sx n="51" d="100"/>
          <a:sy n="51" d="100"/>
        </p:scale>
        <p:origin x="19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Sweeney" userId="0580fb35-f4d3-453e-b716-aef32257f3e0" providerId="ADAL" clId="{BE9C89E9-6AC0-4FEE-BEE5-1EB7F61E493A}"/>
    <pc:docChg chg="modSld">
      <pc:chgData name="Joanna Sweeney" userId="0580fb35-f4d3-453e-b716-aef32257f3e0" providerId="ADAL" clId="{BE9C89E9-6AC0-4FEE-BEE5-1EB7F61E493A}" dt="2022-03-31T12:57:04.220" v="15" actId="6549"/>
      <pc:docMkLst>
        <pc:docMk/>
      </pc:docMkLst>
      <pc:sldChg chg="modNotesTx">
        <pc:chgData name="Joanna Sweeney" userId="0580fb35-f4d3-453e-b716-aef32257f3e0" providerId="ADAL" clId="{BE9C89E9-6AC0-4FEE-BEE5-1EB7F61E493A}" dt="2022-03-31T12:56:02.055" v="1" actId="6549"/>
        <pc:sldMkLst>
          <pc:docMk/>
          <pc:sldMk cId="1406121852" sldId="256"/>
        </pc:sldMkLst>
      </pc:sldChg>
      <pc:sldChg chg="modNotesTx">
        <pc:chgData name="Joanna Sweeney" userId="0580fb35-f4d3-453e-b716-aef32257f3e0" providerId="ADAL" clId="{BE9C89E9-6AC0-4FEE-BEE5-1EB7F61E493A}" dt="2022-03-31T12:56:20.996" v="6" actId="6549"/>
        <pc:sldMkLst>
          <pc:docMk/>
          <pc:sldMk cId="2251781301" sldId="257"/>
        </pc:sldMkLst>
      </pc:sldChg>
      <pc:sldChg chg="modNotesTx">
        <pc:chgData name="Joanna Sweeney" userId="0580fb35-f4d3-453e-b716-aef32257f3e0" providerId="ADAL" clId="{BE9C89E9-6AC0-4FEE-BEE5-1EB7F61E493A}" dt="2022-03-31T12:56:26.125" v="7" actId="6549"/>
        <pc:sldMkLst>
          <pc:docMk/>
          <pc:sldMk cId="3959196742" sldId="259"/>
        </pc:sldMkLst>
      </pc:sldChg>
      <pc:sldChg chg="modNotesTx">
        <pc:chgData name="Joanna Sweeney" userId="0580fb35-f4d3-453e-b716-aef32257f3e0" providerId="ADAL" clId="{BE9C89E9-6AC0-4FEE-BEE5-1EB7F61E493A}" dt="2022-03-31T12:56:54.980" v="13" actId="6549"/>
        <pc:sldMkLst>
          <pc:docMk/>
          <pc:sldMk cId="1383189779" sldId="364"/>
        </pc:sldMkLst>
      </pc:sldChg>
      <pc:sldChg chg="modNotesTx">
        <pc:chgData name="Joanna Sweeney" userId="0580fb35-f4d3-453e-b716-aef32257f3e0" providerId="ADAL" clId="{BE9C89E9-6AC0-4FEE-BEE5-1EB7F61E493A}" dt="2022-03-31T12:56:59.629" v="14" actId="6549"/>
        <pc:sldMkLst>
          <pc:docMk/>
          <pc:sldMk cId="556973332" sldId="365"/>
        </pc:sldMkLst>
      </pc:sldChg>
      <pc:sldChg chg="modNotesTx">
        <pc:chgData name="Joanna Sweeney" userId="0580fb35-f4d3-453e-b716-aef32257f3e0" providerId="ADAL" clId="{BE9C89E9-6AC0-4FEE-BEE5-1EB7F61E493A}" dt="2022-03-31T12:56:16.686" v="5" actId="6549"/>
        <pc:sldMkLst>
          <pc:docMk/>
          <pc:sldMk cId="3770541477" sldId="375"/>
        </pc:sldMkLst>
      </pc:sldChg>
      <pc:sldChg chg="modNotesTx">
        <pc:chgData name="Joanna Sweeney" userId="0580fb35-f4d3-453e-b716-aef32257f3e0" providerId="ADAL" clId="{BE9C89E9-6AC0-4FEE-BEE5-1EB7F61E493A}" dt="2022-03-31T12:56:05.817" v="2" actId="6549"/>
        <pc:sldMkLst>
          <pc:docMk/>
          <pc:sldMk cId="1743162394" sldId="376"/>
        </pc:sldMkLst>
      </pc:sldChg>
      <pc:sldChg chg="modNotesTx">
        <pc:chgData name="Joanna Sweeney" userId="0580fb35-f4d3-453e-b716-aef32257f3e0" providerId="ADAL" clId="{BE9C89E9-6AC0-4FEE-BEE5-1EB7F61E493A}" dt="2022-03-31T12:56:09.087" v="3" actId="6549"/>
        <pc:sldMkLst>
          <pc:docMk/>
          <pc:sldMk cId="1499546338" sldId="377"/>
        </pc:sldMkLst>
      </pc:sldChg>
      <pc:sldChg chg="modNotesTx">
        <pc:chgData name="Joanna Sweeney" userId="0580fb35-f4d3-453e-b716-aef32257f3e0" providerId="ADAL" clId="{BE9C89E9-6AC0-4FEE-BEE5-1EB7F61E493A}" dt="2022-03-31T12:56:12.810" v="4" actId="6549"/>
        <pc:sldMkLst>
          <pc:docMk/>
          <pc:sldMk cId="4007474027" sldId="378"/>
        </pc:sldMkLst>
      </pc:sldChg>
      <pc:sldChg chg="modNotesTx">
        <pc:chgData name="Joanna Sweeney" userId="0580fb35-f4d3-453e-b716-aef32257f3e0" providerId="ADAL" clId="{BE9C89E9-6AC0-4FEE-BEE5-1EB7F61E493A}" dt="2022-03-31T12:55:57.015" v="0" actId="6549"/>
        <pc:sldMkLst>
          <pc:docMk/>
          <pc:sldMk cId="22529625" sldId="379"/>
        </pc:sldMkLst>
      </pc:sldChg>
      <pc:sldChg chg="modNotesTx">
        <pc:chgData name="Joanna Sweeney" userId="0580fb35-f4d3-453e-b716-aef32257f3e0" providerId="ADAL" clId="{BE9C89E9-6AC0-4FEE-BEE5-1EB7F61E493A}" dt="2022-03-31T12:56:47.062" v="11" actId="6549"/>
        <pc:sldMkLst>
          <pc:docMk/>
          <pc:sldMk cId="1798381818" sldId="380"/>
        </pc:sldMkLst>
      </pc:sldChg>
      <pc:sldChg chg="modNotesTx">
        <pc:chgData name="Joanna Sweeney" userId="0580fb35-f4d3-453e-b716-aef32257f3e0" providerId="ADAL" clId="{BE9C89E9-6AC0-4FEE-BEE5-1EB7F61E493A}" dt="2022-03-31T12:56:51.208" v="12" actId="6549"/>
        <pc:sldMkLst>
          <pc:docMk/>
          <pc:sldMk cId="523017293" sldId="381"/>
        </pc:sldMkLst>
      </pc:sldChg>
      <pc:sldChg chg="modNotesTx">
        <pc:chgData name="Joanna Sweeney" userId="0580fb35-f4d3-453e-b716-aef32257f3e0" providerId="ADAL" clId="{BE9C89E9-6AC0-4FEE-BEE5-1EB7F61E493A}" dt="2022-03-31T12:57:04.220" v="15" actId="6549"/>
        <pc:sldMkLst>
          <pc:docMk/>
          <pc:sldMk cId="355187484" sldId="382"/>
        </pc:sldMkLst>
      </pc:sldChg>
      <pc:sldChg chg="modNotesTx">
        <pc:chgData name="Joanna Sweeney" userId="0580fb35-f4d3-453e-b716-aef32257f3e0" providerId="ADAL" clId="{BE9C89E9-6AC0-4FEE-BEE5-1EB7F61E493A}" dt="2022-03-31T12:56:43.267" v="10" actId="6549"/>
        <pc:sldMkLst>
          <pc:docMk/>
          <pc:sldMk cId="950603213" sldId="383"/>
        </pc:sldMkLst>
      </pc:sldChg>
      <pc:sldChg chg="modNotesTx">
        <pc:chgData name="Joanna Sweeney" userId="0580fb35-f4d3-453e-b716-aef32257f3e0" providerId="ADAL" clId="{BE9C89E9-6AC0-4FEE-BEE5-1EB7F61E493A}" dt="2022-03-31T12:56:36.904" v="9" actId="6549"/>
        <pc:sldMkLst>
          <pc:docMk/>
          <pc:sldMk cId="3852805817" sldId="384"/>
        </pc:sldMkLst>
      </pc:sldChg>
      <pc:sldChg chg="modNotesTx">
        <pc:chgData name="Joanna Sweeney" userId="0580fb35-f4d3-453e-b716-aef32257f3e0" providerId="ADAL" clId="{BE9C89E9-6AC0-4FEE-BEE5-1EB7F61E493A}" dt="2022-03-31T12:56:31.438" v="8" actId="6549"/>
        <pc:sldMkLst>
          <pc:docMk/>
          <pc:sldMk cId="3406215347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A3154-8555-4935-91AA-8B4C2FB23C8E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8861B-0FDF-43E2-AA34-79739BEF4E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8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441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578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8861B-0FDF-43E2-AA34-79739BEF4E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32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CCAFF-21CD-4E71-A15E-E4AA06641D3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759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23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04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CCAFF-21CD-4E71-A15E-E4AA06641D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51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CCAFF-21CD-4E71-A15E-E4AA06641D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1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94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10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362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18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78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CCAFF-21CD-4E71-A15E-E4AA06641D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10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54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CCAFF-21CD-4E71-A15E-E4AA06641D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26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8861B-0FDF-43E2-AA34-79739BEF4EC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71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E2D4-7AA2-4CDF-B195-66A145577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F9ED9-BC9B-437B-9CA4-AA735A493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5B25E-C77B-47E0-A6BA-8089E824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19D03-1BDD-498B-837D-DB88B700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E83B-1375-43BE-983C-4BF6A119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16BE8-F15E-4347-BD2C-2D8C2C90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47A77-E5CE-492E-929A-B50373D3C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92DC2-4D5A-4314-8590-7A56541F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9E049-0CE3-4B00-924C-AB10762F5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6C52E-15BD-4CA6-BE7B-BD5374DB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7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A4160-775C-4354-890F-EBBD508D1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B6401-7D7F-481F-ACC8-3D8E12D5C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8DAD6-9397-4D10-8754-13123A39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7A933-7FE7-4DBB-896A-2507B0F9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FD5C-87F8-4221-A66F-913D2BE8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0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3/31/2022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72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82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00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7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85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7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52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3/31/2022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B95F-613F-4AF5-85C3-2D85D9A2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3F128-35D4-4427-BF2F-8FFE6AFA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A3391-4B65-44E2-95EB-654D78DF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9AE2C-08A1-4021-871B-4FA53D13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7C912-44EA-4FCF-930B-02FC1DAD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73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91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B23C-EC80-44C3-9AB4-0624A687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0BFE1-71C3-46A7-9FB6-CA9144C4E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618A7-9F1D-4C52-82D5-2106C2B6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CC81-23B0-4706-B9C1-C1BB43E0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FA84-DF1D-4EC7-BC0B-6F954F03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41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ACD50-F0B0-42B0-8F2D-03AB0BE2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B7C7E-C53F-42CE-AF48-F03AFC06E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7DDE8-00E0-4DD4-8BCC-632C4334D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15313-0A05-4C44-904B-8B9FC6DA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AB12B-26D1-449E-9535-E5DD52546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B19AC-8DBC-496F-999D-5E242C62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1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A433-92D9-4A21-A9BF-A30C8C66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73A92-306E-4DCA-A882-98F938205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E937-3D53-44AB-9715-3E1A9E27A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4B4B9-C129-4571-B935-5EE766EE4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7EE5E-9181-49E3-BCEB-6F548C47BC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F5227-12BD-49C5-8441-CF397CAA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964CB-28D8-4F05-B37F-7D8CD6CA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9FFAD9-C446-4ED8-992F-EA9E0F23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9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4258-1FFB-43A1-A44F-74885C2A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967EE-0EAF-41DB-A5AD-CEA707A8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4A2BE-6E6E-468B-9D15-27C174F6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D4B22-26BD-4365-9133-72EAAC03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24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7E1524-46EE-42DB-8254-5B84D60D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392D8-5194-42B0-B08C-5F928B53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C6941-8B6B-4E2F-8C3C-44CFB50D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5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626C-FC59-40FB-871C-6E6FD855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835D9-9520-4B41-9E9E-A300D9496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457B3-841B-42DE-933C-A9DF78F08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12C2D-6FC6-4343-B798-CEA4882D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BC7D9-1E6E-4D7F-9EC0-90A06BEE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B7FAB-8251-4048-B1D4-605DAEDA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42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38CD-D0CC-4056-B779-624A157F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D9347-BABC-4286-844A-8707CD3B1A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A487A-D94D-4480-B990-27C59D48F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D96B1-3BBC-495D-A00F-DF857AC1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B226F-6DC7-4535-B7C3-F165E872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27CE-D416-4E25-AC2F-FD3A6709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78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B5A67-8D06-4B1E-B42E-77B10DA8A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63F85-8218-46EA-99DF-CDE5A0C07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B0A15-F9BB-404B-8CA8-59647318B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FCA10-0163-41FC-A596-848D1473F375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A0EBD-8426-41FC-AEB0-A91E213B4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3EEC0-934A-41E4-BDCE-2E6186B6B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E6746-C0B7-4E84-8964-A02AE5958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99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5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4202F6-5585-4082-A764-22D1966C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249" b="4911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7DAC6-A55F-4E24-987C-896D53DD3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/>
              <a:t>Archdiocesan Update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A726B-F175-42F7-BA73-3FA3EE31E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New Initiatives, Resources and Plans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9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C3E817E-E139-426E-89E5-9DD346E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ADD2F6-F7FC-464F-8F18-5BDBD27A7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3A31F1-FA83-497F-98FF-9A5621DC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6A4672-65C5-47D7-87CA-ABA371D05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47" t="16612" r="13811" b="11475"/>
          <a:stretch/>
        </p:blipFill>
        <p:spPr>
          <a:xfrm>
            <a:off x="-465746" y="1000803"/>
            <a:ext cx="8682936" cy="48418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43FF9E2-8F7E-4BCC-9A50-C41AD8A5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C7F43-BFBC-4EBE-90B3-6910FAA9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559768"/>
            <a:ext cx="3238829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600" cap="all" spc="-100"/>
              <a:t>SCES: Religious Education/Covid 19 RE &amp; Spiritual Support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751BC8-250F-493B-BDF9-D45BA599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0F044C-8394-47CB-8E3D-FA56B069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2DCD75-B707-4C51-8ADC-813834C0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851414-8BB1-42EF-912B-608FCE07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93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audato Si | St Fergus' Primary School">
            <a:extLst>
              <a:ext uri="{FF2B5EF4-FFF2-40B4-BE49-F238E27FC236}">
                <a16:creationId xmlns:a16="http://schemas.microsoft.com/office/drawing/2014/main" id="{E11BE850-0203-4688-B7E0-0117047179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128" y="1604339"/>
            <a:ext cx="10577744" cy="364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15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4202F6-5585-4082-A764-22D1966C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249" b="4911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7DAC6-A55F-4E24-987C-896D53DD3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/>
              <a:t>Archdiocesan Update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5A726B-F175-42F7-BA73-3FA3EE31E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New Initiatives, Resources and Plans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05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3CAB-BF4E-4E4F-A52C-0782F7579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A00065A-C80C-4892-AD79-683BB510F8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3" y="-33299"/>
            <a:ext cx="4919540" cy="6891299"/>
          </a:xfr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DE24BF3-1C79-419A-98A5-224B0D785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9" y="204471"/>
            <a:ext cx="4221694" cy="601742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65B1241-9EAD-4E10-8FA2-7E013A1B9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35" y="453098"/>
            <a:ext cx="4221694" cy="5990123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64377E6-971C-4388-B0DD-08EF10DB6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74" y="672009"/>
            <a:ext cx="4221694" cy="5978601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3E4FFF74-50F8-44ED-A399-103732C4F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90" y="1045248"/>
            <a:ext cx="8509184" cy="53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3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A0A26-7ADA-45E1-9FEF-34ED7A45C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29"/>
          <a:stretch/>
        </p:blipFill>
        <p:spPr>
          <a:xfrm>
            <a:off x="1156656" y="1366096"/>
            <a:ext cx="9738780" cy="5251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EB5823-2CE6-4F80-BC7E-811897391316}"/>
              </a:ext>
            </a:extLst>
          </p:cNvPr>
          <p:cNvSpPr txBox="1"/>
          <p:nvPr/>
        </p:nvSpPr>
        <p:spPr>
          <a:xfrm>
            <a:off x="1094282" y="644577"/>
            <a:ext cx="986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Rercglasgow.org: Bereavement Resources</a:t>
            </a:r>
          </a:p>
        </p:txBody>
      </p:sp>
    </p:spTree>
    <p:extLst>
      <p:ext uri="{BB962C8B-B14F-4D97-AF65-F5344CB8AC3E}">
        <p14:creationId xmlns:p14="http://schemas.microsoft.com/office/powerpoint/2010/main" val="1798381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C3E817E-E139-426E-89E5-9DD346E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ADD2F6-F7FC-464F-8F18-5BDBD27A7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3A31F1-FA83-497F-98FF-9A5621DC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7B886-455D-415C-8B0D-DFB1B8CEB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29" r="16828" b="9180"/>
          <a:stretch/>
        </p:blipFill>
        <p:spPr>
          <a:xfrm>
            <a:off x="643192" y="699088"/>
            <a:ext cx="6909386" cy="54519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43FF9E2-8F7E-4BCC-9A50-C41AD8A5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C1598-997E-426A-90B8-7AF77AB99FAB}"/>
              </a:ext>
            </a:extLst>
          </p:cNvPr>
          <p:cNvSpPr txBox="1"/>
          <p:nvPr/>
        </p:nvSpPr>
        <p:spPr>
          <a:xfrm>
            <a:off x="8166876" y="1559768"/>
            <a:ext cx="4038078" cy="3135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Rercglasgow.org: </a:t>
            </a:r>
          </a:p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Intro to Working in a Catholic School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751BC8-250F-493B-BDF9-D45BA599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0F044C-8394-47CB-8E3D-FA56B069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2DCD75-B707-4C51-8ADC-813834C0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851414-8BB1-42EF-912B-608FCE07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01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583D1-BF1B-478E-9728-5E3DD2009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6" r="24097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C8902-849F-407C-A36A-F49D9B66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Abadi Extra Light" panose="020B0204020104020204" pitchFamily="34" charset="0"/>
              </a:rPr>
              <a:t>rercglasgow.org:</a:t>
            </a:r>
          </a:p>
          <a:p>
            <a:pPr marL="0" indent="0">
              <a:buNone/>
            </a:pPr>
            <a:endParaRPr lang="en-GB" sz="3200" b="1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r>
              <a:rPr lang="en-GB" sz="3200" b="1" dirty="0">
                <a:latin typeface="Abadi Extra Light" panose="020B0204020104020204" pitchFamily="34" charset="0"/>
              </a:rPr>
              <a:t>Supporting Sacramental Prep at Home</a:t>
            </a:r>
          </a:p>
          <a:p>
            <a:pPr marL="0" indent="0">
              <a:buNone/>
            </a:pPr>
            <a:endParaRPr lang="en-GB" sz="32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89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CA45A1-7B6F-4481-9BAF-F679D8563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r="19327" b="-1"/>
          <a:stretch/>
        </p:blipFill>
        <p:spPr bwMode="auto">
          <a:xfrm>
            <a:off x="-6" y="10"/>
            <a:ext cx="76427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D158405-E3B9-4E96-B06E-6ACF6A35D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6" b="4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C8902-849F-407C-A36A-F49D9B66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Abadi Extra Light" panose="020B0204020104020204" pitchFamily="34" charset="0"/>
              </a:rPr>
              <a:t>Confirmation Retreat</a:t>
            </a:r>
            <a:endParaRPr lang="en-GB" sz="4000" dirty="0">
              <a:latin typeface="Abadi Extra Light" panose="020B02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1BC26-A954-49DA-B686-EE3E100ED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69" t="16366" r="28704" b="26240"/>
          <a:stretch/>
        </p:blipFill>
        <p:spPr>
          <a:xfrm>
            <a:off x="7809453" y="3429000"/>
            <a:ext cx="4453275" cy="34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79FD6-801F-40E6-9D6F-18D3262FD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80" r="21669" b="-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E1D04E-9078-4FF3-A7C7-11F070DB0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1" r="30301" b="2"/>
          <a:stretch/>
        </p:blipFill>
        <p:spPr>
          <a:xfrm>
            <a:off x="1124263" y="1486008"/>
            <a:ext cx="3041013" cy="3435668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27528-A528-43D8-A6A3-2C3A1D7306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04" r="25857" b="2"/>
          <a:stretch/>
        </p:blipFill>
        <p:spPr>
          <a:xfrm>
            <a:off x="8049996" y="1468805"/>
            <a:ext cx="3041013" cy="345287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187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8B1B64-31F5-4A02-8CDF-89C2A37BF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2440" y="4801011"/>
            <a:ext cx="0" cy="146304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95D7DE-AB18-409E-AD7D-7667ED52D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39" t="12824" r="34198" b="7992"/>
          <a:stretch/>
        </p:blipFill>
        <p:spPr>
          <a:xfrm>
            <a:off x="320675" y="306388"/>
            <a:ext cx="2808288" cy="399732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1C1B3B-15E9-4472-A010-E71CF0297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0" y="306388"/>
            <a:ext cx="2843213" cy="3997325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92483-5352-4855-8F22-BAA5F7CE0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38" y="306388"/>
            <a:ext cx="2768600" cy="399732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B176CF9-9439-42E6-819C-08E007D3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306388"/>
            <a:ext cx="2836863" cy="3997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DDE0C5-4E03-4E9C-A03F-46C68EB46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791456"/>
            <a:ext cx="7178040" cy="1508760"/>
          </a:xfrm>
        </p:spPr>
        <p:txBody>
          <a:bodyPr anchor="ctr">
            <a:norm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</a:rPr>
              <a:t>Good Shepherd Leadership Journals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331AB-CD16-4DFC-A915-899BE02A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7616" y="4792077"/>
            <a:ext cx="3191256" cy="1507413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C8F74"/>
                </a:solidFill>
              </a:rPr>
              <a:t>SCES</a:t>
            </a:r>
            <a:endParaRPr lang="en-GB" sz="2200" dirty="0">
              <a:solidFill>
                <a:srgbClr val="FC8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2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63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DE6A6-CDB9-4094-BD96-A94727BD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Good Shepherd Leadership Pathway</a:t>
            </a:r>
            <a:endParaRPr lang="en-GB" sz="26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18F81-B523-4315-980F-E05E0C559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7206" y="-33036"/>
            <a:ext cx="4930987" cy="69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6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A1740-616C-43AC-8FA2-C452B9F93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 Shepherd Leadership </a:t>
            </a:r>
            <a:r>
              <a:rPr lang="en-US" sz="5400" dirty="0">
                <a:solidFill>
                  <a:srgbClr val="FFFFFF"/>
                </a:solidFill>
              </a:rPr>
              <a:t>Pathway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50C9B2-813F-4C55-9B33-30B017FD9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913546"/>
            <a:ext cx="11496821" cy="31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46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8B1B64-31F5-4A02-8CDF-89C2A37BF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2440" y="4801011"/>
            <a:ext cx="0" cy="146304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95D7DE-AB18-409E-AD7D-7667ED52D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39" t="12824" r="34198" b="7992"/>
          <a:stretch/>
        </p:blipFill>
        <p:spPr>
          <a:xfrm>
            <a:off x="320675" y="306388"/>
            <a:ext cx="2808288" cy="399732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1C1B3B-15E9-4472-A010-E71CF0297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0" y="306388"/>
            <a:ext cx="2843213" cy="3997325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92483-5352-4855-8F22-BAA5F7CE0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38" y="306388"/>
            <a:ext cx="2768600" cy="399732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B176CF9-9439-42E6-819C-08E007D3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306388"/>
            <a:ext cx="2836863" cy="3997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DDE0C5-4E03-4E9C-A03F-46C68EB46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791456"/>
            <a:ext cx="7178040" cy="1508760"/>
          </a:xfrm>
        </p:spPr>
        <p:txBody>
          <a:bodyPr anchor="ctr">
            <a:norm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</a:rPr>
              <a:t>Good Shepherd Leadership Journals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331AB-CD16-4DFC-A915-899BE02AB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7616" y="4792077"/>
            <a:ext cx="3191256" cy="1507413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C8F74"/>
                </a:solidFill>
              </a:rPr>
              <a:t>SCES</a:t>
            </a:r>
            <a:endParaRPr lang="en-GB" sz="2200" dirty="0">
              <a:solidFill>
                <a:srgbClr val="FC8F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C8902-849F-407C-A36A-F49D9B66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chemeClr val="bg1"/>
                </a:solidFill>
                <a:latin typeface="Abadi Extra Light" panose="020B0204020104020204" pitchFamily="34" charset="0"/>
              </a:rPr>
              <a:t>Reflective Journal</a:t>
            </a:r>
          </a:p>
          <a:p>
            <a:r>
              <a:rPr lang="en-US" sz="2200">
                <a:solidFill>
                  <a:schemeClr val="bg1"/>
                </a:solidFill>
                <a:latin typeface="Abadi Extra Light" panose="020B0204020104020204" pitchFamily="34" charset="0"/>
              </a:rPr>
              <a:t>Prayer Journal</a:t>
            </a:r>
          </a:p>
          <a:p>
            <a:r>
              <a:rPr lang="en-US" sz="2200">
                <a:solidFill>
                  <a:schemeClr val="bg1"/>
                </a:solidFill>
                <a:latin typeface="Abadi Extra Light" panose="020B0204020104020204" pitchFamily="34" charset="0"/>
              </a:rPr>
              <a:t>Academic Papers</a:t>
            </a:r>
            <a:endParaRPr lang="en-GB" sz="220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8DC46-0795-4F10-B173-A2036E1B3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5" t="9783" r="7520" b="7603"/>
          <a:stretch/>
        </p:blipFill>
        <p:spPr>
          <a:xfrm>
            <a:off x="393308" y="2890683"/>
            <a:ext cx="5559480" cy="3097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190E4-EED2-4B1A-8C51-ACCB34AE3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77" t="9674" r="7096" b="7712"/>
          <a:stretch/>
        </p:blipFill>
        <p:spPr>
          <a:xfrm>
            <a:off x="6251736" y="2890683"/>
            <a:ext cx="5546955" cy="30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BFD74A-142F-434A-A317-2B8358B8F8CF}"/>
              </a:ext>
            </a:extLst>
          </p:cNvPr>
          <p:cNvSpPr txBox="1"/>
          <p:nvPr/>
        </p:nvSpPr>
        <p:spPr>
          <a:xfrm>
            <a:off x="587730" y="797924"/>
            <a:ext cx="7383453" cy="6058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national strategy group for Career Long Professional Learning in Catholic Schools has continued to identify key areas of support for teachers.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SCES website now has a page dedicated to CLPL with a post</a:t>
            </a: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“</a:t>
            </a: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Everything you need for planning CLPL in a Catholic school” 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(sces.org.uk/professional-learning-journey/)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this page you will find links to all of the support materials that have been created for schools in this area.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CLPL process for Teachers in Catholic Schools (Power point)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National Strategy for CLPL:</a:t>
            </a: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‘</a:t>
            </a:r>
            <a:r>
              <a:rPr kumimoji="0" lang="en-GB" sz="1400" b="0" i="1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Companions on the Journey’</a:t>
            </a: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pathway for Career Long Professional Learning (CLPL). 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Explanation of the 6 CLPL areas for Catholic Schools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CLPL Case Studies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Professional Review and Development within a Catholic School—</a:t>
            </a:r>
            <a:r>
              <a:rPr kumimoji="0" lang="en-GB" sz="1400" b="0" i="1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 resource to support staff as they prepare for their PRD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CLPL 101—</a:t>
            </a:r>
            <a:r>
              <a:rPr kumimoji="0" lang="en-GB" sz="1400" b="0" i="1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Resources, Articles and Blogs to Guide Teachers’ Career Long Professional Learning in a Catholic School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CLPL Calendar of Activities</a:t>
            </a:r>
            <a:endParaRPr kumimoji="0" lang="en-GB" sz="1400" b="0" i="0" u="none" strike="noStrike" kern="1400" cap="none" spc="0" normalizeH="0" baseline="0" noProof="0" dirty="0">
              <a:ln>
                <a:noFill/>
              </a:ln>
              <a:solidFill>
                <a:srgbClr val="21212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400" cap="none" spc="0" normalizeH="0" baseline="0" noProof="0" dirty="0">
                <a:ln>
                  <a:noFill/>
                </a:ln>
                <a:solidFill>
                  <a:srgbClr val="2121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204DF6-D044-446D-9A06-5E81CF5E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r="10301" b="13918"/>
          <a:stretch>
            <a:fillRect/>
          </a:stretch>
        </p:blipFill>
        <p:spPr bwMode="auto">
          <a:xfrm>
            <a:off x="8132129" y="1688824"/>
            <a:ext cx="3156101" cy="2803664"/>
          </a:xfrm>
          <a:prstGeom prst="rect">
            <a:avLst/>
          </a:prstGeom>
          <a:noFill/>
          <a:ln w="25400" algn="ctr">
            <a:solidFill>
              <a:srgbClr val="0074AD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B1CD0B-904F-4FBC-8A76-3F998CDE3C1A}"/>
              </a:ext>
            </a:extLst>
          </p:cNvPr>
          <p:cNvSpPr txBox="1"/>
          <p:nvPr/>
        </p:nvSpPr>
        <p:spPr>
          <a:xfrm>
            <a:off x="4099416" y="400888"/>
            <a:ext cx="3871767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4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Calisto MT" panose="02040603050505030304" pitchFamily="18" charset="0"/>
                <a:ea typeface="+mn-ea"/>
                <a:cs typeface="+mn-cs"/>
              </a:rPr>
              <a:t>Career Long Professional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400" cap="none" spc="0" normalizeH="0" baseline="0" noProof="0" dirty="0">
                <a:ln>
                  <a:noFill/>
                </a:ln>
                <a:solidFill>
                  <a:srgbClr val="21212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178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C8902-849F-407C-A36A-F49D9B66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42" y="0"/>
            <a:ext cx="116624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badi Extra Light" panose="020B0204020104020204" pitchFamily="34" charset="0"/>
              </a:rPr>
              <a:t>SCES: Teaching/Career Long Professional Learning/Everything you need…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A7822-0DE2-479B-ADC9-DF58D0A52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8" t="9959" r="26993" b="3628"/>
          <a:stretch/>
        </p:blipFill>
        <p:spPr>
          <a:xfrm>
            <a:off x="763929" y="1004708"/>
            <a:ext cx="5741043" cy="5926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BEA2D-4630-498E-A769-71339196C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8" t="11477" r="23196" b="5861"/>
          <a:stretch/>
        </p:blipFill>
        <p:spPr>
          <a:xfrm>
            <a:off x="3279494" y="1194956"/>
            <a:ext cx="8148577" cy="5668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23480-A335-4EF0-BB4D-534CB923D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53" t="11983" r="22911" b="9988"/>
          <a:stretch/>
        </p:blipFill>
        <p:spPr>
          <a:xfrm>
            <a:off x="4713429" y="1591636"/>
            <a:ext cx="8148577" cy="53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1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ADE68CA8-103A-4BE0-B036-F140E2ECF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808" y="5251036"/>
            <a:ext cx="6361386" cy="11387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4495E"/>
                </a:solidFill>
                <a:effectLst/>
                <a:latin typeface="Georgia Pro Black" panose="020B0604020202020204" pitchFamily="18" charset="0"/>
              </a:rPr>
              <a:t>SCES: Teaching/Becoming a Teacher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34495E"/>
                </a:solidFill>
                <a:effectLst/>
                <a:latin typeface="Lato" panose="020F0502020204030203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A334-BF4C-4773-BE86-134E18633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15" t="4823" r="32180" b="4964"/>
          <a:stretch/>
        </p:blipFill>
        <p:spPr>
          <a:xfrm>
            <a:off x="963040" y="643467"/>
            <a:ext cx="3832698" cy="5416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2B88D-7D49-429D-A5BD-BAE4B1E5E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1" t="13989" r="16639" b="4918"/>
          <a:stretch/>
        </p:blipFill>
        <p:spPr>
          <a:xfrm>
            <a:off x="5209172" y="643467"/>
            <a:ext cx="6455022" cy="43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674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296</Words>
  <Application>Microsoft Office PowerPoint</Application>
  <PresentationFormat>Widescreen</PresentationFormat>
  <Paragraphs>60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Abadi Extra Light</vt:lpstr>
      <vt:lpstr>Arial</vt:lpstr>
      <vt:lpstr>Calibri</vt:lpstr>
      <vt:lpstr>Calibri Light</vt:lpstr>
      <vt:lpstr>Calisto MT</vt:lpstr>
      <vt:lpstr>Candara</vt:lpstr>
      <vt:lpstr>Garamond</vt:lpstr>
      <vt:lpstr>Georgia Pro Black</vt:lpstr>
      <vt:lpstr>Gill Sans MT</vt:lpstr>
      <vt:lpstr>Lato</vt:lpstr>
      <vt:lpstr>Office Theme</vt:lpstr>
      <vt:lpstr>SavonVTI</vt:lpstr>
      <vt:lpstr>Archdiocesan Update </vt:lpstr>
      <vt:lpstr>Good Shepherd Leadership Journals</vt:lpstr>
      <vt:lpstr>Good Shepherd Leadership Pathway</vt:lpstr>
      <vt:lpstr>Good Shepherd Leadership Pathway</vt:lpstr>
      <vt:lpstr>Good Shepherd Leadership Journals</vt:lpstr>
      <vt:lpstr>PowerPoint Presentation</vt:lpstr>
      <vt:lpstr>PowerPoint Presentation</vt:lpstr>
      <vt:lpstr>PowerPoint Presentation</vt:lpstr>
      <vt:lpstr>PowerPoint Presentation</vt:lpstr>
      <vt:lpstr>SCES: Religious Education/Covid 19 RE &amp; Spiritual Support</vt:lpstr>
      <vt:lpstr>PowerPoint Presentation</vt:lpstr>
      <vt:lpstr>Archdiocesan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Shepherd Leadership Journals</dc:title>
  <dc:creator>Joanna Sweeney</dc:creator>
  <cp:lastModifiedBy>Joanna Sweeney</cp:lastModifiedBy>
  <cp:revision>3</cp:revision>
  <dcterms:created xsi:type="dcterms:W3CDTF">2021-10-25T09:28:56Z</dcterms:created>
  <dcterms:modified xsi:type="dcterms:W3CDTF">2022-03-31T12:57:05Z</dcterms:modified>
</cp:coreProperties>
</file>