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ms-powerpoint.slideshow.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2"/>
  </p:notesMasterIdLst>
  <p:sldIdLst>
    <p:sldId id="287" r:id="rId3"/>
    <p:sldId id="258" r:id="rId4"/>
    <p:sldId id="259" r:id="rId5"/>
    <p:sldId id="260" r:id="rId6"/>
    <p:sldId id="285" r:id="rId7"/>
    <p:sldId id="288" r:id="rId8"/>
    <p:sldId id="289" r:id="rId9"/>
    <p:sldId id="290" r:id="rId10"/>
    <p:sldId id="264"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7099" autoAdjust="0"/>
  </p:normalViewPr>
  <p:slideViewPr>
    <p:cSldViewPr snapToGrid="0">
      <p:cViewPr varScale="1">
        <p:scale>
          <a:sx n="31" d="100"/>
          <a:sy n="31" d="100"/>
        </p:scale>
        <p:origin x="2284"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6D4FE-7A8C-4188-97BC-0D9B3CA3FCFC}" type="datetimeFigureOut">
              <a:rPr lang="en-GB" smtClean="0"/>
              <a:t>04/05/2021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75EFC-B819-473D-8442-E5C54601FEF8}" type="slidenum">
              <a:rPr lang="en-GB" smtClean="0"/>
              <a:t>‹#›</a:t>
            </a:fld>
            <a:endParaRPr lang="en-GB"/>
          </a:p>
        </p:txBody>
      </p:sp>
    </p:spTree>
    <p:extLst>
      <p:ext uri="{BB962C8B-B14F-4D97-AF65-F5344CB8AC3E}">
        <p14:creationId xmlns:p14="http://schemas.microsoft.com/office/powerpoint/2010/main" val="3048673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session one of our online catechesis for Confirmation. My name is Joanna and I am going to take you through today’s lesson. </a:t>
            </a:r>
          </a:p>
        </p:txBody>
      </p:sp>
      <p:sp>
        <p:nvSpPr>
          <p:cNvPr id="4" name="Slide Number Placeholder 3"/>
          <p:cNvSpPr>
            <a:spLocks noGrp="1"/>
          </p:cNvSpPr>
          <p:nvPr>
            <p:ph type="sldNum" sz="quarter" idx="5"/>
          </p:nvPr>
        </p:nvSpPr>
        <p:spPr/>
        <p:txBody>
          <a:bodyPr/>
          <a:lstStyle/>
          <a:p>
            <a:fld id="{02975EFC-B819-473D-8442-E5C54601FEF8}" type="slidenum">
              <a:rPr lang="en-GB" smtClean="0"/>
              <a:t>1</a:t>
            </a:fld>
            <a:endParaRPr lang="en-GB"/>
          </a:p>
        </p:txBody>
      </p:sp>
    </p:spTree>
    <p:extLst>
      <p:ext uri="{BB962C8B-B14F-4D97-AF65-F5344CB8AC3E}">
        <p14:creationId xmlns:p14="http://schemas.microsoft.com/office/powerpoint/2010/main" val="3950276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school you have been learning about the Seven Sacraments and your journey of initiation into the Church. In today’s session we are going to: </a:t>
            </a:r>
          </a:p>
          <a:p>
            <a:r>
              <a:rPr lang="en-US" dirty="0"/>
              <a:t>➢ develop our understanding of the use of oil in the Sacraments ➢ explore what it means to become initiated into the Catholic Church</a:t>
            </a:r>
            <a:endParaRPr lang="en-GB" dirty="0"/>
          </a:p>
        </p:txBody>
      </p:sp>
      <p:sp>
        <p:nvSpPr>
          <p:cNvPr id="4" name="Slide Number Placeholder 3"/>
          <p:cNvSpPr>
            <a:spLocks noGrp="1"/>
          </p:cNvSpPr>
          <p:nvPr>
            <p:ph type="sldNum" sz="quarter" idx="5"/>
          </p:nvPr>
        </p:nvSpPr>
        <p:spPr/>
        <p:txBody>
          <a:bodyPr/>
          <a:lstStyle/>
          <a:p>
            <a:fld id="{02975EFC-B819-473D-8442-E5C54601FEF8}" type="slidenum">
              <a:rPr lang="en-GB" smtClean="0"/>
              <a:t>2</a:t>
            </a:fld>
            <a:endParaRPr lang="en-GB"/>
          </a:p>
        </p:txBody>
      </p:sp>
    </p:spTree>
    <p:extLst>
      <p:ext uri="{BB962C8B-B14F-4D97-AF65-F5344CB8AC3E}">
        <p14:creationId xmlns:p14="http://schemas.microsoft.com/office/powerpoint/2010/main" val="412317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We are now going to take a few moments to pray before we begin our lesson today. Make sure you are sitting comfortably, take a few moments to prepare yourself for prayer and then join me in making the sign of the cross. </a:t>
            </a:r>
          </a:p>
          <a:p>
            <a:endParaRPr lang="en-GB" dirty="0"/>
          </a:p>
          <a:p>
            <a:r>
              <a:rPr lang="en-GB" dirty="0"/>
              <a:t>In the Name of the Father and of the Son and of the Holy Spirit Amen.</a:t>
            </a:r>
          </a:p>
          <a:p>
            <a:endParaRPr lang="en-GB" dirty="0"/>
          </a:p>
          <a:p>
            <a:pPr algn="just"/>
            <a:r>
              <a:rPr lang="en-US" dirty="0"/>
              <a:t>God Our Father, You are with us as we gather in prayer. Open our hearts as we listen to your word and</a:t>
            </a:r>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help us as to prepare well to receive the Sacrament of Reconciliation. Amen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dirty="0"/>
              <a:t>After Jesus had risen from the dead he appeared to his disciples to give them an important message. We are going to listen to a short passage from Matthew’s Gospel that explains this to us now. </a:t>
            </a:r>
          </a:p>
          <a:p>
            <a:endParaRPr lang="en-GB" dirty="0"/>
          </a:p>
          <a:p>
            <a:r>
              <a:rPr lang="en-US" dirty="0"/>
              <a:t>Reading: Matthew 28:16-20 </a:t>
            </a:r>
          </a:p>
          <a:p>
            <a:endParaRPr lang="en-US" dirty="0"/>
          </a:p>
          <a:p>
            <a:r>
              <a:rPr lang="en-US" b="1" i="0" baseline="30000" dirty="0">
                <a:solidFill>
                  <a:srgbClr val="000000"/>
                </a:solidFill>
                <a:effectLst/>
                <a:latin typeface="system-ui"/>
              </a:rPr>
              <a:t>16 </a:t>
            </a:r>
            <a:r>
              <a:rPr lang="en-US" b="0" i="0" dirty="0">
                <a:solidFill>
                  <a:srgbClr val="000000"/>
                </a:solidFill>
                <a:effectLst/>
                <a:latin typeface="system-ui"/>
              </a:rPr>
              <a:t>The eleven disciples went to the hill in Galilee where Jesus had told them to go. </a:t>
            </a:r>
            <a:r>
              <a:rPr lang="en-US" b="1" i="0" baseline="30000" dirty="0">
                <a:solidFill>
                  <a:srgbClr val="000000"/>
                </a:solidFill>
                <a:effectLst/>
                <a:latin typeface="system-ui"/>
              </a:rPr>
              <a:t>17 </a:t>
            </a:r>
            <a:r>
              <a:rPr lang="en-US" b="0" i="0" dirty="0">
                <a:solidFill>
                  <a:srgbClr val="000000"/>
                </a:solidFill>
                <a:effectLst/>
                <a:latin typeface="system-ui"/>
              </a:rPr>
              <a:t>When they saw him, they worshiped him, even though some of them doubted. </a:t>
            </a:r>
            <a:r>
              <a:rPr lang="en-US" b="1" i="0" baseline="30000" dirty="0">
                <a:solidFill>
                  <a:srgbClr val="000000"/>
                </a:solidFill>
                <a:effectLst/>
                <a:latin typeface="system-ui"/>
              </a:rPr>
              <a:t>18 </a:t>
            </a:r>
            <a:r>
              <a:rPr lang="en-US" b="0" i="0" dirty="0">
                <a:solidFill>
                  <a:srgbClr val="000000"/>
                </a:solidFill>
                <a:effectLst/>
                <a:latin typeface="system-ui"/>
              </a:rPr>
              <a:t>Jesus drew near and said to them, “I have been given all authority in heaven and on earth. </a:t>
            </a:r>
            <a:r>
              <a:rPr lang="en-US" b="1" i="0" baseline="30000" dirty="0">
                <a:solidFill>
                  <a:srgbClr val="000000"/>
                </a:solidFill>
                <a:effectLst/>
                <a:latin typeface="system-ui"/>
              </a:rPr>
              <a:t>19 </a:t>
            </a:r>
            <a:r>
              <a:rPr lang="en-US" b="0" i="0" dirty="0">
                <a:solidFill>
                  <a:srgbClr val="000000"/>
                </a:solidFill>
                <a:effectLst/>
                <a:latin typeface="system-ui"/>
              </a:rPr>
              <a:t>Go, then, to all peoples everywhere and make them my disciples: baptize them in the name of the Father, the Son, and the Holy Spirit, </a:t>
            </a:r>
            <a:r>
              <a:rPr lang="en-US" b="1" i="0" baseline="30000" dirty="0">
                <a:solidFill>
                  <a:srgbClr val="000000"/>
                </a:solidFill>
                <a:effectLst/>
                <a:latin typeface="system-ui"/>
              </a:rPr>
              <a:t>20 </a:t>
            </a:r>
            <a:r>
              <a:rPr lang="en-US" b="0" i="0" dirty="0">
                <a:solidFill>
                  <a:srgbClr val="000000"/>
                </a:solidFill>
                <a:effectLst/>
                <a:latin typeface="system-ui"/>
              </a:rPr>
              <a:t>and teach them to obey everything I have commanded you. And I will be with you always, to the end of the age.”</a:t>
            </a:r>
          </a:p>
          <a:p>
            <a:endParaRPr lang="en-US" dirty="0"/>
          </a:p>
          <a:p>
            <a:r>
              <a:rPr lang="en-US" dirty="0"/>
              <a:t>All say together: Come, Holy Spirit, fill the hearts of the faithful. Enkindle in us the fire of your love. Send forth your Spirit and we shall be created and you shall renew the face of the earth. In the name of the Father and of the Son and of the Holy Spirit, Amen.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3F3FC-E917-4C25-9391-174FB5123F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2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In the passage we just listened to we heard Jesus talking to his disciples. </a:t>
            </a:r>
            <a:r>
              <a:rPr lang="en-US" dirty="0"/>
              <a:t>Before he ascended into Heaven, Jesus made a promise to his friends. He said: “I am with you always, yes, till the end of time” (Matthew 28:20) Jesus’ promise was not only for the Apostles but also for everyone who would become members of the Church. That includes you! Jesus sent us the Holy Spirit to be with us and to guide us. </a:t>
            </a:r>
          </a:p>
          <a:p>
            <a:endParaRPr lang="en-US" dirty="0"/>
          </a:p>
          <a:p>
            <a:r>
              <a:rPr lang="en-US" dirty="0"/>
              <a:t>The small Christian communities that were formed after Pentecost gathered together regularly to pray and listen to the teachings of the Apostles. They were the Church and as the numbers increased some of their leaders took the Good News to other countries. Gradually, with the help of the Holy Spirit, the Church began to spread throughout the world.</a:t>
            </a:r>
          </a:p>
          <a:p>
            <a:endParaRPr lang="en-US" dirty="0"/>
          </a:p>
          <a:p>
            <a:r>
              <a:rPr lang="en-US" dirty="0"/>
              <a:t>Today we are the Church, the followers of Jesus. We have been given the same mission as the Apostles – to make the Good News of God’s love known to all people. In the Church we all have a responsibility to help build God’s Kingdom in our world. The Holy Spirit guides us and helps us to do this.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passage we hear Jesus telling them to continue his work on earth. He asks them to teach and spread the Good News, to Baptise people and forgive sins. The Twelve Apostles were the first priests and Bishops of the Catholic Church a</a:t>
            </a:r>
            <a:r>
              <a:rPr lang="en-US" dirty="0" err="1"/>
              <a:t>nd</a:t>
            </a:r>
            <a:r>
              <a:rPr lang="en-US" dirty="0"/>
              <a:t> since then the Church has always had special leaders. Take a few moments to think of those leaders now. Perhaps you could remember to include them in your prayers.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3F3FC-E917-4C25-9391-174FB5123F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46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At Baptism, we are anointed with oil and this anointing identifies us as children of God. We are going to take a few moments now to think about what it means to be a child of God. </a:t>
            </a:r>
          </a:p>
          <a:p>
            <a:endParaRPr lang="en-US" dirty="0"/>
          </a:p>
          <a:p>
            <a:r>
              <a:rPr lang="en-US" dirty="0"/>
              <a:t>Think about your own family. Would you say that you are similar to your parents or siblings? Perhaps you look similar to them or enjoy similar things, or perhaps your have the same gifts and talents. Do your parents expect you to behave a certain way? Do they expect you to help around the house or support your siblings? </a:t>
            </a:r>
          </a:p>
          <a:p>
            <a:endParaRPr lang="en-US" dirty="0"/>
          </a:p>
          <a:p>
            <a:r>
              <a:rPr lang="en-US" dirty="0"/>
              <a:t>Now think about your school community. What are your school values? Although you and your classmates will have lots of similarities and differences you all belong to the same community and because of this you will all use your gifts and talents to help and support each other. You will also have class and school rules and are you will be expected to behave a certain way as a pupil of your school. </a:t>
            </a:r>
          </a:p>
          <a:p>
            <a:endParaRPr lang="en-US" dirty="0"/>
          </a:p>
          <a:p>
            <a:r>
              <a:rPr lang="en-US" dirty="0"/>
              <a:t>Our Identity as a child of God is a little like this. It means that we belong to our Church community. As part of that community we share the same beliefs and use the gifts and talents that God has given us to help and support one another. </a:t>
            </a:r>
            <a:r>
              <a:rPr lang="en-GB" dirty="0"/>
              <a:t>As children of God, we all try to carry on Jesus’ work on earth. This means we try to do our best to live the way he taught us, by loving God and loving others</a:t>
            </a:r>
            <a:r>
              <a:rPr lang="en-US" dirty="0"/>
              <a:t> – our faith then can be seen in our actions and the way we treat others. </a:t>
            </a:r>
          </a:p>
          <a:p>
            <a:endParaRPr lang="en-US" dirty="0"/>
          </a:p>
          <a:p>
            <a:r>
              <a:rPr lang="en-US" dirty="0"/>
              <a:t>Through the sacrament of Confirmation God confirms this life of faith that we received at Baptism through the Holy Spirit. But we are not left on this journey alone, in the Sacrament of Confirmation, we also receive an outpouring of the gifts of the Holy Spirit which will help us on our journey towards holiness as a child of God, helping us to build God’s Kingdom. </a:t>
            </a:r>
          </a:p>
          <a:p>
            <a:endParaRPr lang="en-US" dirty="0"/>
          </a:p>
        </p:txBody>
      </p:sp>
      <p:sp>
        <p:nvSpPr>
          <p:cNvPr id="4" name="Slide Number Placeholder 3"/>
          <p:cNvSpPr>
            <a:spLocks noGrp="1"/>
          </p:cNvSpPr>
          <p:nvPr>
            <p:ph type="sldNum" sz="quarter" idx="10"/>
          </p:nvPr>
        </p:nvSpPr>
        <p:spPr/>
        <p:txBody>
          <a:bodyPr/>
          <a:lstStyle/>
          <a:p>
            <a:fld id="{7B3D0872-AC45-4F72-A933-65CF398EA355}" type="slidenum">
              <a:rPr lang="en-GB" smtClean="0"/>
              <a:t>5</a:t>
            </a:fld>
            <a:endParaRPr lang="en-GB"/>
          </a:p>
        </p:txBody>
      </p:sp>
    </p:spTree>
    <p:extLst>
      <p:ext uri="{BB962C8B-B14F-4D97-AF65-F5344CB8AC3E}">
        <p14:creationId xmlns:p14="http://schemas.microsoft.com/office/powerpoint/2010/main" val="3340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this point in your preparation you would normally visit the church and gather around the Baptismal Font. </a:t>
            </a:r>
          </a:p>
          <a:p>
            <a:endParaRPr lang="en-GB" dirty="0"/>
          </a:p>
          <a:p>
            <a:r>
              <a:rPr lang="en-US" dirty="0"/>
              <a:t>We gather at the Baptismal font because our Journey of Initiation into the church begins at Baptism. Through Baptism, we are welcomed into the Church family. </a:t>
            </a:r>
          </a:p>
          <a:p>
            <a:endParaRPr lang="en-US" dirty="0"/>
          </a:p>
          <a:p>
            <a:r>
              <a:rPr lang="en-US" dirty="0"/>
              <a:t>During your Confirmation Mass the congregation will be sprinkled with holy water to remind us that the journey of initiation began at Baptism and is continuing now at Confirmation. </a:t>
            </a:r>
          </a:p>
          <a:p>
            <a:endParaRPr lang="en-US" dirty="0"/>
          </a:p>
          <a:p>
            <a:r>
              <a:rPr lang="en-US" dirty="0"/>
              <a:t>At our Baptism, the priest </a:t>
            </a:r>
            <a:r>
              <a:rPr lang="en-US" dirty="0" err="1"/>
              <a:t>baptised</a:t>
            </a:r>
            <a:r>
              <a:rPr lang="en-US" dirty="0"/>
              <a:t> us “in the name of the Father and of the Son and of the Holy Spirit”. We are reminded of this every time we bless ourselves and make the sign of the Cross. This is especially true when we bless ourselves with holy water as we enter the church. </a:t>
            </a:r>
          </a:p>
          <a:p>
            <a:endParaRPr lang="en-US" dirty="0"/>
          </a:p>
        </p:txBody>
      </p:sp>
      <p:sp>
        <p:nvSpPr>
          <p:cNvPr id="4" name="Slide Number Placeholder 3"/>
          <p:cNvSpPr>
            <a:spLocks noGrp="1"/>
          </p:cNvSpPr>
          <p:nvPr>
            <p:ph type="sldNum" sz="quarter" idx="5"/>
          </p:nvPr>
        </p:nvSpPr>
        <p:spPr/>
        <p:txBody>
          <a:bodyPr/>
          <a:lstStyle/>
          <a:p>
            <a:fld id="{02975EFC-B819-473D-8442-E5C54601FEF8}" type="slidenum">
              <a:rPr lang="en-GB" smtClean="0"/>
              <a:t>6</a:t>
            </a:fld>
            <a:endParaRPr lang="en-GB"/>
          </a:p>
        </p:txBody>
      </p:sp>
    </p:spTree>
    <p:extLst>
      <p:ext uri="{BB962C8B-B14F-4D97-AF65-F5344CB8AC3E}">
        <p14:creationId xmlns:p14="http://schemas.microsoft.com/office/powerpoint/2010/main" val="335704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Confirmation you will be anointed with the oil of Chrism. </a:t>
            </a:r>
          </a:p>
          <a:p>
            <a:endParaRPr lang="en-US" dirty="0"/>
          </a:p>
          <a:p>
            <a:r>
              <a:rPr lang="en-US" dirty="0"/>
              <a:t>The Oil of Chrism is consecrated at the Chrism Mass which takes place each year on Holy Thursday. </a:t>
            </a:r>
          </a:p>
          <a:p>
            <a:endParaRPr lang="en-US" dirty="0"/>
          </a:p>
          <a:p>
            <a:r>
              <a:rPr lang="en-US" dirty="0"/>
              <a:t>On Holy Thursday morning, the bishop, joined by the priests of the diocese, gather at the Cathedral to celebrate the Chrism Mass. Here the bishop blesses three oils the Oil of Catechumens, the Oil of the Infirm, and Holy Chrism which will be used in the celebration of the sacraments throughout the diocese for the year. </a:t>
            </a:r>
          </a:p>
          <a:p>
            <a:endParaRPr lang="en-US" dirty="0"/>
          </a:p>
          <a:p>
            <a:r>
              <a:rPr lang="en-US" dirty="0"/>
              <a:t>The Oil of Chrism is used in the Sacraments of Baptism, Confirmation and Holy Orders. It is a mixture of olive oil and balsam, an aromatic oil. </a:t>
            </a:r>
          </a:p>
          <a:p>
            <a:endParaRPr lang="en-US" dirty="0"/>
          </a:p>
        </p:txBody>
      </p:sp>
      <p:sp>
        <p:nvSpPr>
          <p:cNvPr id="4" name="Slide Number Placeholder 3"/>
          <p:cNvSpPr>
            <a:spLocks noGrp="1"/>
          </p:cNvSpPr>
          <p:nvPr>
            <p:ph type="sldNum" sz="quarter" idx="5"/>
          </p:nvPr>
        </p:nvSpPr>
        <p:spPr/>
        <p:txBody>
          <a:bodyPr/>
          <a:lstStyle/>
          <a:p>
            <a:fld id="{02975EFC-B819-473D-8442-E5C54601FEF8}" type="slidenum">
              <a:rPr lang="en-GB" smtClean="0"/>
              <a:t>7</a:t>
            </a:fld>
            <a:endParaRPr lang="en-GB"/>
          </a:p>
        </p:txBody>
      </p:sp>
    </p:spTree>
    <p:extLst>
      <p:ext uri="{BB962C8B-B14F-4D97-AF65-F5344CB8AC3E}">
        <p14:creationId xmlns:p14="http://schemas.microsoft.com/office/powerpoint/2010/main" val="2929187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blessing of the Holy Chrism is different from that of the other oils. Here the bishop breathes over the vessel of chrism, a gesture which symbolizes both the Holy Spirit coming down to consecrate this oil, and the life-giving nature of the sacraments it is used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Chrism and the Sign of the Cross are used for the anointing at Baptism and Confirmation, it means that we are special: we belong to Jesus’ family, the Church Family and we have special work to do for God.</a:t>
            </a:r>
            <a:endParaRPr lang="en-GB" dirty="0"/>
          </a:p>
          <a:p>
            <a:endParaRPr lang="en-GB" dirty="0"/>
          </a:p>
        </p:txBody>
      </p:sp>
      <p:sp>
        <p:nvSpPr>
          <p:cNvPr id="4" name="Slide Number Placeholder 3"/>
          <p:cNvSpPr>
            <a:spLocks noGrp="1"/>
          </p:cNvSpPr>
          <p:nvPr>
            <p:ph type="sldNum" sz="quarter" idx="5"/>
          </p:nvPr>
        </p:nvSpPr>
        <p:spPr/>
        <p:txBody>
          <a:bodyPr/>
          <a:lstStyle/>
          <a:p>
            <a:fld id="{02975EFC-B819-473D-8442-E5C54601FEF8}" type="slidenum">
              <a:rPr lang="en-GB" smtClean="0"/>
              <a:t>8</a:t>
            </a:fld>
            <a:endParaRPr lang="en-GB"/>
          </a:p>
        </p:txBody>
      </p:sp>
    </p:spTree>
    <p:extLst>
      <p:ext uri="{BB962C8B-B14F-4D97-AF65-F5344CB8AC3E}">
        <p14:creationId xmlns:p14="http://schemas.microsoft.com/office/powerpoint/2010/main" val="1375596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 few moments now to write down ways that you could build up God’s kingdom at home, in school and in your parish community (3 suggestions for each). </a:t>
            </a:r>
            <a:endParaRPr lang="en-GB" dirty="0"/>
          </a:p>
          <a:p>
            <a:endParaRPr lang="en-GB" dirty="0"/>
          </a:p>
        </p:txBody>
      </p:sp>
      <p:sp>
        <p:nvSpPr>
          <p:cNvPr id="4" name="Slide Number Placeholder 3"/>
          <p:cNvSpPr>
            <a:spLocks noGrp="1"/>
          </p:cNvSpPr>
          <p:nvPr>
            <p:ph type="sldNum" sz="quarter" idx="5"/>
          </p:nvPr>
        </p:nvSpPr>
        <p:spPr/>
        <p:txBody>
          <a:bodyPr/>
          <a:lstStyle/>
          <a:p>
            <a:fld id="{02975EFC-B819-473D-8442-E5C54601FEF8}" type="slidenum">
              <a:rPr lang="en-GB" smtClean="0"/>
              <a:t>9</a:t>
            </a:fld>
            <a:endParaRPr lang="en-GB"/>
          </a:p>
        </p:txBody>
      </p:sp>
    </p:spTree>
    <p:extLst>
      <p:ext uri="{BB962C8B-B14F-4D97-AF65-F5344CB8AC3E}">
        <p14:creationId xmlns:p14="http://schemas.microsoft.com/office/powerpoint/2010/main" val="247371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4125718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3947696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1174512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EECD-4213-4C4B-A550-A20335A12FD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61AC2B78-9014-4095-BFF2-09935D97299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C265C2-0F16-4F7D-AC67-CF8D2475E4C5}"/>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B2D5E905-1E43-4190-943B-3C027C3F6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714D-56EF-43D8-93DF-83906E395BBF}"/>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13538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7E7D-3875-4596-AA49-6BDB39FA1A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FD0DEF-2E90-4A27-89C1-D1ED2DAB2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CF63A2-A3D5-456B-8D08-4B32E119D90A}"/>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647D765A-E2F9-4CE0-AAB9-9CA21E06AB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FE47B-D249-4AE1-85C7-033EC686C401}"/>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120975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DC4E-2842-48DE-A2B7-FD4D13515973}"/>
              </a:ext>
            </a:extLst>
          </p:cNvPr>
          <p:cNvSpPr>
            <a:spLocks noGrp="1"/>
          </p:cNvSpPr>
          <p:nvPr>
            <p:ph type="title"/>
          </p:nvPr>
        </p:nvSpPr>
        <p:spPr>
          <a:xfrm>
            <a:off x="623888" y="1709743"/>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903E0C-D911-40E3-A1DA-C20E71A47B65}"/>
              </a:ext>
            </a:extLst>
          </p:cNvPr>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5774D-3E53-472B-96DE-18F2C70C6212}"/>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F2D149F0-34F5-461C-8122-B0D46D3BBD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4B6DEA-6B61-49E0-938D-877DAE8E15BF}"/>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946966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0C98D-A7DD-47C2-A6AC-E1CE22011E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9ABECD-8B0A-4880-9FAE-3973810800D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A01CA30-0908-4F8E-A0D0-7CD1CD60B9B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DC8A57-62CE-46CA-BAE7-5DC54606F11A}"/>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6" name="Footer Placeholder 5">
            <a:extLst>
              <a:ext uri="{FF2B5EF4-FFF2-40B4-BE49-F238E27FC236}">
                <a16:creationId xmlns:a16="http://schemas.microsoft.com/office/drawing/2014/main" id="{D677087D-5313-4DE7-BCB3-906350618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2C1754-EED5-4DB1-B29A-0E84ABF6E40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40915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EF972-074C-4627-BC5C-362C3F55D56C}"/>
              </a:ext>
            </a:extLst>
          </p:cNvPr>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FEEE70-85F6-4610-AD74-1E5764D8F28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1F0AF-F9C6-46E4-A0AC-257BBDF2776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7BD24F9-885B-440B-9B29-9367FD20F064}"/>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CD5BB0D-F034-439F-8A73-D22755D6C8B4}"/>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48E2B2-750F-49B6-8BDE-A4D5BB0D9FB6}"/>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8" name="Footer Placeholder 7">
            <a:extLst>
              <a:ext uri="{FF2B5EF4-FFF2-40B4-BE49-F238E27FC236}">
                <a16:creationId xmlns:a16="http://schemas.microsoft.com/office/drawing/2014/main" id="{83C2D541-41DB-48E0-982E-35DE795518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7FB45E-A8C6-4174-9027-D01BF2E81B99}"/>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866342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F2CE-B8DA-4D38-A792-2498CB256D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A6776D-227A-4CB6-8958-FEA8D6A77E7A}"/>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4" name="Footer Placeholder 3">
            <a:extLst>
              <a:ext uri="{FF2B5EF4-FFF2-40B4-BE49-F238E27FC236}">
                <a16:creationId xmlns:a16="http://schemas.microsoft.com/office/drawing/2014/main" id="{EBD8A544-8B00-4283-BADB-14519855B8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FE174E-338E-41D2-9CE9-33725FEC3204}"/>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933927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E21AB-302D-4F16-85E8-9D9B81300A50}"/>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3" name="Footer Placeholder 2">
            <a:extLst>
              <a:ext uri="{FF2B5EF4-FFF2-40B4-BE49-F238E27FC236}">
                <a16:creationId xmlns:a16="http://schemas.microsoft.com/office/drawing/2014/main" id="{BACCAB94-2B9C-4B37-A61B-CCFA2DC714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B8A50F-C8BC-49ED-9A06-EA0F265B5FC4}"/>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3903358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8B18-AE29-4B79-9F78-37129CCB009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942056-A0DE-4C2C-A9EB-5DAD85A33025}"/>
              </a:ext>
            </a:extLst>
          </p:cNvPr>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26C537-F0B5-44D4-AC9B-CAEE733625A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CB0D6AE-0F30-47D3-B3FE-C427C6ABB487}"/>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6" name="Footer Placeholder 5">
            <a:extLst>
              <a:ext uri="{FF2B5EF4-FFF2-40B4-BE49-F238E27FC236}">
                <a16:creationId xmlns:a16="http://schemas.microsoft.com/office/drawing/2014/main" id="{30223C18-40C3-43FC-BD29-81C884D05A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CA9D61-8E7D-4AAF-939C-163594A9A930}"/>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3840286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990222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E99B-D8D6-4B39-B0C4-6637894038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0CFF30-F478-4BE9-978F-5055622DD812}"/>
              </a:ext>
            </a:extLst>
          </p:cNvPr>
          <p:cNvSpPr>
            <a:spLocks noGrp="1"/>
          </p:cNvSpPr>
          <p:nvPr>
            <p:ph type="pic" idx="1"/>
          </p:nvPr>
        </p:nvSpPr>
        <p:spPr>
          <a:xfrm>
            <a:off x="3887391" y="987430"/>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E6344794-0B12-43AA-A505-1C3EB0925A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994716E-2616-4791-9004-E714E2A0320F}"/>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6" name="Footer Placeholder 5">
            <a:extLst>
              <a:ext uri="{FF2B5EF4-FFF2-40B4-BE49-F238E27FC236}">
                <a16:creationId xmlns:a16="http://schemas.microsoft.com/office/drawing/2014/main" id="{634382ED-C3DA-4E47-B020-EDAC85B1AA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63FE4F-CCA5-43E3-8432-CBBCAFC49409}"/>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658019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79C4-04AA-4D8F-8E95-20A726B832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309DDE-2075-46C5-8618-CD14965AB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0F0AE8-D788-4C74-96B0-0309538647A2}"/>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199FDD1F-DCC6-4C1A-86CC-1A6EB93314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0F467-D764-4D6C-BFD1-AA34C559C63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766447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B69F7E-7828-470C-A6F7-5A9D50CB1450}"/>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F8DFC5-DA23-4AB5-959B-B879A3219E6C}"/>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E123DA-24B0-41D1-8967-9BECDEDBD826}"/>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929DE66E-7971-40FF-8E5A-95E814F887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70D89B-C64B-4632-8D8A-679602C1B46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16137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366894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034796-5CA7-4443-9901-AE81FE671FC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305670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034796-5CA7-4443-9901-AE81FE671FC0}" type="datetimeFigureOut">
              <a:rPr lang="en-GB" smtClean="0"/>
              <a:t>04/05/2021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52245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034796-5CA7-4443-9901-AE81FE671FC0}" type="datetimeFigureOut">
              <a:rPr lang="en-GB" smtClean="0"/>
              <a:t>04/05/2021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294224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34796-5CA7-4443-9901-AE81FE671FC0}" type="datetimeFigureOut">
              <a:rPr lang="en-GB" smtClean="0"/>
              <a:t>04/05/2021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4247694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34796-5CA7-4443-9901-AE81FE671FC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211882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34796-5CA7-4443-9901-AE81FE671FC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75929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3000"/>
            <a:lum/>
          </a:blip>
          <a:srcRect/>
          <a:stretch>
            <a:fillRect l="3000" t="33000" r="5000" b="2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34796-5CA7-4443-9901-AE81FE671FC0}" type="datetimeFigureOut">
              <a:rPr lang="en-GB" smtClean="0"/>
              <a:t>04/05/2021</a:t>
            </a:fld>
            <a:endParaRPr lang="en-GB"/>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AC3C7-4B64-42A2-BC35-19C0A548DBEF}" type="slidenum">
              <a:rPr lang="en-GB" smtClean="0"/>
              <a:t>‹#›</a:t>
            </a:fld>
            <a:endParaRPr lang="en-GB"/>
          </a:p>
        </p:txBody>
      </p:sp>
    </p:spTree>
    <p:extLst>
      <p:ext uri="{BB962C8B-B14F-4D97-AF65-F5344CB8AC3E}">
        <p14:creationId xmlns:p14="http://schemas.microsoft.com/office/powerpoint/2010/main" val="1685607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205EA9-47AB-4ED9-93D7-3666A50229CE}"/>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59CF2D-2E2E-441C-8E3A-84EC2C0C864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385CB-A148-436B-9E1D-4E43F37B9E18}"/>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60B3A5EE-A692-4884-A117-3826C8AA73A4}"/>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17EFC4-4329-456D-93AB-86EBF1EDD9F4}"/>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484731-359F-461F-8EA7-46DE372949DB}" type="slidenum">
              <a:rPr lang="en-GB" smtClean="0"/>
              <a:t>‹#›</a:t>
            </a:fld>
            <a:endParaRPr lang="en-GB"/>
          </a:p>
        </p:txBody>
      </p:sp>
    </p:spTree>
    <p:extLst>
      <p:ext uri="{BB962C8B-B14F-4D97-AF65-F5344CB8AC3E}">
        <p14:creationId xmlns:p14="http://schemas.microsoft.com/office/powerpoint/2010/main" val="29654322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emf"/><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ainting&#10;&#10;Description automatically generated with low confidence">
            <a:extLst>
              <a:ext uri="{FF2B5EF4-FFF2-40B4-BE49-F238E27FC236}">
                <a16:creationId xmlns:a16="http://schemas.microsoft.com/office/drawing/2014/main" id="{BA3BF1BA-6076-43BA-A8E5-094159B30DE9}"/>
              </a:ext>
            </a:extLst>
          </p:cNvPr>
          <p:cNvPicPr>
            <a:picLocks noChangeAspect="1"/>
          </p:cNvPicPr>
          <p:nvPr/>
        </p:nvPicPr>
        <p:blipFill rotWithShape="1">
          <a:blip r:embed="rId5">
            <a:extLst>
              <a:ext uri="{28A0092B-C50C-407E-A947-70E740481C1C}">
                <a14:useLocalDpi xmlns:a14="http://schemas.microsoft.com/office/drawing/2010/main" val="0"/>
              </a:ext>
            </a:extLst>
          </a:blip>
          <a:srcRect l="22888" t="9091" r="29928" b="1"/>
          <a:stretch/>
        </p:blipFill>
        <p:spPr>
          <a:xfrm>
            <a:off x="2642616" y="10"/>
            <a:ext cx="6501384"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A3AED1-1E4C-4D5D-B4BF-3E7C06B7BB61}"/>
              </a:ext>
            </a:extLst>
          </p:cNvPr>
          <p:cNvSpPr>
            <a:spLocks noGrp="1"/>
          </p:cNvSpPr>
          <p:nvPr>
            <p:ph type="ctrTitle"/>
          </p:nvPr>
        </p:nvSpPr>
        <p:spPr>
          <a:xfrm>
            <a:off x="358485" y="1122363"/>
            <a:ext cx="3674896" cy="3204134"/>
          </a:xfrm>
        </p:spPr>
        <p:txBody>
          <a:bodyPr anchor="b">
            <a:normAutofit/>
          </a:bodyPr>
          <a:lstStyle/>
          <a:p>
            <a:pPr algn="l"/>
            <a:r>
              <a:rPr lang="en-GB" sz="4800" dirty="0"/>
              <a:t>Confirmation</a:t>
            </a:r>
          </a:p>
        </p:txBody>
      </p:sp>
      <p:sp>
        <p:nvSpPr>
          <p:cNvPr id="3" name="Subtitle 2">
            <a:extLst>
              <a:ext uri="{FF2B5EF4-FFF2-40B4-BE49-F238E27FC236}">
                <a16:creationId xmlns:a16="http://schemas.microsoft.com/office/drawing/2014/main" id="{83CF904C-F54F-4A4B-9568-338B0A51F361}"/>
              </a:ext>
            </a:extLst>
          </p:cNvPr>
          <p:cNvSpPr>
            <a:spLocks noGrp="1"/>
          </p:cNvSpPr>
          <p:nvPr>
            <p:ph type="subTitle" idx="1"/>
          </p:nvPr>
        </p:nvSpPr>
        <p:spPr>
          <a:xfrm>
            <a:off x="358485" y="4872922"/>
            <a:ext cx="4213515" cy="1208141"/>
          </a:xfrm>
        </p:spPr>
        <p:txBody>
          <a:bodyPr>
            <a:normAutofit/>
          </a:bodyPr>
          <a:lstStyle/>
          <a:p>
            <a:pPr algn="l"/>
            <a:r>
              <a:rPr lang="en-GB" sz="2400" dirty="0"/>
              <a:t>Pupil Catechesis Session One</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Text&#10;&#10;Description automatically generated">
            <a:extLst>
              <a:ext uri="{FF2B5EF4-FFF2-40B4-BE49-F238E27FC236}">
                <a16:creationId xmlns:a16="http://schemas.microsoft.com/office/drawing/2014/main" id="{3869E82E-303A-4F78-A9AD-AC53FCF5CB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76" y="91684"/>
            <a:ext cx="2172425" cy="876822"/>
          </a:xfrm>
          <a:prstGeom prst="rect">
            <a:avLst/>
          </a:prstGeom>
        </p:spPr>
      </p:pic>
      <p:pic>
        <p:nvPicPr>
          <p:cNvPr id="4" name="Audio 3">
            <a:hlinkClick r:id="" action="ppaction://media"/>
            <a:extLst>
              <a:ext uri="{FF2B5EF4-FFF2-40B4-BE49-F238E27FC236}">
                <a16:creationId xmlns:a16="http://schemas.microsoft.com/office/drawing/2014/main" id="{CE96E7CB-4904-4983-B285-412E41B5AD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87902646"/>
      </p:ext>
    </p:extLst>
  </p:cSld>
  <p:clrMapOvr>
    <a:masterClrMapping/>
  </p:clrMapOvr>
  <mc:AlternateContent xmlns:mc="http://schemas.openxmlformats.org/markup-compatibility/2006">
    <mc:Choice xmlns:p14="http://schemas.microsoft.com/office/powerpoint/2010/main" Requires="p14">
      <p:transition spd="slow" p14:dur="2000" advTm="10464"/>
    </mc:Choice>
    <mc:Fallback>
      <p:transition spd="slow" advTm="1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Freeform: Shape 1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5056496" cy="51435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1210117-94A2-4A6A-B80C-3C3CE33D42D3}"/>
              </a:ext>
            </a:extLst>
          </p:cNvPr>
          <p:cNvSpPr>
            <a:spLocks noGrp="1"/>
          </p:cNvSpPr>
          <p:nvPr>
            <p:ph idx="1"/>
          </p:nvPr>
        </p:nvSpPr>
        <p:spPr>
          <a:xfrm>
            <a:off x="215153" y="1911928"/>
            <a:ext cx="5056496" cy="3511948"/>
          </a:xfrm>
        </p:spPr>
        <p:txBody>
          <a:bodyPr>
            <a:normAutofit/>
          </a:bodyPr>
          <a:lstStyle/>
          <a:p>
            <a:pPr lvl="0">
              <a:buFont typeface="Wingdings" panose="05000000000000000000" pitchFamily="2" charset="2"/>
              <a:buChar char="Ø"/>
            </a:pPr>
            <a:endParaRPr lang="en-GB" dirty="0">
              <a:latin typeface="Calibri Light" panose="020F0302020204030204" pitchFamily="34" charset="0"/>
              <a:cs typeface="Calibri Light" panose="020F0302020204030204" pitchFamily="34" charset="0"/>
            </a:endParaRPr>
          </a:p>
          <a:p>
            <a:pPr lvl="0">
              <a:buFont typeface="Wingdings" panose="05000000000000000000" pitchFamily="2" charset="2"/>
              <a:buChar char="Ø"/>
            </a:pPr>
            <a:r>
              <a:rPr lang="en-GB" dirty="0">
                <a:latin typeface="Calibri Light" panose="020F0302020204030204" pitchFamily="34" charset="0"/>
                <a:cs typeface="Calibri Light" panose="020F0302020204030204" pitchFamily="34" charset="0"/>
              </a:rPr>
              <a:t>develop our understanding of the use of oil in the Sacraments</a:t>
            </a:r>
          </a:p>
          <a:p>
            <a:pPr lvl="0">
              <a:buFont typeface="Wingdings" panose="05000000000000000000" pitchFamily="2" charset="2"/>
              <a:buChar char="Ø"/>
            </a:pPr>
            <a:endParaRPr lang="en-GB" dirty="0">
              <a:latin typeface="Calibri Light" panose="020F0302020204030204" pitchFamily="34" charset="0"/>
              <a:cs typeface="Calibri Light" panose="020F0302020204030204" pitchFamily="34" charset="0"/>
            </a:endParaRPr>
          </a:p>
          <a:p>
            <a:pPr lvl="0">
              <a:buFont typeface="Wingdings" panose="05000000000000000000" pitchFamily="2" charset="2"/>
              <a:buChar char="Ø"/>
            </a:pPr>
            <a:r>
              <a:rPr lang="en-GB" dirty="0">
                <a:latin typeface="Calibri Light" panose="020F0302020204030204" pitchFamily="34" charset="0"/>
                <a:cs typeface="Calibri Light" panose="020F0302020204030204" pitchFamily="34" charset="0"/>
              </a:rPr>
              <a:t>explore what it means to become initiated into the Catholic Church</a:t>
            </a:r>
          </a:p>
          <a:p>
            <a:pPr marL="0" indent="0">
              <a:buNone/>
            </a:pPr>
            <a:endParaRPr lang="en-GB" dirty="0">
              <a:latin typeface="Abadi Extra Light" panose="020B0204020104020204" pitchFamily="34" charset="0"/>
            </a:endParaRPr>
          </a:p>
        </p:txBody>
      </p:sp>
      <p:pic>
        <p:nvPicPr>
          <p:cNvPr id="5" name="Picture 4" descr="A chalkboard with writing on it&#10;&#10;Description automatically generated">
            <a:extLst>
              <a:ext uri="{FF2B5EF4-FFF2-40B4-BE49-F238E27FC236}">
                <a16:creationId xmlns:a16="http://schemas.microsoft.com/office/drawing/2014/main" id="{6145B7AE-3004-46ED-9F6B-B22C8A72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457" y="2093770"/>
            <a:ext cx="3553238" cy="2687135"/>
          </a:xfrm>
          <a:prstGeom prst="rect">
            <a:avLst/>
          </a:prstGeom>
        </p:spPr>
      </p:pic>
      <p:pic>
        <p:nvPicPr>
          <p:cNvPr id="2" name="Audio 1">
            <a:hlinkClick r:id="" action="ppaction://media"/>
            <a:extLst>
              <a:ext uri="{FF2B5EF4-FFF2-40B4-BE49-F238E27FC236}">
                <a16:creationId xmlns:a16="http://schemas.microsoft.com/office/drawing/2014/main" id="{E7C95108-E10C-4218-8FBC-B5BF4E4CCF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82544375"/>
      </p:ext>
    </p:extLst>
  </p:cSld>
  <p:clrMapOvr>
    <a:masterClrMapping/>
  </p:clrMapOvr>
  <mc:AlternateContent xmlns:mc="http://schemas.openxmlformats.org/markup-compatibility/2006">
    <mc:Choice xmlns:p14="http://schemas.microsoft.com/office/powerpoint/2010/main" Requires="p14">
      <p:transition spd="slow" p14:dur="2000" advTm="18911"/>
    </mc:Choice>
    <mc:Fallback>
      <p:transition spd="slow" advTm="1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id="{84A32D0A-F1D3-4F80-89C2-ED04FCCCB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38878"/>
            <a:ext cx="4450080" cy="5161879"/>
          </a:xfrm>
          <a:prstGeom prst="rect">
            <a:avLst/>
          </a:prstGeom>
        </p:spPr>
      </p:pic>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85725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defTabSz="685800"/>
            <a:endParaRPr lang="en-US" sz="1350">
              <a:solidFill>
                <a:prstClr val="black"/>
              </a:solidFill>
              <a:latin typeface="Calibri" panose="020F0502020204030204"/>
            </a:endParaRPr>
          </a:p>
        </p:txBody>
      </p:sp>
      <p:sp>
        <p:nvSpPr>
          <p:cNvPr id="2" name="Title 1">
            <a:extLst>
              <a:ext uri="{FF2B5EF4-FFF2-40B4-BE49-F238E27FC236}">
                <a16:creationId xmlns:a16="http://schemas.microsoft.com/office/drawing/2014/main" id="{7B69D56E-9F6B-4530-8663-FDF7D1F41AC0}"/>
              </a:ext>
            </a:extLst>
          </p:cNvPr>
          <p:cNvSpPr>
            <a:spLocks noGrp="1"/>
          </p:cNvSpPr>
          <p:nvPr>
            <p:ph type="title"/>
          </p:nvPr>
        </p:nvSpPr>
        <p:spPr>
          <a:xfrm>
            <a:off x="4216546" y="1429159"/>
            <a:ext cx="4237012" cy="2399897"/>
          </a:xfrm>
        </p:spPr>
        <p:txBody>
          <a:bodyPr vert="horz" lIns="68580" tIns="34290" rIns="68580" bIns="34290" rtlCol="0" anchor="b">
            <a:normAutofit/>
          </a:bodyPr>
          <a:lstStyle/>
          <a:p>
            <a:r>
              <a:rPr lang="en-US" sz="4950">
                <a:solidFill>
                  <a:srgbClr val="FFFFFF"/>
                </a:solidFill>
              </a:rPr>
              <a:t>Time of Prayer</a:t>
            </a:r>
          </a:p>
        </p:txBody>
      </p:sp>
      <p:sp>
        <p:nvSpPr>
          <p:cNvPr id="1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2" y="3889727"/>
            <a:ext cx="3977640" cy="13716"/>
          </a:xfrm>
          <a:custGeom>
            <a:avLst/>
            <a:gdLst>
              <a:gd name="connsiteX0" fmla="*/ 0 w 3977640"/>
              <a:gd name="connsiteY0" fmla="*/ 0 h 13716"/>
              <a:gd name="connsiteX1" fmla="*/ 742493 w 3977640"/>
              <a:gd name="connsiteY1" fmla="*/ 0 h 13716"/>
              <a:gd name="connsiteX2" fmla="*/ 1445209 w 3977640"/>
              <a:gd name="connsiteY2" fmla="*/ 0 h 13716"/>
              <a:gd name="connsiteX3" fmla="*/ 2147926 w 3977640"/>
              <a:gd name="connsiteY3" fmla="*/ 0 h 13716"/>
              <a:gd name="connsiteX4" fmla="*/ 2691536 w 3977640"/>
              <a:gd name="connsiteY4" fmla="*/ 0 h 13716"/>
              <a:gd name="connsiteX5" fmla="*/ 3274924 w 3977640"/>
              <a:gd name="connsiteY5" fmla="*/ 0 h 13716"/>
              <a:gd name="connsiteX6" fmla="*/ 3977640 w 3977640"/>
              <a:gd name="connsiteY6" fmla="*/ 0 h 13716"/>
              <a:gd name="connsiteX7" fmla="*/ 3977640 w 3977640"/>
              <a:gd name="connsiteY7" fmla="*/ 13716 h 13716"/>
              <a:gd name="connsiteX8" fmla="*/ 3314700 w 3977640"/>
              <a:gd name="connsiteY8" fmla="*/ 13716 h 13716"/>
              <a:gd name="connsiteX9" fmla="*/ 2771089 w 3977640"/>
              <a:gd name="connsiteY9" fmla="*/ 13716 h 13716"/>
              <a:gd name="connsiteX10" fmla="*/ 2227478 w 3977640"/>
              <a:gd name="connsiteY10" fmla="*/ 13716 h 13716"/>
              <a:gd name="connsiteX11" fmla="*/ 1524762 w 3977640"/>
              <a:gd name="connsiteY11" fmla="*/ 13716 h 13716"/>
              <a:gd name="connsiteX12" fmla="*/ 941375 w 3977640"/>
              <a:gd name="connsiteY12" fmla="*/ 13716 h 13716"/>
              <a:gd name="connsiteX13" fmla="*/ 0 w 3977640"/>
              <a:gd name="connsiteY13" fmla="*/ 13716 h 13716"/>
              <a:gd name="connsiteX14" fmla="*/ 0 w 397764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3716"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368" y="4708"/>
                  <a:pt x="3977977" y="7132"/>
                  <a:pt x="3977640" y="13716"/>
                </a:cubicBezTo>
                <a:cubicBezTo>
                  <a:pt x="3757007" y="27457"/>
                  <a:pt x="3469003" y="-9684"/>
                  <a:pt x="3314700" y="13716"/>
                </a:cubicBezTo>
                <a:cubicBezTo>
                  <a:pt x="3160397" y="37116"/>
                  <a:pt x="2914663" y="14940"/>
                  <a:pt x="2771089" y="13716"/>
                </a:cubicBezTo>
                <a:cubicBezTo>
                  <a:pt x="2627515" y="12492"/>
                  <a:pt x="2417576" y="37462"/>
                  <a:pt x="2227478" y="13716"/>
                </a:cubicBezTo>
                <a:cubicBezTo>
                  <a:pt x="2037380" y="-10030"/>
                  <a:pt x="1775246" y="-6604"/>
                  <a:pt x="1524762" y="13716"/>
                </a:cubicBezTo>
                <a:cubicBezTo>
                  <a:pt x="1274278" y="34036"/>
                  <a:pt x="1225405" y="42368"/>
                  <a:pt x="941375" y="13716"/>
                </a:cubicBezTo>
                <a:cubicBezTo>
                  <a:pt x="657345" y="-14936"/>
                  <a:pt x="468340" y="53279"/>
                  <a:pt x="0" y="13716"/>
                </a:cubicBezTo>
                <a:cubicBezTo>
                  <a:pt x="-460" y="10837"/>
                  <a:pt x="38" y="6680"/>
                  <a:pt x="0" y="0"/>
                </a:cubicBezTo>
                <a:close/>
              </a:path>
              <a:path w="3977640" h="13716"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970" y="3019"/>
                  <a:pt x="3977124" y="10425"/>
                  <a:pt x="3977640" y="13716"/>
                </a:cubicBezTo>
                <a:cubicBezTo>
                  <a:pt x="3733612" y="39454"/>
                  <a:pt x="3504694" y="30132"/>
                  <a:pt x="3314700" y="13716"/>
                </a:cubicBezTo>
                <a:cubicBezTo>
                  <a:pt x="3124706" y="-2700"/>
                  <a:pt x="2970848" y="36656"/>
                  <a:pt x="2771089" y="13716"/>
                </a:cubicBezTo>
                <a:cubicBezTo>
                  <a:pt x="2571330" y="-9224"/>
                  <a:pt x="2374617" y="28009"/>
                  <a:pt x="2108149" y="13716"/>
                </a:cubicBezTo>
                <a:cubicBezTo>
                  <a:pt x="1841681" y="-577"/>
                  <a:pt x="1730147" y="-11759"/>
                  <a:pt x="1445209" y="13716"/>
                </a:cubicBezTo>
                <a:cubicBezTo>
                  <a:pt x="1160271" y="39191"/>
                  <a:pt x="1128446" y="26409"/>
                  <a:pt x="822046" y="13716"/>
                </a:cubicBezTo>
                <a:cubicBezTo>
                  <a:pt x="515646" y="1023"/>
                  <a:pt x="401539" y="43636"/>
                  <a:pt x="0" y="13716"/>
                </a:cubicBezTo>
                <a:cubicBezTo>
                  <a:pt x="-114" y="7033"/>
                  <a:pt x="103" y="3429"/>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Audio 5">
            <a:hlinkClick r:id="" action="ppaction://media"/>
            <a:extLst>
              <a:ext uri="{FF2B5EF4-FFF2-40B4-BE49-F238E27FC236}">
                <a16:creationId xmlns:a16="http://schemas.microsoft.com/office/drawing/2014/main" id="{836AB509-23A6-4FA0-95C8-2F97BA2F3A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25295027"/>
      </p:ext>
    </p:extLst>
  </p:cSld>
  <p:clrMapOvr>
    <a:masterClrMapping/>
  </p:clrMapOvr>
  <mc:AlternateContent xmlns:mc="http://schemas.openxmlformats.org/markup-compatibility/2006">
    <mc:Choice xmlns:p14="http://schemas.microsoft.com/office/powerpoint/2010/main" Requires="p14">
      <p:transition spd="slow" p14:dur="2000" advTm="132715"/>
    </mc:Choice>
    <mc:Fallback>
      <p:transition spd="slow" advTm="132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D09C4733-6C16-43C0-A7B9-05487703879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r="6"/>
          <a:stretch/>
        </p:blipFill>
        <p:spPr>
          <a:xfrm>
            <a:off x="8" y="857258"/>
            <a:ext cx="9143453" cy="5143492"/>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pic>
        <p:nvPicPr>
          <p:cNvPr id="3" name="Audio 2">
            <a:hlinkClick r:id="" action="ppaction://media"/>
            <a:extLst>
              <a:ext uri="{FF2B5EF4-FFF2-40B4-BE49-F238E27FC236}">
                <a16:creationId xmlns:a16="http://schemas.microsoft.com/office/drawing/2014/main" id="{C5C7A46A-34A3-4A3F-8CE2-E524CE4D9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91134308"/>
      </p:ext>
    </p:extLst>
  </p:cSld>
  <p:clrMapOvr>
    <a:masterClrMapping/>
  </p:clrMapOvr>
  <mc:AlternateContent xmlns:mc="http://schemas.openxmlformats.org/markup-compatibility/2006">
    <mc:Choice xmlns:p14="http://schemas.microsoft.com/office/powerpoint/2010/main" Requires="p14">
      <p:transition spd="slow" p14:dur="2000" advTm="110208"/>
    </mc:Choice>
    <mc:Fallback>
      <p:transition spd="slow" advTm="110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Baptism and Confirmation</a:t>
            </a:r>
          </a:p>
        </p:txBody>
      </p:sp>
      <p:sp>
        <p:nvSpPr>
          <p:cNvPr id="4" name="AutoShape 4" descr="Image result for confirm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2" descr="Image result for baby being baptised"/>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5581" y="2053069"/>
            <a:ext cx="4559313" cy="3045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grayscl/>
          </a:blip>
          <a:stretch>
            <a:fillRect/>
          </a:stretch>
        </p:blipFill>
        <p:spPr>
          <a:xfrm>
            <a:off x="4519785" y="2053075"/>
            <a:ext cx="4624221" cy="3087805"/>
          </a:xfrm>
          <a:prstGeom prst="rect">
            <a:avLst/>
          </a:prstGeom>
        </p:spPr>
      </p:pic>
      <p:pic>
        <p:nvPicPr>
          <p:cNvPr id="5" name="Audio 4">
            <a:hlinkClick r:id="" action="ppaction://media"/>
            <a:extLst>
              <a:ext uri="{FF2B5EF4-FFF2-40B4-BE49-F238E27FC236}">
                <a16:creationId xmlns:a16="http://schemas.microsoft.com/office/drawing/2014/main" id="{2DC93893-0BA4-447A-B643-26FC0E9E39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68210098"/>
      </p:ext>
    </p:extLst>
  </p:cSld>
  <p:clrMapOvr>
    <a:masterClrMapping/>
  </p:clrMapOvr>
  <mc:AlternateContent xmlns:mc="http://schemas.openxmlformats.org/markup-compatibility/2006">
    <mc:Choice xmlns:p14="http://schemas.microsoft.com/office/powerpoint/2010/main" Requires="p14">
      <p:transition spd="slow" p14:dur="2000" advTm="131992"/>
    </mc:Choice>
    <mc:Fallback>
      <p:transition spd="slow" advTm="13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3E5F56-04AC-48F6-B30E-D9C4C1781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6">
            <a:extLst>
              <a:ext uri="{FF2B5EF4-FFF2-40B4-BE49-F238E27FC236}">
                <a16:creationId xmlns:a16="http://schemas.microsoft.com/office/drawing/2014/main" id="{CDAEFB19-78B1-4412-8791-DEBC3BFF0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8190312"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loor, indoor&#10;&#10;Description automatically generated">
            <a:extLst>
              <a:ext uri="{FF2B5EF4-FFF2-40B4-BE49-F238E27FC236}">
                <a16:creationId xmlns:a16="http://schemas.microsoft.com/office/drawing/2014/main" id="{8F3D6608-7A9D-43BF-844A-CA289FE6FF13}"/>
              </a:ext>
            </a:extLst>
          </p:cNvPr>
          <p:cNvPicPr>
            <a:picLocks noChangeAspect="1"/>
          </p:cNvPicPr>
          <p:nvPr/>
        </p:nvPicPr>
        <p:blipFill rotWithShape="1">
          <a:blip r:embed="rId5">
            <a:extLst>
              <a:ext uri="{28A0092B-C50C-407E-A947-70E740481C1C}">
                <a14:useLocalDpi xmlns:a14="http://schemas.microsoft.com/office/drawing/2010/main" val="0"/>
              </a:ext>
            </a:extLst>
          </a:blip>
          <a:srcRect b="14591"/>
          <a:stretch/>
        </p:blipFill>
        <p:spPr>
          <a:xfrm>
            <a:off x="726948" y="960120"/>
            <a:ext cx="7708392" cy="4937760"/>
          </a:xfrm>
          <a:prstGeom prst="rect">
            <a:avLst/>
          </a:prstGeom>
        </p:spPr>
      </p:pic>
      <p:pic>
        <p:nvPicPr>
          <p:cNvPr id="4" name="Audio 3">
            <a:hlinkClick r:id="" action="ppaction://media"/>
            <a:extLst>
              <a:ext uri="{FF2B5EF4-FFF2-40B4-BE49-F238E27FC236}">
                <a16:creationId xmlns:a16="http://schemas.microsoft.com/office/drawing/2014/main" id="{A093ED1C-2EC0-47A5-944D-0A3351C286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38984275"/>
      </p:ext>
    </p:extLst>
  </p:cSld>
  <p:clrMapOvr>
    <a:masterClrMapping/>
  </p:clrMapOvr>
  <mc:AlternateContent xmlns:mc="http://schemas.openxmlformats.org/markup-compatibility/2006">
    <mc:Choice xmlns:p14="http://schemas.microsoft.com/office/powerpoint/2010/main" Requires="p14">
      <p:transition spd="slow" p14:dur="2000" advTm="51909"/>
    </mc:Choice>
    <mc:Fallback>
      <p:transition spd="slow" advTm="51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E5E3-990D-4C96-BB04-3914204BF807}"/>
              </a:ext>
            </a:extLst>
          </p:cNvPr>
          <p:cNvSpPr>
            <a:spLocks noGrp="1"/>
          </p:cNvSpPr>
          <p:nvPr>
            <p:ph type="title"/>
          </p:nvPr>
        </p:nvSpPr>
        <p:spPr>
          <a:xfrm>
            <a:off x="480060" y="5576887"/>
            <a:ext cx="8183880" cy="640081"/>
          </a:xfrm>
        </p:spPr>
        <p:txBody>
          <a:bodyPr>
            <a:normAutofit/>
          </a:bodyPr>
          <a:lstStyle/>
          <a:p>
            <a:r>
              <a:rPr lang="en-GB" sz="2800" dirty="0"/>
              <a:t>The Oil of Chrism</a:t>
            </a:r>
          </a:p>
        </p:txBody>
      </p:sp>
      <p:pic>
        <p:nvPicPr>
          <p:cNvPr id="3" name="Picture 2">
            <a:extLst>
              <a:ext uri="{FF2B5EF4-FFF2-40B4-BE49-F238E27FC236}">
                <a16:creationId xmlns:a16="http://schemas.microsoft.com/office/drawing/2014/main" id="{225C4C65-D6F3-45D1-AC8C-B96496D4BAF0}"/>
              </a:ext>
            </a:extLst>
          </p:cNvPr>
          <p:cNvPicPr/>
          <p:nvPr/>
        </p:nvPicPr>
        <p:blipFill rotWithShape="1">
          <a:blip r:embed="rId5">
            <a:extLst>
              <a:ext uri="{28A0092B-C50C-407E-A947-70E740481C1C}">
                <a14:useLocalDpi xmlns:a14="http://schemas.microsoft.com/office/drawing/2010/main" val="0"/>
              </a:ext>
            </a:extLst>
          </a:blip>
          <a:srcRect t="18746" r="1" b="2453"/>
          <a:stretch/>
        </p:blipFill>
        <p:spPr bwMode="auto">
          <a:xfrm>
            <a:off x="480060" y="640080"/>
            <a:ext cx="8183880" cy="4836795"/>
          </a:xfrm>
          <a:prstGeom prst="rect">
            <a:avLst/>
          </a:prstGeom>
          <a:noFill/>
          <a:ln w="19050">
            <a:solidFill>
              <a:schemeClr val="tx1"/>
            </a:solidFill>
            <a:miter lim="800000"/>
          </a:ln>
        </p:spPr>
      </p:pic>
      <p:pic>
        <p:nvPicPr>
          <p:cNvPr id="4" name="Audio 3">
            <a:hlinkClick r:id="" action="ppaction://media"/>
            <a:extLst>
              <a:ext uri="{FF2B5EF4-FFF2-40B4-BE49-F238E27FC236}">
                <a16:creationId xmlns:a16="http://schemas.microsoft.com/office/drawing/2014/main" id="{CE482A90-0236-42F3-8160-99DFD8EA6A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95253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6380"/>
    </mc:Choice>
    <mc:Fallback>
      <p:transition spd="slow" advTm="4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B086E-26F9-4406-9680-00D55DC1E72D}"/>
              </a:ext>
            </a:extLst>
          </p:cNvPr>
          <p:cNvSpPr>
            <a:spLocks noGrp="1"/>
          </p:cNvSpPr>
          <p:nvPr>
            <p:ph type="title"/>
          </p:nvPr>
        </p:nvSpPr>
        <p:spPr>
          <a:xfrm>
            <a:off x="420256" y="2319989"/>
            <a:ext cx="3465438" cy="2218022"/>
          </a:xfrm>
        </p:spPr>
        <p:txBody>
          <a:bodyPr vert="horz" lIns="91440" tIns="45720" rIns="91440" bIns="45720" rtlCol="0" anchor="b">
            <a:normAutofit/>
          </a:bodyPr>
          <a:lstStyle/>
          <a:p>
            <a:pPr>
              <a:lnSpc>
                <a:spcPct val="90000"/>
              </a:lnSpc>
            </a:pPr>
            <a:r>
              <a:rPr lang="en-US" sz="3800" dirty="0"/>
              <a:t>The Blessing of the Oil of Chrism</a:t>
            </a:r>
          </a:p>
        </p:txBody>
      </p:sp>
      <p:pic>
        <p:nvPicPr>
          <p:cNvPr id="3" name="Picture 2">
            <a:extLst>
              <a:ext uri="{FF2B5EF4-FFF2-40B4-BE49-F238E27FC236}">
                <a16:creationId xmlns:a16="http://schemas.microsoft.com/office/drawing/2014/main" id="{107858A8-F957-46AD-802E-42EB4D85C861}"/>
              </a:ext>
            </a:extLst>
          </p:cNvPr>
          <p:cNvPicPr/>
          <p:nvPr/>
        </p:nvPicPr>
        <p:blipFill rotWithShape="1">
          <a:blip r:embed="rId5">
            <a:extLst>
              <a:ext uri="{28A0092B-C50C-407E-A947-70E740481C1C}">
                <a14:useLocalDpi xmlns:a14="http://schemas.microsoft.com/office/drawing/2010/main" val="0"/>
              </a:ext>
            </a:extLst>
          </a:blip>
          <a:srcRect t="1760"/>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Audio 6">
            <a:hlinkClick r:id="" action="ppaction://media"/>
            <a:extLst>
              <a:ext uri="{FF2B5EF4-FFF2-40B4-BE49-F238E27FC236}">
                <a16:creationId xmlns:a16="http://schemas.microsoft.com/office/drawing/2014/main" id="{0445BBE1-0C65-4234-AD29-32EC41BA2B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18765913"/>
      </p:ext>
    </p:extLst>
  </p:cSld>
  <p:clrMapOvr>
    <a:masterClrMapping/>
  </p:clrMapOvr>
  <mc:AlternateContent xmlns:mc="http://schemas.openxmlformats.org/markup-compatibility/2006">
    <mc:Choice xmlns:p14="http://schemas.microsoft.com/office/powerpoint/2010/main" Requires="p14">
      <p:transition spd="slow" p14:dur="2000" advTm="53671"/>
    </mc:Choice>
    <mc:Fallback>
      <p:transition spd="slow" advTm="5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1272864"/>
            <a:ext cx="4306642" cy="4306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4C830020-8508-49BB-8DE6-50FF930A72E1}"/>
              </a:ext>
            </a:extLst>
          </p:cNvPr>
          <p:cNvSpPr>
            <a:spLocks noGrp="1"/>
          </p:cNvSpPr>
          <p:nvPr>
            <p:ph type="title"/>
          </p:nvPr>
        </p:nvSpPr>
        <p:spPr>
          <a:xfrm>
            <a:off x="933804" y="1824574"/>
            <a:ext cx="2738326" cy="3203222"/>
          </a:xfrm>
        </p:spPr>
        <p:txBody>
          <a:bodyPr vert="horz" lIns="68580" tIns="34290" rIns="68580" bIns="34290" rtlCol="0" anchor="ctr">
            <a:normAutofit/>
          </a:bodyPr>
          <a:lstStyle/>
          <a:p>
            <a:pPr algn="ctr"/>
            <a:r>
              <a:rPr lang="en-US" sz="4200">
                <a:solidFill>
                  <a:srgbClr val="FFFFFF"/>
                </a:solidFill>
              </a:rPr>
              <a:t>Activity</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20" y="1138046"/>
            <a:ext cx="128636" cy="12863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defTabSz="685800"/>
            <a:endParaRPr lang="en-US" sz="1350">
              <a:solidFill>
                <a:prstClr val="black"/>
              </a:solidFill>
              <a:latin typeface="Calibri" panose="020F0502020204030204"/>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2" y="1670631"/>
            <a:ext cx="118159" cy="118159"/>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defTabSz="685800"/>
            <a:endParaRPr lang="en-US" sz="1350">
              <a:solidFill>
                <a:prstClr val="black"/>
              </a:solidFill>
              <a:latin typeface="Calibri" panose="020F0502020204030204"/>
            </a:endParaRPr>
          </a:p>
        </p:txBody>
      </p:sp>
      <p:sp>
        <p:nvSpPr>
          <p:cNvPr id="3" name="TextBox 2">
            <a:extLst>
              <a:ext uri="{FF2B5EF4-FFF2-40B4-BE49-F238E27FC236}">
                <a16:creationId xmlns:a16="http://schemas.microsoft.com/office/drawing/2014/main" id="{9FBFE512-B50A-4FDF-91C5-05D21CBBD887}"/>
              </a:ext>
            </a:extLst>
          </p:cNvPr>
          <p:cNvSpPr txBox="1"/>
          <p:nvPr/>
        </p:nvSpPr>
        <p:spPr>
          <a:xfrm>
            <a:off x="4572001" y="1246050"/>
            <a:ext cx="4422353" cy="4378462"/>
          </a:xfrm>
          <a:prstGeom prst="rect">
            <a:avLst/>
          </a:prstGeom>
        </p:spPr>
        <p:txBody>
          <a:bodyPr vert="horz" lIns="68580" tIns="34290" rIns="68580" bIns="34290" rtlCol="0" anchor="ctr">
            <a:normAutofit/>
          </a:bodyPr>
          <a:lstStyle/>
          <a:p>
            <a:pPr algn="ctr" defTabSz="685800">
              <a:lnSpc>
                <a:spcPct val="90000"/>
              </a:lnSpc>
              <a:spcAft>
                <a:spcPts val="450"/>
              </a:spcAft>
            </a:pPr>
            <a:r>
              <a:rPr lang="en-US" sz="2400" dirty="0">
                <a:solidFill>
                  <a:prstClr val="black">
                    <a:alpha val="80000"/>
                  </a:prstClr>
                </a:solidFill>
                <a:latin typeface="Abadi Extra Light" panose="020B0204020104020204" pitchFamily="34" charset="0"/>
              </a:rPr>
              <a:t>Take a few moments to think about the ways that you can build up God’s Kingdom at home, in school and in your parish community. </a:t>
            </a:r>
          </a:p>
          <a:p>
            <a:pPr algn="ctr" defTabSz="685800">
              <a:lnSpc>
                <a:spcPct val="90000"/>
              </a:lnSpc>
              <a:spcAft>
                <a:spcPts val="450"/>
              </a:spcAft>
            </a:pPr>
            <a:endParaRPr lang="en-US" sz="2400" dirty="0">
              <a:solidFill>
                <a:prstClr val="black">
                  <a:alpha val="80000"/>
                </a:prstClr>
              </a:solidFill>
              <a:latin typeface="Abadi Extra Light" panose="020B0204020104020204" pitchFamily="34" charset="0"/>
            </a:endParaRPr>
          </a:p>
          <a:p>
            <a:pPr algn="ctr" defTabSz="685800">
              <a:lnSpc>
                <a:spcPct val="90000"/>
              </a:lnSpc>
              <a:spcAft>
                <a:spcPts val="450"/>
              </a:spcAft>
            </a:pPr>
            <a:r>
              <a:rPr lang="en-US" sz="2400" dirty="0">
                <a:solidFill>
                  <a:prstClr val="black">
                    <a:alpha val="80000"/>
                  </a:prstClr>
                </a:solidFill>
                <a:latin typeface="Abadi Extra Light" panose="020B0204020104020204" pitchFamily="34" charset="0"/>
              </a:rPr>
              <a:t>Try to think of three suggestions for each. </a:t>
            </a:r>
            <a:endParaRPr lang="en-US" sz="1500" dirty="0">
              <a:solidFill>
                <a:prstClr val="black">
                  <a:alpha val="80000"/>
                </a:prstClr>
              </a:solidFill>
              <a:latin typeface="Abadi Extra Light" panose="020B0204020104020204" pitchFamily="34"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171115"/>
            <a:ext cx="84320" cy="84320"/>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defTabSz="685800"/>
            <a:endParaRPr lang="en-US" sz="1350">
              <a:solidFill>
                <a:prstClr val="black"/>
              </a:solidFill>
              <a:latin typeface="Calibri" panose="020F0502020204030204"/>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2" y="3565046"/>
            <a:ext cx="0" cy="242904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F7A0446F-5010-493A-8ADF-DC972E62AA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31790675"/>
      </p:ext>
    </p:extLst>
  </p:cSld>
  <p:clrMapOvr>
    <a:masterClrMapping/>
  </p:clrMapOvr>
  <mc:AlternateContent xmlns:mc="http://schemas.openxmlformats.org/markup-compatibility/2006">
    <mc:Choice xmlns:p14="http://schemas.microsoft.com/office/powerpoint/2010/main" Requires="p14">
      <p:transition spd="slow" p14:dur="2000" advTm="14682"/>
    </mc:Choice>
    <mc:Fallback>
      <p:transition spd="slow" advTm="1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722</TotalTime>
  <Words>1540</Words>
  <Application>Microsoft Office PowerPoint</Application>
  <PresentationFormat>On-screen Show (4:3)</PresentationFormat>
  <Paragraphs>73</Paragraphs>
  <Slides>9</Slides>
  <Notes>9</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Abadi Extra Light</vt:lpstr>
      <vt:lpstr>Arial</vt:lpstr>
      <vt:lpstr>Calibri</vt:lpstr>
      <vt:lpstr>Calibri Light</vt:lpstr>
      <vt:lpstr>Footlight MT Light</vt:lpstr>
      <vt:lpstr>system-ui</vt:lpstr>
      <vt:lpstr>Wingdings</vt:lpstr>
      <vt:lpstr>1_Office Theme</vt:lpstr>
      <vt:lpstr>Office Theme</vt:lpstr>
      <vt:lpstr>Confirmation</vt:lpstr>
      <vt:lpstr>PowerPoint Presentation</vt:lpstr>
      <vt:lpstr>Time of Prayer</vt:lpstr>
      <vt:lpstr>PowerPoint Presentation</vt:lpstr>
      <vt:lpstr>Baptism and Confirmation</vt:lpstr>
      <vt:lpstr>PowerPoint Presentation</vt:lpstr>
      <vt:lpstr>The Oil of Chrism</vt:lpstr>
      <vt:lpstr>The Blessing of the Oil of Chrism</vt:lpstr>
      <vt:lpstr>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Sweeney</dc:creator>
  <cp:lastModifiedBy>Joanna Sweeney</cp:lastModifiedBy>
  <cp:revision>42</cp:revision>
  <dcterms:created xsi:type="dcterms:W3CDTF">2017-04-11T15:17:03Z</dcterms:created>
  <dcterms:modified xsi:type="dcterms:W3CDTF">2021-05-04T17:35:56Z</dcterms:modified>
</cp:coreProperties>
</file>