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7" r:id="rId2"/>
    <p:sldId id="258" r:id="rId3"/>
    <p:sldId id="259" r:id="rId4"/>
    <p:sldId id="260" r:id="rId5"/>
    <p:sldId id="261" r:id="rId6"/>
    <p:sldId id="262" r:id="rId7"/>
    <p:sldId id="263" r:id="rId8"/>
    <p:sldId id="264" r:id="rId9"/>
    <p:sldId id="275" r:id="rId10"/>
    <p:sldId id="265" r:id="rId11"/>
    <p:sldId id="266" r:id="rId12"/>
    <p:sldId id="267" r:id="rId13"/>
    <p:sldId id="268" r:id="rId14"/>
    <p:sldId id="269" r:id="rId15"/>
    <p:sldId id="270" r:id="rId16"/>
    <p:sldId id="271" r:id="rId17"/>
    <p:sldId id="272" r:id="rId18"/>
    <p:sldId id="273" r:id="rId19"/>
    <p:sldId id="274" r:id="rId20"/>
  </p:sldIdLst>
  <p:sldSz cx="13004800" cy="9726613"/>
  <p:notesSz cx="6858000" cy="9144000"/>
  <p:defaultTextStyle>
    <a:defPPr>
      <a:defRPr lang="en-US"/>
    </a:defPPr>
    <a:lvl1pPr marL="0" algn="l" defTabSz="1091062" rtl="0" eaLnBrk="1" latinLnBrk="0" hangingPunct="1">
      <a:defRPr sz="2148" kern="1200">
        <a:solidFill>
          <a:schemeClr val="tx1"/>
        </a:solidFill>
        <a:latin typeface="+mn-lt"/>
        <a:ea typeface="+mn-ea"/>
        <a:cs typeface="+mn-cs"/>
      </a:defRPr>
    </a:lvl1pPr>
    <a:lvl2pPr marL="545531" algn="l" defTabSz="1091062" rtl="0" eaLnBrk="1" latinLnBrk="0" hangingPunct="1">
      <a:defRPr sz="2148" kern="1200">
        <a:solidFill>
          <a:schemeClr val="tx1"/>
        </a:solidFill>
        <a:latin typeface="+mn-lt"/>
        <a:ea typeface="+mn-ea"/>
        <a:cs typeface="+mn-cs"/>
      </a:defRPr>
    </a:lvl2pPr>
    <a:lvl3pPr marL="1091062" algn="l" defTabSz="1091062" rtl="0" eaLnBrk="1" latinLnBrk="0" hangingPunct="1">
      <a:defRPr sz="2148" kern="1200">
        <a:solidFill>
          <a:schemeClr val="tx1"/>
        </a:solidFill>
        <a:latin typeface="+mn-lt"/>
        <a:ea typeface="+mn-ea"/>
        <a:cs typeface="+mn-cs"/>
      </a:defRPr>
    </a:lvl3pPr>
    <a:lvl4pPr marL="1636593" algn="l" defTabSz="1091062" rtl="0" eaLnBrk="1" latinLnBrk="0" hangingPunct="1">
      <a:defRPr sz="2148" kern="1200">
        <a:solidFill>
          <a:schemeClr val="tx1"/>
        </a:solidFill>
        <a:latin typeface="+mn-lt"/>
        <a:ea typeface="+mn-ea"/>
        <a:cs typeface="+mn-cs"/>
      </a:defRPr>
    </a:lvl4pPr>
    <a:lvl5pPr marL="2182124" algn="l" defTabSz="1091062" rtl="0" eaLnBrk="1" latinLnBrk="0" hangingPunct="1">
      <a:defRPr sz="2148" kern="1200">
        <a:solidFill>
          <a:schemeClr val="tx1"/>
        </a:solidFill>
        <a:latin typeface="+mn-lt"/>
        <a:ea typeface="+mn-ea"/>
        <a:cs typeface="+mn-cs"/>
      </a:defRPr>
    </a:lvl5pPr>
    <a:lvl6pPr marL="2727655" algn="l" defTabSz="1091062" rtl="0" eaLnBrk="1" latinLnBrk="0" hangingPunct="1">
      <a:defRPr sz="2148" kern="1200">
        <a:solidFill>
          <a:schemeClr val="tx1"/>
        </a:solidFill>
        <a:latin typeface="+mn-lt"/>
        <a:ea typeface="+mn-ea"/>
        <a:cs typeface="+mn-cs"/>
      </a:defRPr>
    </a:lvl6pPr>
    <a:lvl7pPr marL="3273186" algn="l" defTabSz="1091062" rtl="0" eaLnBrk="1" latinLnBrk="0" hangingPunct="1">
      <a:defRPr sz="2148" kern="1200">
        <a:solidFill>
          <a:schemeClr val="tx1"/>
        </a:solidFill>
        <a:latin typeface="+mn-lt"/>
        <a:ea typeface="+mn-ea"/>
        <a:cs typeface="+mn-cs"/>
      </a:defRPr>
    </a:lvl7pPr>
    <a:lvl8pPr marL="3818717" algn="l" defTabSz="1091062" rtl="0" eaLnBrk="1" latinLnBrk="0" hangingPunct="1">
      <a:defRPr sz="2148" kern="1200">
        <a:solidFill>
          <a:schemeClr val="tx1"/>
        </a:solidFill>
        <a:latin typeface="+mn-lt"/>
        <a:ea typeface="+mn-ea"/>
        <a:cs typeface="+mn-cs"/>
      </a:defRPr>
    </a:lvl8pPr>
    <a:lvl9pPr marL="4364248" algn="l" defTabSz="1091062" rtl="0" eaLnBrk="1" latinLnBrk="0" hangingPunct="1">
      <a:defRPr sz="214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8"/>
    <p:restoredTop sz="94628"/>
  </p:normalViewPr>
  <p:slideViewPr>
    <p:cSldViewPr snapToGrid="0" snapToObjects="1">
      <p:cViewPr varScale="1">
        <p:scale>
          <a:sx n="82" d="100"/>
          <a:sy n="82" d="100"/>
        </p:scale>
        <p:origin x="1470" y="102"/>
      </p:cViewPr>
      <p:guideLst/>
    </p:cSldViewPr>
  </p:slideViewPr>
  <p:notesTextViewPr>
    <p:cViewPr>
      <p:scale>
        <a:sx n="1" d="1"/>
        <a:sy n="1" d="1"/>
      </p:scale>
      <p:origin x="0" y="0"/>
    </p:cViewPr>
  </p:notesTextViewPr>
  <p:notesViewPr>
    <p:cSldViewPr snapToGrid="0" snapToObjects="1">
      <p:cViewPr varScale="1">
        <p:scale>
          <a:sx n="150" d="100"/>
          <a:sy n="150" d="100"/>
        </p:scale>
        <p:origin x="544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66899-AD25-A048-B353-F29BF0BF0E9F}" type="datetimeFigureOut">
              <a:rPr lang="en-US" smtClean="0"/>
              <a:t>7/30/2018</a:t>
            </a:fld>
            <a:endParaRPr lang="en-US"/>
          </a:p>
        </p:txBody>
      </p:sp>
      <p:sp>
        <p:nvSpPr>
          <p:cNvPr id="4" name="Slide Image Placeholder 3"/>
          <p:cNvSpPr>
            <a:spLocks noGrp="1" noRot="1" noChangeAspect="1"/>
          </p:cNvSpPr>
          <p:nvPr>
            <p:ph type="sldImg" idx="2"/>
          </p:nvPr>
        </p:nvSpPr>
        <p:spPr>
          <a:xfrm>
            <a:off x="1365250" y="1143000"/>
            <a:ext cx="4127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1C24E-97FA-9D49-B010-5E4CC78975DD}" type="slidenum">
              <a:rPr lang="en-US" smtClean="0"/>
              <a:t>‹#›</a:t>
            </a:fld>
            <a:endParaRPr lang="en-US"/>
          </a:p>
        </p:txBody>
      </p:sp>
    </p:spTree>
    <p:extLst>
      <p:ext uri="{BB962C8B-B14F-4D97-AF65-F5344CB8AC3E}">
        <p14:creationId xmlns:p14="http://schemas.microsoft.com/office/powerpoint/2010/main" val="294084644"/>
      </p:ext>
    </p:extLst>
  </p:cSld>
  <p:clrMap bg1="lt1" tx1="dk1" bg2="lt2" tx2="dk2" accent1="accent1" accent2="accent2" accent3="accent3" accent4="accent4" accent5="accent5" accent6="accent6" hlink="hlink" folHlink="folHlink"/>
  <p:notesStyle>
    <a:lvl1pPr marL="0" algn="l" defTabSz="1091062" rtl="0" eaLnBrk="1" latinLnBrk="0" hangingPunct="1">
      <a:defRPr sz="1432" kern="1200">
        <a:solidFill>
          <a:schemeClr val="tx1"/>
        </a:solidFill>
        <a:latin typeface="+mn-lt"/>
        <a:ea typeface="+mn-ea"/>
        <a:cs typeface="+mn-cs"/>
      </a:defRPr>
    </a:lvl1pPr>
    <a:lvl2pPr marL="545531" algn="l" defTabSz="1091062" rtl="0" eaLnBrk="1" latinLnBrk="0" hangingPunct="1">
      <a:defRPr sz="1432" kern="1200">
        <a:solidFill>
          <a:schemeClr val="tx1"/>
        </a:solidFill>
        <a:latin typeface="+mn-lt"/>
        <a:ea typeface="+mn-ea"/>
        <a:cs typeface="+mn-cs"/>
      </a:defRPr>
    </a:lvl2pPr>
    <a:lvl3pPr marL="1091062" algn="l" defTabSz="1091062" rtl="0" eaLnBrk="1" latinLnBrk="0" hangingPunct="1">
      <a:defRPr sz="1432" kern="1200">
        <a:solidFill>
          <a:schemeClr val="tx1"/>
        </a:solidFill>
        <a:latin typeface="+mn-lt"/>
        <a:ea typeface="+mn-ea"/>
        <a:cs typeface="+mn-cs"/>
      </a:defRPr>
    </a:lvl3pPr>
    <a:lvl4pPr marL="1636593" algn="l" defTabSz="1091062" rtl="0" eaLnBrk="1" latinLnBrk="0" hangingPunct="1">
      <a:defRPr sz="1432" kern="1200">
        <a:solidFill>
          <a:schemeClr val="tx1"/>
        </a:solidFill>
        <a:latin typeface="+mn-lt"/>
        <a:ea typeface="+mn-ea"/>
        <a:cs typeface="+mn-cs"/>
      </a:defRPr>
    </a:lvl4pPr>
    <a:lvl5pPr marL="2182124" algn="l" defTabSz="1091062" rtl="0" eaLnBrk="1" latinLnBrk="0" hangingPunct="1">
      <a:defRPr sz="1432" kern="1200">
        <a:solidFill>
          <a:schemeClr val="tx1"/>
        </a:solidFill>
        <a:latin typeface="+mn-lt"/>
        <a:ea typeface="+mn-ea"/>
        <a:cs typeface="+mn-cs"/>
      </a:defRPr>
    </a:lvl5pPr>
    <a:lvl6pPr marL="2727655" algn="l" defTabSz="1091062" rtl="0" eaLnBrk="1" latinLnBrk="0" hangingPunct="1">
      <a:defRPr sz="1432" kern="1200">
        <a:solidFill>
          <a:schemeClr val="tx1"/>
        </a:solidFill>
        <a:latin typeface="+mn-lt"/>
        <a:ea typeface="+mn-ea"/>
        <a:cs typeface="+mn-cs"/>
      </a:defRPr>
    </a:lvl6pPr>
    <a:lvl7pPr marL="3273186" algn="l" defTabSz="1091062" rtl="0" eaLnBrk="1" latinLnBrk="0" hangingPunct="1">
      <a:defRPr sz="1432" kern="1200">
        <a:solidFill>
          <a:schemeClr val="tx1"/>
        </a:solidFill>
        <a:latin typeface="+mn-lt"/>
        <a:ea typeface="+mn-ea"/>
        <a:cs typeface="+mn-cs"/>
      </a:defRPr>
    </a:lvl7pPr>
    <a:lvl8pPr marL="3818717" algn="l" defTabSz="1091062" rtl="0" eaLnBrk="1" latinLnBrk="0" hangingPunct="1">
      <a:defRPr sz="1432" kern="1200">
        <a:solidFill>
          <a:schemeClr val="tx1"/>
        </a:solidFill>
        <a:latin typeface="+mn-lt"/>
        <a:ea typeface="+mn-ea"/>
        <a:cs typeface="+mn-cs"/>
      </a:defRPr>
    </a:lvl8pPr>
    <a:lvl9pPr marL="4364248" algn="l" defTabSz="1091062" rtl="0" eaLnBrk="1" latinLnBrk="0" hangingPunct="1">
      <a:defRPr sz="143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6F8016-E2DC-4288-A22D-04364C0F3E2B}" type="slidenum">
              <a:rPr lang="en-US" smtClean="0"/>
              <a:t>1</a:t>
            </a:fld>
            <a:endParaRPr lang="en-US"/>
          </a:p>
        </p:txBody>
      </p:sp>
      <p:sp>
        <p:nvSpPr>
          <p:cNvPr id="6" name="Notes Placeholder 5">
            <a:extLst>
              <a:ext uri="{FF2B5EF4-FFF2-40B4-BE49-F238E27FC236}">
                <a16:creationId xmlns:a16="http://schemas.microsoft.com/office/drawing/2014/main" id="{56599D87-6DCE-C649-9CAF-C2A0A6458ED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91987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10</a:t>
            </a:fld>
            <a:endParaRPr lang="en-GB"/>
          </a:p>
        </p:txBody>
      </p:sp>
      <p:sp>
        <p:nvSpPr>
          <p:cNvPr id="6" name="Notes Placeholder 5">
            <a:extLst>
              <a:ext uri="{FF2B5EF4-FFF2-40B4-BE49-F238E27FC236}">
                <a16:creationId xmlns:a16="http://schemas.microsoft.com/office/drawing/2014/main" id="{E1A4696C-FA2E-ED49-84CC-4544B5C00E8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778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11</a:t>
            </a:fld>
            <a:endParaRPr lang="en-GB"/>
          </a:p>
        </p:txBody>
      </p:sp>
      <p:sp>
        <p:nvSpPr>
          <p:cNvPr id="6" name="Notes Placeholder 5">
            <a:extLst>
              <a:ext uri="{FF2B5EF4-FFF2-40B4-BE49-F238E27FC236}">
                <a16:creationId xmlns:a16="http://schemas.microsoft.com/office/drawing/2014/main" id="{5A54D1BB-1EE8-4B4F-A079-E68B70AE0C3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70220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12</a:t>
            </a:fld>
            <a:endParaRPr lang="en-GB"/>
          </a:p>
        </p:txBody>
      </p:sp>
      <p:sp>
        <p:nvSpPr>
          <p:cNvPr id="6" name="Notes Placeholder 5">
            <a:extLst>
              <a:ext uri="{FF2B5EF4-FFF2-40B4-BE49-F238E27FC236}">
                <a16:creationId xmlns:a16="http://schemas.microsoft.com/office/drawing/2014/main" id="{33DC8787-5887-6B44-B87F-D4BF17D2F53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98547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13</a:t>
            </a:fld>
            <a:endParaRPr lang="en-GB"/>
          </a:p>
        </p:txBody>
      </p:sp>
      <p:sp>
        <p:nvSpPr>
          <p:cNvPr id="6" name="Notes Placeholder 5">
            <a:extLst>
              <a:ext uri="{FF2B5EF4-FFF2-40B4-BE49-F238E27FC236}">
                <a16:creationId xmlns:a16="http://schemas.microsoft.com/office/drawing/2014/main" id="{B029D4C8-6B68-8947-9929-998FA4EA1CC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387020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14</a:t>
            </a:fld>
            <a:endParaRPr lang="en-GB"/>
          </a:p>
        </p:txBody>
      </p:sp>
      <p:sp>
        <p:nvSpPr>
          <p:cNvPr id="6" name="Notes Placeholder 5">
            <a:extLst>
              <a:ext uri="{FF2B5EF4-FFF2-40B4-BE49-F238E27FC236}">
                <a16:creationId xmlns:a16="http://schemas.microsoft.com/office/drawing/2014/main" id="{1F19ED60-3DD9-D845-8744-5B63A5F48AE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87333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15</a:t>
            </a:fld>
            <a:endParaRPr lang="en-GB"/>
          </a:p>
        </p:txBody>
      </p:sp>
      <p:sp>
        <p:nvSpPr>
          <p:cNvPr id="6" name="Notes Placeholder 5">
            <a:extLst>
              <a:ext uri="{FF2B5EF4-FFF2-40B4-BE49-F238E27FC236}">
                <a16:creationId xmlns:a16="http://schemas.microsoft.com/office/drawing/2014/main" id="{9297E962-F98B-C042-8B95-6965A1F9883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7441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16</a:t>
            </a:fld>
            <a:endParaRPr lang="en-GB"/>
          </a:p>
        </p:txBody>
      </p:sp>
      <p:sp>
        <p:nvSpPr>
          <p:cNvPr id="6" name="Notes Placeholder 5">
            <a:extLst>
              <a:ext uri="{FF2B5EF4-FFF2-40B4-BE49-F238E27FC236}">
                <a16:creationId xmlns:a16="http://schemas.microsoft.com/office/drawing/2014/main" id="{00C9B6E6-C635-1F41-AA43-549CD43FCBA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23623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17</a:t>
            </a:fld>
            <a:endParaRPr lang="en-GB"/>
          </a:p>
        </p:txBody>
      </p:sp>
      <p:sp>
        <p:nvSpPr>
          <p:cNvPr id="6" name="Notes Placeholder 5">
            <a:extLst>
              <a:ext uri="{FF2B5EF4-FFF2-40B4-BE49-F238E27FC236}">
                <a16:creationId xmlns:a16="http://schemas.microsoft.com/office/drawing/2014/main" id="{8AC47405-CE67-BA4D-B98B-67852F9ADB3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3147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18</a:t>
            </a:fld>
            <a:endParaRPr lang="en-GB"/>
          </a:p>
        </p:txBody>
      </p:sp>
      <p:sp>
        <p:nvSpPr>
          <p:cNvPr id="6" name="Notes Placeholder 5">
            <a:extLst>
              <a:ext uri="{FF2B5EF4-FFF2-40B4-BE49-F238E27FC236}">
                <a16:creationId xmlns:a16="http://schemas.microsoft.com/office/drawing/2014/main" id="{8838A1B2-15FA-1942-86E0-0A721E53D54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0246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8796F01-7154-41E0-B48B-A6921757531A}" type="slidenum">
              <a:rPr lang="en-GB" smtClean="0"/>
              <a:pPr/>
              <a:t>19</a:t>
            </a:fld>
            <a:endParaRPr lang="en-GB"/>
          </a:p>
        </p:txBody>
      </p:sp>
    </p:spTree>
    <p:extLst>
      <p:ext uri="{BB962C8B-B14F-4D97-AF65-F5344CB8AC3E}">
        <p14:creationId xmlns:p14="http://schemas.microsoft.com/office/powerpoint/2010/main" val="291653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F8016-E2DC-4288-A22D-04364C0F3E2B}" type="slidenum">
              <a:rPr lang="en-US" smtClean="0"/>
              <a:t>2</a:t>
            </a:fld>
            <a:endParaRPr lang="en-US"/>
          </a:p>
        </p:txBody>
      </p:sp>
    </p:spTree>
    <p:extLst>
      <p:ext uri="{BB962C8B-B14F-4D97-AF65-F5344CB8AC3E}">
        <p14:creationId xmlns:p14="http://schemas.microsoft.com/office/powerpoint/2010/main" val="395184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3</a:t>
            </a:fld>
            <a:endParaRPr lang="en-GB"/>
          </a:p>
        </p:txBody>
      </p:sp>
      <p:sp>
        <p:nvSpPr>
          <p:cNvPr id="6" name="Notes Placeholder 5">
            <a:extLst>
              <a:ext uri="{FF2B5EF4-FFF2-40B4-BE49-F238E27FC236}">
                <a16:creationId xmlns:a16="http://schemas.microsoft.com/office/drawing/2014/main" id="{24420EC5-F432-8645-8C15-730564801E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74820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F8016-E2DC-4288-A22D-04364C0F3E2B}" type="slidenum">
              <a:rPr lang="en-US" smtClean="0"/>
              <a:t>4</a:t>
            </a:fld>
            <a:endParaRPr lang="en-US"/>
          </a:p>
        </p:txBody>
      </p:sp>
    </p:spTree>
    <p:extLst>
      <p:ext uri="{BB962C8B-B14F-4D97-AF65-F5344CB8AC3E}">
        <p14:creationId xmlns:p14="http://schemas.microsoft.com/office/powerpoint/2010/main" val="183799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8796F01-7154-41E0-B48B-A6921757531A}" type="slidenum">
              <a:rPr lang="en-GB" smtClean="0"/>
              <a:pPr/>
              <a:t>5</a:t>
            </a:fld>
            <a:endParaRPr lang="en-GB"/>
          </a:p>
        </p:txBody>
      </p:sp>
    </p:spTree>
    <p:extLst>
      <p:ext uri="{BB962C8B-B14F-4D97-AF65-F5344CB8AC3E}">
        <p14:creationId xmlns:p14="http://schemas.microsoft.com/office/powerpoint/2010/main" val="2703077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6</a:t>
            </a:fld>
            <a:endParaRPr lang="en-GB"/>
          </a:p>
        </p:txBody>
      </p:sp>
      <p:sp>
        <p:nvSpPr>
          <p:cNvPr id="6" name="Notes Placeholder 5">
            <a:extLst>
              <a:ext uri="{FF2B5EF4-FFF2-40B4-BE49-F238E27FC236}">
                <a16:creationId xmlns:a16="http://schemas.microsoft.com/office/drawing/2014/main" id="{1A4F8CF1-0903-1D43-A30E-CEF6CDFDFE3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6611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7</a:t>
            </a:fld>
            <a:endParaRPr lang="en-GB"/>
          </a:p>
        </p:txBody>
      </p:sp>
      <p:sp>
        <p:nvSpPr>
          <p:cNvPr id="6" name="Notes Placeholder 5">
            <a:extLst>
              <a:ext uri="{FF2B5EF4-FFF2-40B4-BE49-F238E27FC236}">
                <a16:creationId xmlns:a16="http://schemas.microsoft.com/office/drawing/2014/main" id="{6093D329-E8B8-D34B-A015-872D1053D32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94066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8</a:t>
            </a:fld>
            <a:endParaRPr lang="en-GB"/>
          </a:p>
        </p:txBody>
      </p:sp>
      <p:sp>
        <p:nvSpPr>
          <p:cNvPr id="6" name="Notes Placeholder 5">
            <a:extLst>
              <a:ext uri="{FF2B5EF4-FFF2-40B4-BE49-F238E27FC236}">
                <a16:creationId xmlns:a16="http://schemas.microsoft.com/office/drawing/2014/main" id="{141C157E-22C6-1B4A-9809-EE4E09EE356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1106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8796F01-7154-41E0-B48B-A6921757531A}" type="slidenum">
              <a:rPr lang="en-GB" smtClean="0"/>
              <a:pPr/>
              <a:t>9</a:t>
            </a:fld>
            <a:endParaRPr lang="en-GB"/>
          </a:p>
        </p:txBody>
      </p:sp>
      <p:sp>
        <p:nvSpPr>
          <p:cNvPr id="6" name="Notes Placeholder 5">
            <a:extLst>
              <a:ext uri="{FF2B5EF4-FFF2-40B4-BE49-F238E27FC236}">
                <a16:creationId xmlns:a16="http://schemas.microsoft.com/office/drawing/2014/main" id="{F5EF906D-B1B7-1C4B-96F6-BB79935034F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292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1833"/>
            <a:ext cx="11054080" cy="3386302"/>
          </a:xfrm>
        </p:spPr>
        <p:txBody>
          <a:bodyPr anchor="b"/>
          <a:lstStyle>
            <a:lvl1pPr algn="ctr">
              <a:defRPr sz="8510"/>
            </a:lvl1pPr>
          </a:lstStyle>
          <a:p>
            <a:r>
              <a:rPr lang="en-US"/>
              <a:t>Click to edit Master title style</a:t>
            </a:r>
            <a:endParaRPr lang="en-US" dirty="0"/>
          </a:p>
        </p:txBody>
      </p:sp>
      <p:sp>
        <p:nvSpPr>
          <p:cNvPr id="3" name="Subtitle 2"/>
          <p:cNvSpPr>
            <a:spLocks noGrp="1"/>
          </p:cNvSpPr>
          <p:nvPr>
            <p:ph type="subTitle" idx="1"/>
          </p:nvPr>
        </p:nvSpPr>
        <p:spPr>
          <a:xfrm>
            <a:off x="1625600" y="5108724"/>
            <a:ext cx="9753600" cy="2348346"/>
          </a:xfrm>
        </p:spPr>
        <p:txBody>
          <a:bodyPr/>
          <a:lstStyle>
            <a:lvl1pPr marL="0" indent="0" algn="ctr">
              <a:buNone/>
              <a:defRPr sz="3404"/>
            </a:lvl1pPr>
            <a:lvl2pPr marL="648447" indent="0" algn="ctr">
              <a:buNone/>
              <a:defRPr sz="2837"/>
            </a:lvl2pPr>
            <a:lvl3pPr marL="1296894" indent="0" algn="ctr">
              <a:buNone/>
              <a:defRPr sz="2553"/>
            </a:lvl3pPr>
            <a:lvl4pPr marL="1945340" indent="0" algn="ctr">
              <a:buNone/>
              <a:defRPr sz="2269"/>
            </a:lvl4pPr>
            <a:lvl5pPr marL="2593787" indent="0" algn="ctr">
              <a:buNone/>
              <a:defRPr sz="2269"/>
            </a:lvl5pPr>
            <a:lvl6pPr marL="3242234" indent="0" algn="ctr">
              <a:buNone/>
              <a:defRPr sz="2269"/>
            </a:lvl6pPr>
            <a:lvl7pPr marL="3890681" indent="0" algn="ctr">
              <a:buNone/>
              <a:defRPr sz="2269"/>
            </a:lvl7pPr>
            <a:lvl8pPr marL="4539127" indent="0" algn="ctr">
              <a:buNone/>
              <a:defRPr sz="2269"/>
            </a:lvl8pPr>
            <a:lvl9pPr marL="5187574" indent="0" algn="ctr">
              <a:buNone/>
              <a:defRPr sz="226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E9B90E-F2AA-5B42-AEDC-E91F6A6CF9C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192694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9B90E-F2AA-5B42-AEDC-E91F6A6CF9C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5954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7852"/>
            <a:ext cx="2804160" cy="824285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7852"/>
            <a:ext cx="8249920" cy="82428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9B90E-F2AA-5B42-AEDC-E91F6A6CF9C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424429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9B90E-F2AA-5B42-AEDC-E91F6A6CF9C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3748931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24902"/>
            <a:ext cx="11216640" cy="4046000"/>
          </a:xfrm>
        </p:spPr>
        <p:txBody>
          <a:bodyPr anchor="b"/>
          <a:lstStyle>
            <a:lvl1pPr>
              <a:defRPr sz="8510"/>
            </a:lvl1pPr>
          </a:lstStyle>
          <a:p>
            <a:r>
              <a:rPr lang="en-US"/>
              <a:t>Click to edit Master title style</a:t>
            </a:r>
            <a:endParaRPr lang="en-US" dirty="0"/>
          </a:p>
        </p:txBody>
      </p:sp>
      <p:sp>
        <p:nvSpPr>
          <p:cNvPr id="3" name="Text Placeholder 2"/>
          <p:cNvSpPr>
            <a:spLocks noGrp="1"/>
          </p:cNvSpPr>
          <p:nvPr>
            <p:ph type="body" idx="1"/>
          </p:nvPr>
        </p:nvSpPr>
        <p:spPr>
          <a:xfrm>
            <a:off x="887307" y="6509178"/>
            <a:ext cx="11216640" cy="2127696"/>
          </a:xfrm>
        </p:spPr>
        <p:txBody>
          <a:bodyPr/>
          <a:lstStyle>
            <a:lvl1pPr marL="0" indent="0">
              <a:buNone/>
              <a:defRPr sz="3404">
                <a:solidFill>
                  <a:schemeClr val="tx1"/>
                </a:solidFill>
              </a:defRPr>
            </a:lvl1pPr>
            <a:lvl2pPr marL="648447" indent="0">
              <a:buNone/>
              <a:defRPr sz="2837">
                <a:solidFill>
                  <a:schemeClr val="tx1">
                    <a:tint val="75000"/>
                  </a:schemeClr>
                </a:solidFill>
              </a:defRPr>
            </a:lvl2pPr>
            <a:lvl3pPr marL="1296894" indent="0">
              <a:buNone/>
              <a:defRPr sz="2553">
                <a:solidFill>
                  <a:schemeClr val="tx1">
                    <a:tint val="75000"/>
                  </a:schemeClr>
                </a:solidFill>
              </a:defRPr>
            </a:lvl3pPr>
            <a:lvl4pPr marL="1945340" indent="0">
              <a:buNone/>
              <a:defRPr sz="2269">
                <a:solidFill>
                  <a:schemeClr val="tx1">
                    <a:tint val="75000"/>
                  </a:schemeClr>
                </a:solidFill>
              </a:defRPr>
            </a:lvl4pPr>
            <a:lvl5pPr marL="2593787" indent="0">
              <a:buNone/>
              <a:defRPr sz="2269">
                <a:solidFill>
                  <a:schemeClr val="tx1">
                    <a:tint val="75000"/>
                  </a:schemeClr>
                </a:solidFill>
              </a:defRPr>
            </a:lvl5pPr>
            <a:lvl6pPr marL="3242234" indent="0">
              <a:buNone/>
              <a:defRPr sz="2269">
                <a:solidFill>
                  <a:schemeClr val="tx1">
                    <a:tint val="75000"/>
                  </a:schemeClr>
                </a:solidFill>
              </a:defRPr>
            </a:lvl6pPr>
            <a:lvl7pPr marL="3890681" indent="0">
              <a:buNone/>
              <a:defRPr sz="2269">
                <a:solidFill>
                  <a:schemeClr val="tx1">
                    <a:tint val="75000"/>
                  </a:schemeClr>
                </a:solidFill>
              </a:defRPr>
            </a:lvl7pPr>
            <a:lvl8pPr marL="4539127" indent="0">
              <a:buNone/>
              <a:defRPr sz="2269">
                <a:solidFill>
                  <a:schemeClr val="tx1">
                    <a:tint val="75000"/>
                  </a:schemeClr>
                </a:solidFill>
              </a:defRPr>
            </a:lvl8pPr>
            <a:lvl9pPr marL="5187574" indent="0">
              <a:buNone/>
              <a:defRPr sz="226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E9B90E-F2AA-5B42-AEDC-E91F6A6CF9CB}" type="datetimeFigureOut">
              <a:rPr lang="en-US" smtClean="0"/>
              <a:t>7/30/2018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413919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89260"/>
            <a:ext cx="5527040" cy="61714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89260"/>
            <a:ext cx="5527040" cy="61714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E9B90E-F2AA-5B42-AEDC-E91F6A6CF9C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384307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7854"/>
            <a:ext cx="11216640" cy="1880029"/>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84372"/>
            <a:ext cx="5501639" cy="1168544"/>
          </a:xfrm>
        </p:spPr>
        <p:txBody>
          <a:bodyPr anchor="b"/>
          <a:lstStyle>
            <a:lvl1pPr marL="0" indent="0">
              <a:buNone/>
              <a:defRPr sz="3404" b="1"/>
            </a:lvl1pPr>
            <a:lvl2pPr marL="648447" indent="0">
              <a:buNone/>
              <a:defRPr sz="2837" b="1"/>
            </a:lvl2pPr>
            <a:lvl3pPr marL="1296894" indent="0">
              <a:buNone/>
              <a:defRPr sz="2553" b="1"/>
            </a:lvl3pPr>
            <a:lvl4pPr marL="1945340" indent="0">
              <a:buNone/>
              <a:defRPr sz="2269" b="1"/>
            </a:lvl4pPr>
            <a:lvl5pPr marL="2593787" indent="0">
              <a:buNone/>
              <a:defRPr sz="2269" b="1"/>
            </a:lvl5pPr>
            <a:lvl6pPr marL="3242234" indent="0">
              <a:buNone/>
              <a:defRPr sz="2269" b="1"/>
            </a:lvl6pPr>
            <a:lvl7pPr marL="3890681" indent="0">
              <a:buNone/>
              <a:defRPr sz="2269" b="1"/>
            </a:lvl7pPr>
            <a:lvl8pPr marL="4539127" indent="0">
              <a:buNone/>
              <a:defRPr sz="2269" b="1"/>
            </a:lvl8pPr>
            <a:lvl9pPr marL="5187574" indent="0">
              <a:buNone/>
              <a:defRPr sz="2269" b="1"/>
            </a:lvl9pPr>
          </a:lstStyle>
          <a:p>
            <a:pPr lvl="0"/>
            <a:r>
              <a:rPr lang="en-US"/>
              <a:t>Edit Master text styles</a:t>
            </a:r>
          </a:p>
        </p:txBody>
      </p:sp>
      <p:sp>
        <p:nvSpPr>
          <p:cNvPr id="4" name="Content Placeholder 3"/>
          <p:cNvSpPr>
            <a:spLocks noGrp="1"/>
          </p:cNvSpPr>
          <p:nvPr>
            <p:ph sz="half" idx="2"/>
          </p:nvPr>
        </p:nvSpPr>
        <p:spPr>
          <a:xfrm>
            <a:off x="895775" y="3552915"/>
            <a:ext cx="5501639" cy="5225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84372"/>
            <a:ext cx="5528734" cy="1168544"/>
          </a:xfrm>
        </p:spPr>
        <p:txBody>
          <a:bodyPr anchor="b"/>
          <a:lstStyle>
            <a:lvl1pPr marL="0" indent="0">
              <a:buNone/>
              <a:defRPr sz="3404" b="1"/>
            </a:lvl1pPr>
            <a:lvl2pPr marL="648447" indent="0">
              <a:buNone/>
              <a:defRPr sz="2837" b="1"/>
            </a:lvl2pPr>
            <a:lvl3pPr marL="1296894" indent="0">
              <a:buNone/>
              <a:defRPr sz="2553" b="1"/>
            </a:lvl3pPr>
            <a:lvl4pPr marL="1945340" indent="0">
              <a:buNone/>
              <a:defRPr sz="2269" b="1"/>
            </a:lvl4pPr>
            <a:lvl5pPr marL="2593787" indent="0">
              <a:buNone/>
              <a:defRPr sz="2269" b="1"/>
            </a:lvl5pPr>
            <a:lvl6pPr marL="3242234" indent="0">
              <a:buNone/>
              <a:defRPr sz="2269" b="1"/>
            </a:lvl6pPr>
            <a:lvl7pPr marL="3890681" indent="0">
              <a:buNone/>
              <a:defRPr sz="2269" b="1"/>
            </a:lvl7pPr>
            <a:lvl8pPr marL="4539127" indent="0">
              <a:buNone/>
              <a:defRPr sz="2269" b="1"/>
            </a:lvl8pPr>
            <a:lvl9pPr marL="5187574" indent="0">
              <a:buNone/>
              <a:defRPr sz="2269" b="1"/>
            </a:lvl9pPr>
          </a:lstStyle>
          <a:p>
            <a:pPr lvl="0"/>
            <a:r>
              <a:rPr lang="en-US"/>
              <a:t>Edit Master text styles</a:t>
            </a:r>
          </a:p>
        </p:txBody>
      </p:sp>
      <p:sp>
        <p:nvSpPr>
          <p:cNvPr id="6" name="Content Placeholder 5"/>
          <p:cNvSpPr>
            <a:spLocks noGrp="1"/>
          </p:cNvSpPr>
          <p:nvPr>
            <p:ph sz="quarter" idx="4"/>
          </p:nvPr>
        </p:nvSpPr>
        <p:spPr>
          <a:xfrm>
            <a:off x="6583681" y="3552915"/>
            <a:ext cx="5528734" cy="5225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E9B90E-F2AA-5B42-AEDC-E91F6A6CF9CB}" type="datetimeFigureOut">
              <a:rPr lang="en-US" smtClean="0"/>
              <a:t>7/30/2018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147712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E9B90E-F2AA-5B42-AEDC-E91F6A6CF9CB}" type="datetimeFigureOut">
              <a:rPr lang="en-US" smtClean="0"/>
              <a:t>7/30/2018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283041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9B90E-F2AA-5B42-AEDC-E91F6A6CF9CB}" type="datetimeFigureOut">
              <a:rPr lang="en-US" smtClean="0"/>
              <a:t>7/30/2018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346442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48441"/>
            <a:ext cx="4194386" cy="2269543"/>
          </a:xfrm>
        </p:spPr>
        <p:txBody>
          <a:bodyPr anchor="b"/>
          <a:lstStyle>
            <a:lvl1pPr>
              <a:defRPr sz="4539"/>
            </a:lvl1pPr>
          </a:lstStyle>
          <a:p>
            <a:r>
              <a:rPr lang="en-US"/>
              <a:t>Click to edit Master title style</a:t>
            </a:r>
            <a:endParaRPr lang="en-US" dirty="0"/>
          </a:p>
        </p:txBody>
      </p:sp>
      <p:sp>
        <p:nvSpPr>
          <p:cNvPr id="3" name="Content Placeholder 2"/>
          <p:cNvSpPr>
            <a:spLocks noGrp="1"/>
          </p:cNvSpPr>
          <p:nvPr>
            <p:ph idx="1"/>
          </p:nvPr>
        </p:nvSpPr>
        <p:spPr>
          <a:xfrm>
            <a:off x="5528734" y="1400454"/>
            <a:ext cx="6583680" cy="6912200"/>
          </a:xfrm>
        </p:spPr>
        <p:txBody>
          <a:bodyPr/>
          <a:lstStyle>
            <a:lvl1pPr>
              <a:defRPr sz="4539"/>
            </a:lvl1pPr>
            <a:lvl2pPr>
              <a:defRPr sz="3971"/>
            </a:lvl2pPr>
            <a:lvl3pPr>
              <a:defRPr sz="3404"/>
            </a:lvl3pPr>
            <a:lvl4pPr>
              <a:defRPr sz="2837"/>
            </a:lvl4pPr>
            <a:lvl5pPr>
              <a:defRPr sz="2837"/>
            </a:lvl5pPr>
            <a:lvl6pPr>
              <a:defRPr sz="2837"/>
            </a:lvl6pPr>
            <a:lvl7pPr>
              <a:defRPr sz="2837"/>
            </a:lvl7pPr>
            <a:lvl8pPr>
              <a:defRPr sz="2837"/>
            </a:lvl8pPr>
            <a:lvl9pPr>
              <a:defRPr sz="283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17984"/>
            <a:ext cx="4194386" cy="5405926"/>
          </a:xfrm>
        </p:spPr>
        <p:txBody>
          <a:bodyPr/>
          <a:lstStyle>
            <a:lvl1pPr marL="0" indent="0">
              <a:buNone/>
              <a:defRPr sz="2269"/>
            </a:lvl1pPr>
            <a:lvl2pPr marL="648447" indent="0">
              <a:buNone/>
              <a:defRPr sz="1986"/>
            </a:lvl2pPr>
            <a:lvl3pPr marL="1296894" indent="0">
              <a:buNone/>
              <a:defRPr sz="1702"/>
            </a:lvl3pPr>
            <a:lvl4pPr marL="1945340" indent="0">
              <a:buNone/>
              <a:defRPr sz="1418"/>
            </a:lvl4pPr>
            <a:lvl5pPr marL="2593787" indent="0">
              <a:buNone/>
              <a:defRPr sz="1418"/>
            </a:lvl5pPr>
            <a:lvl6pPr marL="3242234" indent="0">
              <a:buNone/>
              <a:defRPr sz="1418"/>
            </a:lvl6pPr>
            <a:lvl7pPr marL="3890681" indent="0">
              <a:buNone/>
              <a:defRPr sz="1418"/>
            </a:lvl7pPr>
            <a:lvl8pPr marL="4539127" indent="0">
              <a:buNone/>
              <a:defRPr sz="1418"/>
            </a:lvl8pPr>
            <a:lvl9pPr marL="5187574" indent="0">
              <a:buNone/>
              <a:defRPr sz="1418"/>
            </a:lvl9pPr>
          </a:lstStyle>
          <a:p>
            <a:pPr lvl="0"/>
            <a:r>
              <a:rPr lang="en-US"/>
              <a:t>Edit Master text styles</a:t>
            </a:r>
          </a:p>
        </p:txBody>
      </p:sp>
      <p:sp>
        <p:nvSpPr>
          <p:cNvPr id="5" name="Date Placeholder 4"/>
          <p:cNvSpPr>
            <a:spLocks noGrp="1"/>
          </p:cNvSpPr>
          <p:nvPr>
            <p:ph type="dt" sz="half" idx="10"/>
          </p:nvPr>
        </p:nvSpPr>
        <p:spPr/>
        <p:txBody>
          <a:bodyPr/>
          <a:lstStyle/>
          <a:p>
            <a:fld id="{8CE9B90E-F2AA-5B42-AEDC-E91F6A6CF9C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214557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48441"/>
            <a:ext cx="4194386" cy="2269543"/>
          </a:xfrm>
        </p:spPr>
        <p:txBody>
          <a:bodyPr anchor="b"/>
          <a:lstStyle>
            <a:lvl1pPr>
              <a:defRPr sz="4539"/>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0454"/>
            <a:ext cx="6583680" cy="6912200"/>
          </a:xfrm>
        </p:spPr>
        <p:txBody>
          <a:bodyPr anchor="t"/>
          <a:lstStyle>
            <a:lvl1pPr marL="0" indent="0">
              <a:buNone/>
              <a:defRPr sz="4539"/>
            </a:lvl1pPr>
            <a:lvl2pPr marL="648447" indent="0">
              <a:buNone/>
              <a:defRPr sz="3971"/>
            </a:lvl2pPr>
            <a:lvl3pPr marL="1296894" indent="0">
              <a:buNone/>
              <a:defRPr sz="3404"/>
            </a:lvl3pPr>
            <a:lvl4pPr marL="1945340" indent="0">
              <a:buNone/>
              <a:defRPr sz="2837"/>
            </a:lvl4pPr>
            <a:lvl5pPr marL="2593787" indent="0">
              <a:buNone/>
              <a:defRPr sz="2837"/>
            </a:lvl5pPr>
            <a:lvl6pPr marL="3242234" indent="0">
              <a:buNone/>
              <a:defRPr sz="2837"/>
            </a:lvl6pPr>
            <a:lvl7pPr marL="3890681" indent="0">
              <a:buNone/>
              <a:defRPr sz="2837"/>
            </a:lvl7pPr>
            <a:lvl8pPr marL="4539127" indent="0">
              <a:buNone/>
              <a:defRPr sz="2837"/>
            </a:lvl8pPr>
            <a:lvl9pPr marL="5187574" indent="0">
              <a:buNone/>
              <a:defRPr sz="2837"/>
            </a:lvl9pPr>
          </a:lstStyle>
          <a:p>
            <a:r>
              <a:rPr lang="en-US"/>
              <a:t>Click icon to add picture</a:t>
            </a:r>
            <a:endParaRPr lang="en-US" dirty="0"/>
          </a:p>
        </p:txBody>
      </p:sp>
      <p:sp>
        <p:nvSpPr>
          <p:cNvPr id="4" name="Text Placeholder 3"/>
          <p:cNvSpPr>
            <a:spLocks noGrp="1"/>
          </p:cNvSpPr>
          <p:nvPr>
            <p:ph type="body" sz="half" idx="2"/>
          </p:nvPr>
        </p:nvSpPr>
        <p:spPr>
          <a:xfrm>
            <a:off x="895774" y="2917984"/>
            <a:ext cx="4194386" cy="5405926"/>
          </a:xfrm>
        </p:spPr>
        <p:txBody>
          <a:bodyPr/>
          <a:lstStyle>
            <a:lvl1pPr marL="0" indent="0">
              <a:buNone/>
              <a:defRPr sz="2269"/>
            </a:lvl1pPr>
            <a:lvl2pPr marL="648447" indent="0">
              <a:buNone/>
              <a:defRPr sz="1986"/>
            </a:lvl2pPr>
            <a:lvl3pPr marL="1296894" indent="0">
              <a:buNone/>
              <a:defRPr sz="1702"/>
            </a:lvl3pPr>
            <a:lvl4pPr marL="1945340" indent="0">
              <a:buNone/>
              <a:defRPr sz="1418"/>
            </a:lvl4pPr>
            <a:lvl5pPr marL="2593787" indent="0">
              <a:buNone/>
              <a:defRPr sz="1418"/>
            </a:lvl5pPr>
            <a:lvl6pPr marL="3242234" indent="0">
              <a:buNone/>
              <a:defRPr sz="1418"/>
            </a:lvl6pPr>
            <a:lvl7pPr marL="3890681" indent="0">
              <a:buNone/>
              <a:defRPr sz="1418"/>
            </a:lvl7pPr>
            <a:lvl8pPr marL="4539127" indent="0">
              <a:buNone/>
              <a:defRPr sz="1418"/>
            </a:lvl8pPr>
            <a:lvl9pPr marL="5187574" indent="0">
              <a:buNone/>
              <a:defRPr sz="1418"/>
            </a:lvl9pPr>
          </a:lstStyle>
          <a:p>
            <a:pPr lvl="0"/>
            <a:r>
              <a:rPr lang="en-US"/>
              <a:t>Edit Master text styles</a:t>
            </a:r>
          </a:p>
        </p:txBody>
      </p:sp>
      <p:sp>
        <p:nvSpPr>
          <p:cNvPr id="5" name="Date Placeholder 4"/>
          <p:cNvSpPr>
            <a:spLocks noGrp="1"/>
          </p:cNvSpPr>
          <p:nvPr>
            <p:ph type="dt" sz="half" idx="10"/>
          </p:nvPr>
        </p:nvSpPr>
        <p:spPr/>
        <p:txBody>
          <a:bodyPr/>
          <a:lstStyle/>
          <a:p>
            <a:fld id="{8CE9B90E-F2AA-5B42-AEDC-E91F6A6CF9CB}" type="datetimeFigureOut">
              <a:rPr lang="en-US" smtClean="0"/>
              <a:t>7/30/2018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02719-FE6B-C043-B96E-4234E9C9D358}" type="slidenum">
              <a:rPr lang="en-US" smtClean="0"/>
              <a:t>‹#›</a:t>
            </a:fld>
            <a:endParaRPr lang="en-US"/>
          </a:p>
        </p:txBody>
      </p:sp>
    </p:spTree>
    <p:extLst>
      <p:ext uri="{BB962C8B-B14F-4D97-AF65-F5344CB8AC3E}">
        <p14:creationId xmlns:p14="http://schemas.microsoft.com/office/powerpoint/2010/main" val="384545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7854"/>
            <a:ext cx="11216640" cy="18800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0" y="2589260"/>
            <a:ext cx="11216640" cy="61714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0" y="9015131"/>
            <a:ext cx="2926080" cy="517852"/>
          </a:xfrm>
          <a:prstGeom prst="rect">
            <a:avLst/>
          </a:prstGeom>
        </p:spPr>
        <p:txBody>
          <a:bodyPr vert="horz" lIns="91440" tIns="45720" rIns="91440" bIns="45720" rtlCol="0" anchor="ctr"/>
          <a:lstStyle>
            <a:lvl1pPr algn="l">
              <a:defRPr sz="1702">
                <a:solidFill>
                  <a:schemeClr val="tx1">
                    <a:tint val="75000"/>
                  </a:schemeClr>
                </a:solidFill>
              </a:defRPr>
            </a:lvl1pPr>
          </a:lstStyle>
          <a:p>
            <a:fld id="{8CE9B90E-F2AA-5B42-AEDC-E91F6A6CF9CB}" type="datetimeFigureOut">
              <a:rPr lang="en-US" smtClean="0"/>
              <a:t>7/30/2018</a:t>
            </a:fld>
            <a:endParaRPr lang="en-US"/>
          </a:p>
        </p:txBody>
      </p:sp>
      <p:sp>
        <p:nvSpPr>
          <p:cNvPr id="5" name="Footer Placeholder 4"/>
          <p:cNvSpPr>
            <a:spLocks noGrp="1"/>
          </p:cNvSpPr>
          <p:nvPr>
            <p:ph type="ftr" sz="quarter" idx="3"/>
          </p:nvPr>
        </p:nvSpPr>
        <p:spPr>
          <a:xfrm>
            <a:off x="4307840" y="9015131"/>
            <a:ext cx="4389120" cy="517852"/>
          </a:xfrm>
          <a:prstGeom prst="rect">
            <a:avLst/>
          </a:prstGeom>
        </p:spPr>
        <p:txBody>
          <a:bodyPr vert="horz" lIns="91440" tIns="45720" rIns="91440" bIns="45720" rtlCol="0" anchor="ctr"/>
          <a:lstStyle>
            <a:lvl1pPr algn="ctr">
              <a:defRPr sz="170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15131"/>
            <a:ext cx="2926080" cy="517852"/>
          </a:xfrm>
          <a:prstGeom prst="rect">
            <a:avLst/>
          </a:prstGeom>
        </p:spPr>
        <p:txBody>
          <a:bodyPr vert="horz" lIns="91440" tIns="45720" rIns="91440" bIns="45720" rtlCol="0" anchor="ctr"/>
          <a:lstStyle>
            <a:lvl1pPr algn="r">
              <a:defRPr sz="1702">
                <a:solidFill>
                  <a:schemeClr val="tx1">
                    <a:tint val="75000"/>
                  </a:schemeClr>
                </a:solidFill>
              </a:defRPr>
            </a:lvl1pPr>
          </a:lstStyle>
          <a:p>
            <a:fld id="{49902719-FE6B-C043-B96E-4234E9C9D358}" type="slidenum">
              <a:rPr lang="en-US" smtClean="0"/>
              <a:t>‹#›</a:t>
            </a:fld>
            <a:endParaRPr lang="en-US"/>
          </a:p>
        </p:txBody>
      </p:sp>
    </p:spTree>
    <p:extLst>
      <p:ext uri="{BB962C8B-B14F-4D97-AF65-F5344CB8AC3E}">
        <p14:creationId xmlns:p14="http://schemas.microsoft.com/office/powerpoint/2010/main" val="1805264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96894" rtl="0" eaLnBrk="1" latinLnBrk="0" hangingPunct="1">
        <a:lnSpc>
          <a:spcPct val="90000"/>
        </a:lnSpc>
        <a:spcBef>
          <a:spcPct val="0"/>
        </a:spcBef>
        <a:buNone/>
        <a:defRPr sz="6241" kern="1200">
          <a:solidFill>
            <a:schemeClr val="tx1"/>
          </a:solidFill>
          <a:latin typeface="+mj-lt"/>
          <a:ea typeface="+mj-ea"/>
          <a:cs typeface="+mj-cs"/>
        </a:defRPr>
      </a:lvl1pPr>
    </p:titleStyle>
    <p:bodyStyle>
      <a:lvl1pPr marL="324223" indent="-324223" algn="l" defTabSz="1296894" rtl="0" eaLnBrk="1" latinLnBrk="0" hangingPunct="1">
        <a:lnSpc>
          <a:spcPct val="90000"/>
        </a:lnSpc>
        <a:spcBef>
          <a:spcPts val="1418"/>
        </a:spcBef>
        <a:buFont typeface="Arial" panose="020B0604020202020204" pitchFamily="34" charset="0"/>
        <a:buChar char="•"/>
        <a:defRPr sz="3971" kern="1200">
          <a:solidFill>
            <a:schemeClr val="tx1"/>
          </a:solidFill>
          <a:latin typeface="+mn-lt"/>
          <a:ea typeface="+mn-ea"/>
          <a:cs typeface="+mn-cs"/>
        </a:defRPr>
      </a:lvl1pPr>
      <a:lvl2pPr marL="972670" indent="-324223" algn="l" defTabSz="1296894" rtl="0" eaLnBrk="1" latinLnBrk="0" hangingPunct="1">
        <a:lnSpc>
          <a:spcPct val="90000"/>
        </a:lnSpc>
        <a:spcBef>
          <a:spcPts val="709"/>
        </a:spcBef>
        <a:buFont typeface="Arial" panose="020B0604020202020204" pitchFamily="34" charset="0"/>
        <a:buChar char="•"/>
        <a:defRPr sz="3404" kern="1200">
          <a:solidFill>
            <a:schemeClr val="tx1"/>
          </a:solidFill>
          <a:latin typeface="+mn-lt"/>
          <a:ea typeface="+mn-ea"/>
          <a:cs typeface="+mn-cs"/>
        </a:defRPr>
      </a:lvl2pPr>
      <a:lvl3pPr marL="1621117" indent="-324223" algn="l" defTabSz="1296894" rtl="0" eaLnBrk="1" latinLnBrk="0" hangingPunct="1">
        <a:lnSpc>
          <a:spcPct val="90000"/>
        </a:lnSpc>
        <a:spcBef>
          <a:spcPts val="709"/>
        </a:spcBef>
        <a:buFont typeface="Arial" panose="020B0604020202020204" pitchFamily="34" charset="0"/>
        <a:buChar char="•"/>
        <a:defRPr sz="2837" kern="1200">
          <a:solidFill>
            <a:schemeClr val="tx1"/>
          </a:solidFill>
          <a:latin typeface="+mn-lt"/>
          <a:ea typeface="+mn-ea"/>
          <a:cs typeface="+mn-cs"/>
        </a:defRPr>
      </a:lvl3pPr>
      <a:lvl4pPr marL="2269564" indent="-324223" algn="l" defTabSz="1296894" rtl="0" eaLnBrk="1" latinLnBrk="0" hangingPunct="1">
        <a:lnSpc>
          <a:spcPct val="90000"/>
        </a:lnSpc>
        <a:spcBef>
          <a:spcPts val="709"/>
        </a:spcBef>
        <a:buFont typeface="Arial" panose="020B0604020202020204" pitchFamily="34" charset="0"/>
        <a:buChar char="•"/>
        <a:defRPr sz="2553" kern="1200">
          <a:solidFill>
            <a:schemeClr val="tx1"/>
          </a:solidFill>
          <a:latin typeface="+mn-lt"/>
          <a:ea typeface="+mn-ea"/>
          <a:cs typeface="+mn-cs"/>
        </a:defRPr>
      </a:lvl4pPr>
      <a:lvl5pPr marL="2918010" indent="-324223" algn="l" defTabSz="1296894" rtl="0" eaLnBrk="1" latinLnBrk="0" hangingPunct="1">
        <a:lnSpc>
          <a:spcPct val="90000"/>
        </a:lnSpc>
        <a:spcBef>
          <a:spcPts val="709"/>
        </a:spcBef>
        <a:buFont typeface="Arial" panose="020B0604020202020204" pitchFamily="34" charset="0"/>
        <a:buChar char="•"/>
        <a:defRPr sz="2553" kern="1200">
          <a:solidFill>
            <a:schemeClr val="tx1"/>
          </a:solidFill>
          <a:latin typeface="+mn-lt"/>
          <a:ea typeface="+mn-ea"/>
          <a:cs typeface="+mn-cs"/>
        </a:defRPr>
      </a:lvl5pPr>
      <a:lvl6pPr marL="3566457" indent="-324223" algn="l" defTabSz="1296894" rtl="0" eaLnBrk="1" latinLnBrk="0" hangingPunct="1">
        <a:lnSpc>
          <a:spcPct val="90000"/>
        </a:lnSpc>
        <a:spcBef>
          <a:spcPts val="709"/>
        </a:spcBef>
        <a:buFont typeface="Arial" panose="020B0604020202020204" pitchFamily="34" charset="0"/>
        <a:buChar char="•"/>
        <a:defRPr sz="2553" kern="1200">
          <a:solidFill>
            <a:schemeClr val="tx1"/>
          </a:solidFill>
          <a:latin typeface="+mn-lt"/>
          <a:ea typeface="+mn-ea"/>
          <a:cs typeface="+mn-cs"/>
        </a:defRPr>
      </a:lvl6pPr>
      <a:lvl7pPr marL="4214904" indent="-324223" algn="l" defTabSz="1296894" rtl="0" eaLnBrk="1" latinLnBrk="0" hangingPunct="1">
        <a:lnSpc>
          <a:spcPct val="90000"/>
        </a:lnSpc>
        <a:spcBef>
          <a:spcPts val="709"/>
        </a:spcBef>
        <a:buFont typeface="Arial" panose="020B0604020202020204" pitchFamily="34" charset="0"/>
        <a:buChar char="•"/>
        <a:defRPr sz="2553" kern="1200">
          <a:solidFill>
            <a:schemeClr val="tx1"/>
          </a:solidFill>
          <a:latin typeface="+mn-lt"/>
          <a:ea typeface="+mn-ea"/>
          <a:cs typeface="+mn-cs"/>
        </a:defRPr>
      </a:lvl7pPr>
      <a:lvl8pPr marL="4863351" indent="-324223" algn="l" defTabSz="1296894" rtl="0" eaLnBrk="1" latinLnBrk="0" hangingPunct="1">
        <a:lnSpc>
          <a:spcPct val="90000"/>
        </a:lnSpc>
        <a:spcBef>
          <a:spcPts val="709"/>
        </a:spcBef>
        <a:buFont typeface="Arial" panose="020B0604020202020204" pitchFamily="34" charset="0"/>
        <a:buChar char="•"/>
        <a:defRPr sz="2553" kern="1200">
          <a:solidFill>
            <a:schemeClr val="tx1"/>
          </a:solidFill>
          <a:latin typeface="+mn-lt"/>
          <a:ea typeface="+mn-ea"/>
          <a:cs typeface="+mn-cs"/>
        </a:defRPr>
      </a:lvl8pPr>
      <a:lvl9pPr marL="5511797" indent="-324223" algn="l" defTabSz="1296894" rtl="0" eaLnBrk="1" latinLnBrk="0" hangingPunct="1">
        <a:lnSpc>
          <a:spcPct val="90000"/>
        </a:lnSpc>
        <a:spcBef>
          <a:spcPts val="709"/>
        </a:spcBef>
        <a:buFont typeface="Arial" panose="020B0604020202020204" pitchFamily="34" charset="0"/>
        <a:buChar char="•"/>
        <a:defRPr sz="2553" kern="1200">
          <a:solidFill>
            <a:schemeClr val="tx1"/>
          </a:solidFill>
          <a:latin typeface="+mn-lt"/>
          <a:ea typeface="+mn-ea"/>
          <a:cs typeface="+mn-cs"/>
        </a:defRPr>
      </a:lvl9pPr>
    </p:bodyStyle>
    <p:otherStyle>
      <a:defPPr>
        <a:defRPr lang="en-US"/>
      </a:defPPr>
      <a:lvl1pPr marL="0" algn="l" defTabSz="1296894" rtl="0" eaLnBrk="1" latinLnBrk="0" hangingPunct="1">
        <a:defRPr sz="2553" kern="1200">
          <a:solidFill>
            <a:schemeClr val="tx1"/>
          </a:solidFill>
          <a:latin typeface="+mn-lt"/>
          <a:ea typeface="+mn-ea"/>
          <a:cs typeface="+mn-cs"/>
        </a:defRPr>
      </a:lvl1pPr>
      <a:lvl2pPr marL="648447" algn="l" defTabSz="1296894" rtl="0" eaLnBrk="1" latinLnBrk="0" hangingPunct="1">
        <a:defRPr sz="2553" kern="1200">
          <a:solidFill>
            <a:schemeClr val="tx1"/>
          </a:solidFill>
          <a:latin typeface="+mn-lt"/>
          <a:ea typeface="+mn-ea"/>
          <a:cs typeface="+mn-cs"/>
        </a:defRPr>
      </a:lvl2pPr>
      <a:lvl3pPr marL="1296894" algn="l" defTabSz="1296894" rtl="0" eaLnBrk="1" latinLnBrk="0" hangingPunct="1">
        <a:defRPr sz="2553" kern="1200">
          <a:solidFill>
            <a:schemeClr val="tx1"/>
          </a:solidFill>
          <a:latin typeface="+mn-lt"/>
          <a:ea typeface="+mn-ea"/>
          <a:cs typeface="+mn-cs"/>
        </a:defRPr>
      </a:lvl3pPr>
      <a:lvl4pPr marL="1945340" algn="l" defTabSz="1296894" rtl="0" eaLnBrk="1" latinLnBrk="0" hangingPunct="1">
        <a:defRPr sz="2553" kern="1200">
          <a:solidFill>
            <a:schemeClr val="tx1"/>
          </a:solidFill>
          <a:latin typeface="+mn-lt"/>
          <a:ea typeface="+mn-ea"/>
          <a:cs typeface="+mn-cs"/>
        </a:defRPr>
      </a:lvl4pPr>
      <a:lvl5pPr marL="2593787" algn="l" defTabSz="1296894" rtl="0" eaLnBrk="1" latinLnBrk="0" hangingPunct="1">
        <a:defRPr sz="2553" kern="1200">
          <a:solidFill>
            <a:schemeClr val="tx1"/>
          </a:solidFill>
          <a:latin typeface="+mn-lt"/>
          <a:ea typeface="+mn-ea"/>
          <a:cs typeface="+mn-cs"/>
        </a:defRPr>
      </a:lvl5pPr>
      <a:lvl6pPr marL="3242234" algn="l" defTabSz="1296894" rtl="0" eaLnBrk="1" latinLnBrk="0" hangingPunct="1">
        <a:defRPr sz="2553" kern="1200">
          <a:solidFill>
            <a:schemeClr val="tx1"/>
          </a:solidFill>
          <a:latin typeface="+mn-lt"/>
          <a:ea typeface="+mn-ea"/>
          <a:cs typeface="+mn-cs"/>
        </a:defRPr>
      </a:lvl6pPr>
      <a:lvl7pPr marL="3890681" algn="l" defTabSz="1296894" rtl="0" eaLnBrk="1" latinLnBrk="0" hangingPunct="1">
        <a:defRPr sz="2553" kern="1200">
          <a:solidFill>
            <a:schemeClr val="tx1"/>
          </a:solidFill>
          <a:latin typeface="+mn-lt"/>
          <a:ea typeface="+mn-ea"/>
          <a:cs typeface="+mn-cs"/>
        </a:defRPr>
      </a:lvl7pPr>
      <a:lvl8pPr marL="4539127" algn="l" defTabSz="1296894" rtl="0" eaLnBrk="1" latinLnBrk="0" hangingPunct="1">
        <a:defRPr sz="2553" kern="1200">
          <a:solidFill>
            <a:schemeClr val="tx1"/>
          </a:solidFill>
          <a:latin typeface="+mn-lt"/>
          <a:ea typeface="+mn-ea"/>
          <a:cs typeface="+mn-cs"/>
        </a:defRPr>
      </a:lvl8pPr>
      <a:lvl9pPr marL="5187574" algn="l" defTabSz="1296894" rtl="0" eaLnBrk="1" latinLnBrk="0" hangingPunct="1">
        <a:defRPr sz="25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04176" y="1499500"/>
            <a:ext cx="5425440" cy="2456057"/>
          </a:xfrm>
          <a:prstGeom prst="rect">
            <a:avLst/>
          </a:prstGeom>
          <a:noFill/>
        </p:spPr>
        <p:txBody>
          <a:bodyPr wrap="square" rtlCol="0">
            <a:spAutoFit/>
          </a:bodyPr>
          <a:lstStyle/>
          <a:p>
            <a:pPr algn="ctr"/>
            <a:r>
              <a:rPr lang="en-GB" sz="3840" dirty="0">
                <a:latin typeface="Copperplate Gothic Bold" panose="020E0705020206020404" pitchFamily="34" charset="0"/>
              </a:rPr>
              <a:t>2018</a:t>
            </a:r>
          </a:p>
          <a:p>
            <a:pPr algn="ctr"/>
            <a:r>
              <a:rPr lang="en-GB" sz="3840" dirty="0">
                <a:latin typeface="Copperplate Gothic Bold" panose="020E0705020206020404" pitchFamily="34" charset="0"/>
              </a:rPr>
              <a:t>Catholic Schools: Good for Scotland</a:t>
            </a:r>
            <a:endParaRPr lang="en-US" sz="3840" dirty="0">
              <a:latin typeface="Copperplate Gothic Bold" panose="020E0705020206020404" pitchFamily="34" charset="0"/>
            </a:endParaRPr>
          </a:p>
        </p:txBody>
      </p:sp>
      <p:sp>
        <p:nvSpPr>
          <p:cNvPr id="8" name="TextBox 7"/>
          <p:cNvSpPr txBox="1"/>
          <p:nvPr/>
        </p:nvSpPr>
        <p:spPr>
          <a:xfrm>
            <a:off x="7766304" y="6420242"/>
            <a:ext cx="4901184" cy="1142749"/>
          </a:xfrm>
          <a:prstGeom prst="rect">
            <a:avLst/>
          </a:prstGeom>
          <a:noFill/>
        </p:spPr>
        <p:txBody>
          <a:bodyPr wrap="square" rtlCol="0">
            <a:spAutoFit/>
          </a:bodyPr>
          <a:lstStyle/>
          <a:p>
            <a:pPr algn="ctr"/>
            <a:r>
              <a:rPr lang="en-GB" sz="3413" dirty="0">
                <a:latin typeface="Copperplate Gothic Bold" panose="020E0705020206020404" pitchFamily="34" charset="0"/>
              </a:rPr>
              <a:t>Our Icon:</a:t>
            </a:r>
          </a:p>
          <a:p>
            <a:pPr algn="ctr"/>
            <a:r>
              <a:rPr lang="en-GB" sz="3413" dirty="0">
                <a:latin typeface="Copperplate Gothic Bold" panose="020E0705020206020404" pitchFamily="34" charset="0"/>
              </a:rPr>
              <a:t>Jesus Our Teacher</a:t>
            </a:r>
            <a:endParaRPr lang="en-US" sz="3413" dirty="0">
              <a:latin typeface="Copperplate Gothic Bold" panose="020E07050202060204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5706"/>
            <a:ext cx="7019108" cy="73152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274" y="3955557"/>
            <a:ext cx="2537243" cy="2573532"/>
          </a:xfrm>
          <a:prstGeom prst="rect">
            <a:avLst/>
          </a:prstGeom>
        </p:spPr>
      </p:pic>
    </p:spTree>
    <p:extLst>
      <p:ext uri="{BB962C8B-B14F-4D97-AF65-F5344CB8AC3E}">
        <p14:creationId xmlns:p14="http://schemas.microsoft.com/office/powerpoint/2010/main" val="334945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5636310" y="483809"/>
            <a:ext cx="7208208" cy="8767657"/>
          </a:xfrm>
          <a:prstGeom prst="rect">
            <a:avLst/>
          </a:prstGeom>
          <a:noFill/>
        </p:spPr>
        <p:txBody>
          <a:bodyPr wrap="square" rtlCol="0">
            <a:spAutoFit/>
          </a:bodyPr>
          <a:lstStyle/>
          <a:p>
            <a:r>
              <a:rPr lang="en-GB" sz="2987" b="1" i="1" dirty="0">
                <a:solidFill>
                  <a:srgbClr val="FF0000"/>
                </a:solidFill>
              </a:rPr>
              <a:t>Let us look. . .</a:t>
            </a:r>
          </a:p>
          <a:p>
            <a:endParaRPr lang="en-GB" sz="2987" b="1" i="1" dirty="0">
              <a:solidFill>
                <a:schemeClr val="accent2">
                  <a:lumMod val="75000"/>
                </a:schemeClr>
              </a:solidFill>
            </a:endParaRPr>
          </a:p>
          <a:p>
            <a:r>
              <a:rPr lang="en-GB" sz="2800" b="1" dirty="0">
                <a:solidFill>
                  <a:schemeClr val="tx2"/>
                </a:solidFill>
              </a:rPr>
              <a:t>Following the path from Columba’s Abbey at Iona, and at the right hand of Jesus, we find St. Margaret of Scotland, St. Mungo (St. </a:t>
            </a:r>
            <a:r>
              <a:rPr lang="en-GB" sz="2800" b="1" dirty="0" err="1">
                <a:solidFill>
                  <a:schemeClr val="tx2"/>
                </a:solidFill>
              </a:rPr>
              <a:t>Kentigern</a:t>
            </a:r>
            <a:r>
              <a:rPr lang="en-GB" sz="2800" b="1" dirty="0">
                <a:solidFill>
                  <a:schemeClr val="tx2"/>
                </a:solidFill>
              </a:rPr>
              <a:t>), and St. John Ogilvie, three great Scottish saints. </a:t>
            </a:r>
          </a:p>
          <a:p>
            <a:endParaRPr lang="en-GB" sz="2800" b="1" dirty="0">
              <a:solidFill>
                <a:schemeClr val="tx2"/>
              </a:solidFill>
            </a:endParaRPr>
          </a:p>
          <a:p>
            <a:r>
              <a:rPr lang="en-GB" sz="2800" b="1" dirty="0">
                <a:solidFill>
                  <a:schemeClr val="tx2"/>
                </a:solidFill>
              </a:rPr>
              <a:t>They serve as examples to us, and remind us of the great part that the Catholic Church and the faithful have played in shaping the history of our nation. They remind us of the importance of charity, leadership and devotion to our faith, and to always be aware of how we conduct ourselves in the service of God and our neighbour. </a:t>
            </a:r>
          </a:p>
          <a:p>
            <a:endParaRPr lang="en-GB" sz="2800" b="1" dirty="0">
              <a:solidFill>
                <a:schemeClr val="tx2"/>
              </a:solidFill>
            </a:endParaRPr>
          </a:p>
          <a:p>
            <a:r>
              <a:rPr lang="en-GB" sz="2800" b="1" dirty="0">
                <a:solidFill>
                  <a:schemeClr val="tx2"/>
                </a:solidFill>
              </a:rPr>
              <a:t>Through their goodness and devotion they are now found at God’s right hand, and continue to serve Him and intercede for us.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414" y="1413761"/>
            <a:ext cx="3956231" cy="6947954"/>
          </a:xfrm>
          <a:prstGeom prst="rect">
            <a:avLst/>
          </a:prstGeom>
        </p:spPr>
      </p:pic>
    </p:spTree>
    <p:extLst>
      <p:ext uri="{BB962C8B-B14F-4D97-AF65-F5344CB8AC3E}">
        <p14:creationId xmlns:p14="http://schemas.microsoft.com/office/powerpoint/2010/main" val="199053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5608319" y="1239589"/>
            <a:ext cx="7208208" cy="8117543"/>
          </a:xfrm>
          <a:prstGeom prst="rect">
            <a:avLst/>
          </a:prstGeom>
          <a:noFill/>
        </p:spPr>
        <p:txBody>
          <a:bodyPr wrap="square" rtlCol="0">
            <a:spAutoFit/>
          </a:bodyPr>
          <a:lstStyle/>
          <a:p>
            <a:endParaRPr lang="en-GB" sz="2987" b="1" i="1" dirty="0">
              <a:solidFill>
                <a:schemeClr val="accent2">
                  <a:lumMod val="75000"/>
                </a:schemeClr>
              </a:solidFill>
            </a:endParaRPr>
          </a:p>
          <a:p>
            <a:r>
              <a:rPr lang="en-GB" sz="2773" b="1" dirty="0">
                <a:solidFill>
                  <a:schemeClr val="tx2"/>
                </a:solidFill>
              </a:rPr>
              <a:t>In silence, we take a moment to think about those times when we may find it difficult to live our faith, and to stand up and say what we believe in a world that doesn’t always agree with us.</a:t>
            </a:r>
          </a:p>
          <a:p>
            <a:endParaRPr lang="en-GB" sz="2773" b="1" dirty="0">
              <a:solidFill>
                <a:schemeClr val="tx2"/>
              </a:solidFill>
            </a:endParaRPr>
          </a:p>
          <a:p>
            <a:r>
              <a:rPr lang="en-GB" sz="2800" b="1" i="1" dirty="0">
                <a:solidFill>
                  <a:srgbClr val="FF0000"/>
                </a:solidFill>
              </a:rPr>
              <a:t>Let us pray . . .</a:t>
            </a:r>
          </a:p>
          <a:p>
            <a:endParaRPr lang="en-GB" sz="2773" b="1" dirty="0">
              <a:solidFill>
                <a:schemeClr val="tx2"/>
              </a:solidFill>
            </a:endParaRPr>
          </a:p>
          <a:p>
            <a:r>
              <a:rPr lang="en-GB" sz="2773" b="1" dirty="0">
                <a:solidFill>
                  <a:srgbClr val="FF0000"/>
                </a:solidFill>
              </a:rPr>
              <a:t>We thank God that, in those times, we can turn to him and, through the intercession of the Saints, and strengthened by the Holy Spirit, we can show his love through word and action. May we always remain faithful to his truth.</a:t>
            </a:r>
          </a:p>
          <a:p>
            <a:endParaRPr lang="en-GB" sz="2773" dirty="0">
              <a:solidFill>
                <a:schemeClr val="tx2"/>
              </a:solidFill>
            </a:endParaRPr>
          </a:p>
          <a:p>
            <a:r>
              <a:rPr lang="en-GB" sz="2773" b="1" dirty="0">
                <a:solidFill>
                  <a:srgbClr val="FF0000"/>
                </a:solidFill>
              </a:rPr>
              <a:t>St Margaret, Saint Mungo, Saint John Ogilvie,</a:t>
            </a:r>
          </a:p>
          <a:p>
            <a:r>
              <a:rPr lang="en-GB" sz="2773" b="1" dirty="0">
                <a:solidFill>
                  <a:srgbClr val="FF0000"/>
                </a:solidFill>
              </a:rPr>
              <a:t>Pray for us.</a:t>
            </a:r>
          </a:p>
          <a:p>
            <a:endParaRPr lang="en-GB" sz="2291" dirty="0"/>
          </a:p>
          <a:p>
            <a:endParaRPr lang="en-US" sz="2291" dirty="0"/>
          </a:p>
        </p:txBody>
      </p:sp>
      <p:pic>
        <p:nvPicPr>
          <p:cNvPr id="2" name="Picture 1"/>
          <p:cNvPicPr>
            <a:picLocks noChangeAspect="1"/>
          </p:cNvPicPr>
          <p:nvPr/>
        </p:nvPicPr>
        <p:blipFill>
          <a:blip r:embed="rId3"/>
          <a:stretch>
            <a:fillRect/>
          </a:stretch>
        </p:blipFill>
        <p:spPr>
          <a:xfrm>
            <a:off x="1402801" y="1410047"/>
            <a:ext cx="3960305" cy="6951668"/>
          </a:xfrm>
          <a:prstGeom prst="rect">
            <a:avLst/>
          </a:prstGeom>
        </p:spPr>
      </p:pic>
    </p:spTree>
    <p:extLst>
      <p:ext uri="{BB962C8B-B14F-4D97-AF65-F5344CB8AC3E}">
        <p14:creationId xmlns:p14="http://schemas.microsoft.com/office/powerpoint/2010/main" val="286410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5060303" y="628626"/>
            <a:ext cx="7765556" cy="8336769"/>
          </a:xfrm>
          <a:prstGeom prst="rect">
            <a:avLst/>
          </a:prstGeom>
          <a:noFill/>
        </p:spPr>
        <p:txBody>
          <a:bodyPr wrap="square" rtlCol="0">
            <a:spAutoFit/>
          </a:bodyPr>
          <a:lstStyle/>
          <a:p>
            <a:r>
              <a:rPr lang="en-GB" sz="2987" b="1" i="1" dirty="0">
                <a:solidFill>
                  <a:srgbClr val="FF0000"/>
                </a:solidFill>
              </a:rPr>
              <a:t>Let us look. . .</a:t>
            </a:r>
          </a:p>
          <a:p>
            <a:endParaRPr lang="en-GB" sz="2987" b="1" i="1" dirty="0">
              <a:solidFill>
                <a:schemeClr val="accent2">
                  <a:lumMod val="75000"/>
                </a:schemeClr>
              </a:solidFill>
            </a:endParaRPr>
          </a:p>
          <a:p>
            <a:r>
              <a:rPr lang="en-GB" sz="2800" b="1" dirty="0">
                <a:solidFill>
                  <a:schemeClr val="tx2"/>
                </a:solidFill>
              </a:rPr>
              <a:t>From the late 18</a:t>
            </a:r>
            <a:r>
              <a:rPr lang="en-GB" sz="2800" b="1" baseline="30000" dirty="0">
                <a:solidFill>
                  <a:schemeClr val="tx2"/>
                </a:solidFill>
              </a:rPr>
              <a:t>th</a:t>
            </a:r>
            <a:r>
              <a:rPr lang="en-GB" sz="2800" b="1" dirty="0">
                <a:solidFill>
                  <a:schemeClr val="tx2"/>
                </a:solidFill>
              </a:rPr>
              <a:t> century to the early 20</a:t>
            </a:r>
            <a:r>
              <a:rPr lang="en-GB" sz="2800" b="1" baseline="30000" dirty="0">
                <a:solidFill>
                  <a:schemeClr val="tx2"/>
                </a:solidFill>
              </a:rPr>
              <a:t>th</a:t>
            </a:r>
            <a:r>
              <a:rPr lang="en-GB" sz="2800" b="1" dirty="0">
                <a:solidFill>
                  <a:schemeClr val="tx2"/>
                </a:solidFill>
              </a:rPr>
              <a:t> century, the Catholic population grew quickly in Scotland, as people arrived from Ireland, Italy, Lithuania, Poland and other countries, coming to try to find work and freedom they could not find at home.</a:t>
            </a:r>
          </a:p>
          <a:p>
            <a:endParaRPr lang="en-GB" sz="2800" b="1" dirty="0">
              <a:solidFill>
                <a:schemeClr val="tx2"/>
              </a:solidFill>
            </a:endParaRPr>
          </a:p>
          <a:p>
            <a:r>
              <a:rPr lang="en-GB" sz="2800" b="1" dirty="0">
                <a:solidFill>
                  <a:schemeClr val="tx2"/>
                </a:solidFill>
              </a:rPr>
              <a:t>These people were not always welcomed, but worked hard in farming, construction, mining and weaving: poorly paid and tiring work. </a:t>
            </a:r>
          </a:p>
          <a:p>
            <a:endParaRPr lang="en-GB" sz="2800" b="1" dirty="0">
              <a:solidFill>
                <a:schemeClr val="tx2"/>
              </a:solidFill>
            </a:endParaRPr>
          </a:p>
          <a:p>
            <a:r>
              <a:rPr lang="en-GB" sz="2800" b="1" dirty="0">
                <a:solidFill>
                  <a:schemeClr val="tx2"/>
                </a:solidFill>
              </a:rPr>
              <a:t>They were very poor, but they paid out of their own pockets to set up Catholic schools, giving their children and grandchildren a way out of poverty while nurturing their faith. </a:t>
            </a:r>
          </a:p>
          <a:p>
            <a:endParaRPr lang="en-GB" sz="2800" b="1" dirty="0">
              <a:solidFill>
                <a:schemeClr val="tx2"/>
              </a:solidFill>
            </a:endParaRPr>
          </a:p>
          <a:p>
            <a:r>
              <a:rPr lang="en-GB" sz="2800" b="1" dirty="0">
                <a:solidFill>
                  <a:schemeClr val="tx2"/>
                </a:solidFill>
              </a:rPr>
              <a:t>These schools were supported by the Church through parishes and Religious Orders.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120" y="1413761"/>
            <a:ext cx="3431178" cy="6947954"/>
          </a:xfrm>
          <a:prstGeom prst="rect">
            <a:avLst/>
          </a:prstGeom>
        </p:spPr>
      </p:pic>
    </p:spTree>
    <p:extLst>
      <p:ext uri="{BB962C8B-B14F-4D97-AF65-F5344CB8AC3E}">
        <p14:creationId xmlns:p14="http://schemas.microsoft.com/office/powerpoint/2010/main" val="195495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5053984" y="522965"/>
            <a:ext cx="7765556" cy="9140964"/>
          </a:xfrm>
          <a:prstGeom prst="rect">
            <a:avLst/>
          </a:prstGeom>
          <a:noFill/>
        </p:spPr>
        <p:txBody>
          <a:bodyPr wrap="square" rtlCol="0">
            <a:spAutoFit/>
          </a:bodyPr>
          <a:lstStyle/>
          <a:p>
            <a:endParaRPr lang="en-GB" sz="2800" b="1" dirty="0">
              <a:solidFill>
                <a:schemeClr val="tx2"/>
              </a:solidFill>
            </a:endParaRPr>
          </a:p>
          <a:p>
            <a:r>
              <a:rPr lang="en-GB" sz="2800" b="1" dirty="0">
                <a:solidFill>
                  <a:schemeClr val="tx2"/>
                </a:solidFill>
              </a:rPr>
              <a:t>In silence, let us take a moment to think of what it must have been like for those people who arrived here with nothing, hoping to build a better life for their own families and for the wider community.</a:t>
            </a:r>
          </a:p>
          <a:p>
            <a:endParaRPr lang="en-GB" sz="2800" b="1" dirty="0">
              <a:solidFill>
                <a:schemeClr val="tx2"/>
              </a:solidFill>
            </a:endParaRPr>
          </a:p>
          <a:p>
            <a:r>
              <a:rPr lang="en-GB" sz="2800" b="1" dirty="0">
                <a:solidFill>
                  <a:schemeClr val="tx2"/>
                </a:solidFill>
              </a:rPr>
              <a:t>We are thankful that the sacrifices they were willing to make helped to provide us with the education we receive now or have received in the past. We are grateful that their work improved life for people throughout Scotland.</a:t>
            </a:r>
          </a:p>
          <a:p>
            <a:endParaRPr lang="en-GB" sz="2800" b="1" dirty="0">
              <a:solidFill>
                <a:schemeClr val="tx2"/>
              </a:solidFill>
            </a:endParaRPr>
          </a:p>
          <a:p>
            <a:r>
              <a:rPr lang="en-GB" sz="2800" b="1" i="1" dirty="0">
                <a:solidFill>
                  <a:srgbClr val="FF0000"/>
                </a:solidFill>
              </a:rPr>
              <a:t>Let us pray . . .</a:t>
            </a:r>
          </a:p>
          <a:p>
            <a:endParaRPr lang="en-GB" sz="2800" b="1" dirty="0">
              <a:solidFill>
                <a:schemeClr val="tx2"/>
              </a:solidFill>
            </a:endParaRPr>
          </a:p>
          <a:p>
            <a:r>
              <a:rPr lang="en-GB" sz="2800" b="1" dirty="0">
                <a:solidFill>
                  <a:srgbClr val="FF0000"/>
                </a:solidFill>
              </a:rPr>
              <a:t>We pray for all those in our country today who have come to Scotland from other countries, bringing their gifts and talents. We ask that we may always welcome those who seek shelter here, recognising their potential and their dignity.</a:t>
            </a:r>
          </a:p>
          <a:p>
            <a:endParaRPr lang="en-GB" sz="2800" b="1" dirty="0">
              <a:solidFill>
                <a:schemeClr val="accent2">
                  <a:lumMod val="75000"/>
                </a:schemeClr>
              </a:solidFill>
            </a:endParaRPr>
          </a:p>
          <a:p>
            <a:r>
              <a:rPr lang="en-GB" sz="2800" b="1" dirty="0">
                <a:solidFill>
                  <a:srgbClr val="FF0000"/>
                </a:solidFill>
              </a:rPr>
              <a:t>Jesus, teacher, teach us to welcome the stranger.</a:t>
            </a:r>
          </a:p>
        </p:txBody>
      </p:sp>
      <p:pic>
        <p:nvPicPr>
          <p:cNvPr id="5" name="Picture 4"/>
          <p:cNvPicPr>
            <a:picLocks noChangeAspect="1"/>
          </p:cNvPicPr>
          <p:nvPr/>
        </p:nvPicPr>
        <p:blipFill>
          <a:blip r:embed="rId3"/>
          <a:stretch>
            <a:fillRect/>
          </a:stretch>
        </p:blipFill>
        <p:spPr>
          <a:xfrm>
            <a:off x="1387498" y="1410047"/>
            <a:ext cx="3433565" cy="6951668"/>
          </a:xfrm>
          <a:prstGeom prst="rect">
            <a:avLst/>
          </a:prstGeom>
        </p:spPr>
      </p:pic>
    </p:spTree>
    <p:extLst>
      <p:ext uri="{BB962C8B-B14F-4D97-AF65-F5344CB8AC3E}">
        <p14:creationId xmlns:p14="http://schemas.microsoft.com/office/powerpoint/2010/main" val="38036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4925600" y="259874"/>
            <a:ext cx="7853605" cy="9580187"/>
          </a:xfrm>
          <a:prstGeom prst="rect">
            <a:avLst/>
          </a:prstGeom>
          <a:noFill/>
        </p:spPr>
        <p:txBody>
          <a:bodyPr wrap="square" rtlCol="0">
            <a:spAutoFit/>
          </a:bodyPr>
          <a:lstStyle/>
          <a:p>
            <a:r>
              <a:rPr lang="en-GB" sz="2987" b="1" i="1" dirty="0">
                <a:solidFill>
                  <a:srgbClr val="FF0000"/>
                </a:solidFill>
              </a:rPr>
              <a:t>Let us look. . .</a:t>
            </a:r>
          </a:p>
          <a:p>
            <a:endParaRPr lang="en-GB" sz="2667" dirty="0">
              <a:solidFill>
                <a:schemeClr val="tx2"/>
              </a:solidFill>
            </a:endParaRPr>
          </a:p>
          <a:p>
            <a:r>
              <a:rPr lang="en-GB" sz="2800" b="1" dirty="0">
                <a:solidFill>
                  <a:schemeClr val="tx2"/>
                </a:solidFill>
              </a:rPr>
              <a:t>As the value of what was happening in Catholic schools became clear, and as the Church and the Catholic population fought for them to be recognised, the government agreed to fund Catholic schools, and to allow them to continue to run their schools in such a way as to ensure that young people were able to grow in knowledge and practice of their faith, as well as their academic knowledge.</a:t>
            </a:r>
          </a:p>
          <a:p>
            <a:endParaRPr lang="en-GB" sz="2800" b="1" dirty="0">
              <a:solidFill>
                <a:schemeClr val="tx2"/>
              </a:solidFill>
            </a:endParaRPr>
          </a:p>
          <a:p>
            <a:r>
              <a:rPr lang="en-GB" sz="2800" b="1" dirty="0">
                <a:solidFill>
                  <a:schemeClr val="tx2"/>
                </a:solidFill>
              </a:rPr>
              <a:t>More and more children from Catholic schools were able to stay at school for longer and to get better qualifications. Gradually, they were able to achieve places at universities and further education, and began to enter the professions and  more skilled work. </a:t>
            </a:r>
          </a:p>
          <a:p>
            <a:endParaRPr lang="en-GB" sz="2800" b="1" dirty="0">
              <a:solidFill>
                <a:schemeClr val="tx2"/>
              </a:solidFill>
            </a:endParaRPr>
          </a:p>
          <a:p>
            <a:r>
              <a:rPr lang="en-GB" sz="2800" b="1" dirty="0">
                <a:solidFill>
                  <a:schemeClr val="tx2"/>
                </a:solidFill>
              </a:rPr>
              <a:t>Catholic schools were not just good for Catholics, they were good for Scotland. Everyone benefitted from the education they provided.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69" y="1413760"/>
            <a:ext cx="3413759" cy="6947954"/>
          </a:xfrm>
          <a:prstGeom prst="rect">
            <a:avLst/>
          </a:prstGeom>
        </p:spPr>
      </p:pic>
    </p:spTree>
    <p:extLst>
      <p:ext uri="{BB962C8B-B14F-4D97-AF65-F5344CB8AC3E}">
        <p14:creationId xmlns:p14="http://schemas.microsoft.com/office/powerpoint/2010/main" val="373072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4965936" y="931946"/>
            <a:ext cx="7853605" cy="8769645"/>
          </a:xfrm>
          <a:prstGeom prst="rect">
            <a:avLst/>
          </a:prstGeom>
          <a:noFill/>
        </p:spPr>
        <p:txBody>
          <a:bodyPr wrap="square" rtlCol="0">
            <a:spAutoFit/>
          </a:bodyPr>
          <a:lstStyle/>
          <a:p>
            <a:endParaRPr lang="en-GB" sz="2800" b="1" dirty="0">
              <a:solidFill>
                <a:schemeClr val="tx2"/>
              </a:solidFill>
            </a:endParaRPr>
          </a:p>
          <a:p>
            <a:r>
              <a:rPr lang="en-GB" sz="2800" b="1" dirty="0">
                <a:solidFill>
                  <a:schemeClr val="tx2"/>
                </a:solidFill>
              </a:rPr>
              <a:t>In silence, let us take a moment to think of the impact of education in our own lives.</a:t>
            </a:r>
          </a:p>
          <a:p>
            <a:endParaRPr lang="en-GB" sz="2800" b="1" dirty="0">
              <a:solidFill>
                <a:schemeClr val="tx2"/>
              </a:solidFill>
            </a:endParaRPr>
          </a:p>
          <a:p>
            <a:r>
              <a:rPr lang="en-GB" sz="2800" b="1" dirty="0">
                <a:solidFill>
                  <a:schemeClr val="tx2"/>
                </a:solidFill>
              </a:rPr>
              <a:t>We think of all the people we have relied upon and used their skill and learning to improve so many aspects of our lives.</a:t>
            </a:r>
          </a:p>
          <a:p>
            <a:endParaRPr lang="en-GB" sz="2800" b="1" dirty="0">
              <a:solidFill>
                <a:schemeClr val="tx2"/>
              </a:solidFill>
            </a:endParaRPr>
          </a:p>
          <a:p>
            <a:r>
              <a:rPr lang="en-GB" sz="2800" b="1" i="1" dirty="0">
                <a:solidFill>
                  <a:srgbClr val="FF0000"/>
                </a:solidFill>
              </a:rPr>
              <a:t>Let us pray . . .</a:t>
            </a:r>
          </a:p>
          <a:p>
            <a:endParaRPr lang="en-GB" sz="2800" b="1" dirty="0">
              <a:solidFill>
                <a:schemeClr val="tx2"/>
              </a:solidFill>
            </a:endParaRPr>
          </a:p>
          <a:p>
            <a:r>
              <a:rPr lang="en-GB" sz="2800" b="1" dirty="0">
                <a:solidFill>
                  <a:srgbClr val="FF0000"/>
                </a:solidFill>
              </a:rPr>
              <a:t>We are thankful that, through the generosity and perseverance of others, we have received an education that allows us to be hopeful; to be confident; to be understanding and compassionate. </a:t>
            </a:r>
          </a:p>
          <a:p>
            <a:endParaRPr lang="en-GB" sz="2800" b="1" dirty="0">
              <a:solidFill>
                <a:srgbClr val="FF0000"/>
              </a:solidFill>
            </a:endParaRPr>
          </a:p>
          <a:p>
            <a:r>
              <a:rPr lang="en-GB" sz="2800" b="1" dirty="0">
                <a:solidFill>
                  <a:srgbClr val="FF0000"/>
                </a:solidFill>
              </a:rPr>
              <a:t>Let us use our education not just for ourselves, but for the greater good.  Let us use our education for the good of our parishes.</a:t>
            </a:r>
          </a:p>
          <a:p>
            <a:endParaRPr lang="en-GB" sz="2800" b="1" dirty="0">
              <a:solidFill>
                <a:schemeClr val="tx2"/>
              </a:solidFill>
            </a:endParaRPr>
          </a:p>
          <a:p>
            <a:r>
              <a:rPr lang="en-GB" sz="3000" b="1" dirty="0">
                <a:solidFill>
                  <a:srgbClr val="FF0000"/>
                </a:solidFill>
              </a:rPr>
              <a:t>Jesus, teacher, teach us your ways.</a:t>
            </a:r>
          </a:p>
        </p:txBody>
      </p:sp>
      <p:pic>
        <p:nvPicPr>
          <p:cNvPr id="2" name="Picture 1"/>
          <p:cNvPicPr>
            <a:picLocks noChangeAspect="1"/>
          </p:cNvPicPr>
          <p:nvPr/>
        </p:nvPicPr>
        <p:blipFill>
          <a:blip r:embed="rId3"/>
          <a:stretch>
            <a:fillRect/>
          </a:stretch>
        </p:blipFill>
        <p:spPr>
          <a:xfrm>
            <a:off x="1353229" y="1410047"/>
            <a:ext cx="3414055" cy="6951668"/>
          </a:xfrm>
          <a:prstGeom prst="rect">
            <a:avLst/>
          </a:prstGeom>
        </p:spPr>
      </p:pic>
    </p:spTree>
    <p:extLst>
      <p:ext uri="{BB962C8B-B14F-4D97-AF65-F5344CB8AC3E}">
        <p14:creationId xmlns:p14="http://schemas.microsoft.com/office/powerpoint/2010/main" val="11027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6151265" y="306528"/>
            <a:ext cx="6668276" cy="9600642"/>
          </a:xfrm>
          <a:prstGeom prst="rect">
            <a:avLst/>
          </a:prstGeom>
          <a:noFill/>
        </p:spPr>
        <p:txBody>
          <a:bodyPr wrap="square" rtlCol="0">
            <a:spAutoFit/>
          </a:bodyPr>
          <a:lstStyle/>
          <a:p>
            <a:r>
              <a:rPr lang="en-GB" sz="2987" b="1" i="1" dirty="0">
                <a:solidFill>
                  <a:srgbClr val="FF0000"/>
                </a:solidFill>
              </a:rPr>
              <a:t>Let us look. . .</a:t>
            </a:r>
          </a:p>
          <a:p>
            <a:r>
              <a:rPr lang="en-GB" sz="2800" b="1" dirty="0">
                <a:solidFill>
                  <a:schemeClr val="tx2"/>
                </a:solidFill>
              </a:rPr>
              <a:t>As we come to the present day, we find Catholic schools continuing to contribute to the common good in Scotland. </a:t>
            </a:r>
          </a:p>
          <a:p>
            <a:endParaRPr lang="en-GB" sz="2800" b="1" dirty="0">
              <a:solidFill>
                <a:schemeClr val="tx2"/>
              </a:solidFill>
            </a:endParaRPr>
          </a:p>
          <a:p>
            <a:r>
              <a:rPr lang="en-GB" sz="2800" b="1" dirty="0">
                <a:solidFill>
                  <a:schemeClr val="tx2"/>
                </a:solidFill>
              </a:rPr>
              <a:t>Many, many young people, of all faiths and none, of many races and cultures, benefit from the quality education provided. In addition, they gain from and add to the caring, inclusive Catholic ethos which looks beyond exam results to the love of the whole person. </a:t>
            </a:r>
          </a:p>
          <a:p>
            <a:endParaRPr lang="en-GB" sz="2800" b="1" dirty="0">
              <a:solidFill>
                <a:schemeClr val="tx2"/>
              </a:solidFill>
            </a:endParaRPr>
          </a:p>
          <a:p>
            <a:r>
              <a:rPr lang="en-GB" sz="2800" b="1" dirty="0">
                <a:solidFill>
                  <a:schemeClr val="tx2"/>
                </a:solidFill>
              </a:rPr>
              <a:t>Young people learn to be outward-looking global citizens, looking for ways to use their gifts and talents in living the Gospel.</a:t>
            </a:r>
          </a:p>
          <a:p>
            <a:endParaRPr lang="en-GB" sz="2800" b="1" dirty="0">
              <a:solidFill>
                <a:schemeClr val="tx2"/>
              </a:solidFill>
            </a:endParaRPr>
          </a:p>
          <a:p>
            <a:r>
              <a:rPr lang="en-GB" sz="2800" b="1" dirty="0">
                <a:solidFill>
                  <a:schemeClr val="tx2"/>
                </a:solidFill>
              </a:rPr>
              <a:t>In this image, their eyes are turned towards Jesus, and they hold out their hands to him, ready to learn from him. They are Scotland’s future. They are the future of the Church.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558" y="1413760"/>
            <a:ext cx="4558726" cy="6947954"/>
          </a:xfrm>
          <a:prstGeom prst="rect">
            <a:avLst/>
          </a:prstGeom>
        </p:spPr>
      </p:pic>
    </p:spTree>
    <p:extLst>
      <p:ext uri="{BB962C8B-B14F-4D97-AF65-F5344CB8AC3E}">
        <p14:creationId xmlns:p14="http://schemas.microsoft.com/office/powerpoint/2010/main" val="56672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6151264" y="809732"/>
            <a:ext cx="6668276" cy="8279190"/>
          </a:xfrm>
          <a:prstGeom prst="rect">
            <a:avLst/>
          </a:prstGeom>
          <a:noFill/>
        </p:spPr>
        <p:txBody>
          <a:bodyPr wrap="square" rtlCol="0">
            <a:spAutoFit/>
          </a:bodyPr>
          <a:lstStyle/>
          <a:p>
            <a:r>
              <a:rPr lang="en-GB" sz="2800" b="1" dirty="0">
                <a:solidFill>
                  <a:schemeClr val="tx2"/>
                </a:solidFill>
              </a:rPr>
              <a:t>In silence, take a moment to think of how you see your future in the Church.</a:t>
            </a:r>
          </a:p>
          <a:p>
            <a:endParaRPr lang="en-GB" sz="2800" b="1" dirty="0">
              <a:solidFill>
                <a:schemeClr val="tx2"/>
              </a:solidFill>
            </a:endParaRPr>
          </a:p>
          <a:p>
            <a:r>
              <a:rPr lang="en-GB" sz="2800" b="1" dirty="0">
                <a:solidFill>
                  <a:schemeClr val="tx2"/>
                </a:solidFill>
              </a:rPr>
              <a:t>Where would you like to be? What would you like to be doing?</a:t>
            </a:r>
          </a:p>
          <a:p>
            <a:endParaRPr lang="en-GB" sz="2800" b="1" dirty="0">
              <a:solidFill>
                <a:schemeClr val="tx2"/>
              </a:solidFill>
            </a:endParaRPr>
          </a:p>
          <a:p>
            <a:r>
              <a:rPr lang="en-GB" sz="2800" b="1" dirty="0">
                <a:solidFill>
                  <a:schemeClr val="tx2"/>
                </a:solidFill>
              </a:rPr>
              <a:t>What can you do now to help that happen?</a:t>
            </a:r>
          </a:p>
          <a:p>
            <a:endParaRPr lang="en-GB" sz="2800" b="1" dirty="0">
              <a:solidFill>
                <a:schemeClr val="tx2"/>
              </a:solidFill>
            </a:endParaRPr>
          </a:p>
          <a:p>
            <a:r>
              <a:rPr lang="en-GB" sz="2800" b="1" i="1" dirty="0">
                <a:solidFill>
                  <a:srgbClr val="FF0000"/>
                </a:solidFill>
              </a:rPr>
              <a:t>Let us pray . . .</a:t>
            </a:r>
          </a:p>
          <a:p>
            <a:endParaRPr lang="en-GB" sz="2800" b="1" dirty="0">
              <a:solidFill>
                <a:schemeClr val="tx2"/>
              </a:solidFill>
            </a:endParaRPr>
          </a:p>
          <a:p>
            <a:r>
              <a:rPr lang="en-GB" sz="2800" b="1" dirty="0">
                <a:solidFill>
                  <a:srgbClr val="FF0000"/>
                </a:solidFill>
              </a:rPr>
              <a:t>We are thankful for the opportunities that we are given. We ask for God’s help in recognising them, and in making the best of them.</a:t>
            </a:r>
          </a:p>
          <a:p>
            <a:r>
              <a:rPr lang="en-GB" sz="2800" b="1" dirty="0">
                <a:solidFill>
                  <a:srgbClr val="FF0000"/>
                </a:solidFill>
              </a:rPr>
              <a:t> May we always be willing to lift our eyes and hands to God, to learn from him and to offer him our thanks and our praise.</a:t>
            </a:r>
          </a:p>
          <a:p>
            <a:endParaRPr lang="en-GB" sz="2800" b="1" dirty="0">
              <a:solidFill>
                <a:schemeClr val="tx2"/>
              </a:solidFill>
            </a:endParaRPr>
          </a:p>
          <a:p>
            <a:r>
              <a:rPr lang="en-GB" sz="2800" b="1" dirty="0">
                <a:solidFill>
                  <a:srgbClr val="FF0000"/>
                </a:solidFill>
              </a:rPr>
              <a:t>Jesus, teacher, teach us your wisdom.</a:t>
            </a:r>
          </a:p>
        </p:txBody>
      </p:sp>
      <p:pic>
        <p:nvPicPr>
          <p:cNvPr id="5" name="Picture 4"/>
          <p:cNvPicPr>
            <a:picLocks noChangeAspect="1"/>
          </p:cNvPicPr>
          <p:nvPr/>
        </p:nvPicPr>
        <p:blipFill>
          <a:blip r:embed="rId3"/>
          <a:stretch>
            <a:fillRect/>
          </a:stretch>
        </p:blipFill>
        <p:spPr>
          <a:xfrm>
            <a:off x="1373632" y="1410047"/>
            <a:ext cx="4558577" cy="6951668"/>
          </a:xfrm>
          <a:prstGeom prst="rect">
            <a:avLst/>
          </a:prstGeom>
        </p:spPr>
      </p:pic>
    </p:spTree>
    <p:extLst>
      <p:ext uri="{BB962C8B-B14F-4D97-AF65-F5344CB8AC3E}">
        <p14:creationId xmlns:p14="http://schemas.microsoft.com/office/powerpoint/2010/main" val="20165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7367452" y="1413761"/>
            <a:ext cx="5449076" cy="6145400"/>
          </a:xfrm>
          <a:prstGeom prst="rect">
            <a:avLst/>
          </a:prstGeom>
          <a:noFill/>
        </p:spPr>
        <p:txBody>
          <a:bodyPr wrap="square" rtlCol="0">
            <a:spAutoFit/>
          </a:bodyPr>
          <a:lstStyle/>
          <a:p>
            <a:r>
              <a:rPr lang="en-GB" sz="2987" b="1" i="1" dirty="0">
                <a:solidFill>
                  <a:srgbClr val="FF0000"/>
                </a:solidFill>
              </a:rPr>
              <a:t>Let us look. . .</a:t>
            </a:r>
          </a:p>
          <a:p>
            <a:endParaRPr lang="en-GB" sz="2987" b="1" i="1" dirty="0">
              <a:solidFill>
                <a:schemeClr val="accent2">
                  <a:lumMod val="75000"/>
                </a:schemeClr>
              </a:solidFill>
            </a:endParaRPr>
          </a:p>
          <a:p>
            <a:r>
              <a:rPr lang="en-GB" sz="2800" b="1" dirty="0">
                <a:solidFill>
                  <a:schemeClr val="tx2"/>
                </a:solidFill>
              </a:rPr>
              <a:t>As we have explored our icon, and the history of Catholic schools in Scotland, we have looked at many images. However, at the centre of our journey is Jesus, the unchanging teacher and source of all our learning.</a:t>
            </a:r>
          </a:p>
          <a:p>
            <a:endParaRPr lang="en-GB" sz="2800" b="1" dirty="0">
              <a:solidFill>
                <a:schemeClr val="tx2"/>
              </a:solidFill>
            </a:endParaRPr>
          </a:p>
          <a:p>
            <a:r>
              <a:rPr lang="en-GB" sz="2800" b="1" dirty="0">
                <a:solidFill>
                  <a:schemeClr val="tx2"/>
                </a:solidFill>
              </a:rPr>
              <a:t>Like the figures in the icon, we are called to him; we gather to him, and we learn from him</a:t>
            </a:r>
          </a:p>
          <a:p>
            <a:endParaRPr lang="en-GB" sz="2560" b="1" i="1" dirty="0">
              <a:solidFill>
                <a:schemeClr val="accent2">
                  <a:lumMod val="75000"/>
                </a:schemeClr>
              </a:solidFill>
            </a:endParaRPr>
          </a:p>
        </p:txBody>
      </p:sp>
      <p:pic>
        <p:nvPicPr>
          <p:cNvPr id="2" name="Picture 1"/>
          <p:cNvPicPr>
            <a:picLocks noChangeAspect="1"/>
          </p:cNvPicPr>
          <p:nvPr/>
        </p:nvPicPr>
        <p:blipFill>
          <a:blip r:embed="rId3"/>
          <a:stretch>
            <a:fillRect/>
          </a:stretch>
        </p:blipFill>
        <p:spPr>
          <a:xfrm>
            <a:off x="1157590" y="1413760"/>
            <a:ext cx="6053108" cy="7073074"/>
          </a:xfrm>
          <a:prstGeom prst="rect">
            <a:avLst/>
          </a:prstGeom>
        </p:spPr>
      </p:pic>
    </p:spTree>
    <p:extLst>
      <p:ext uri="{BB962C8B-B14F-4D97-AF65-F5344CB8AC3E}">
        <p14:creationId xmlns:p14="http://schemas.microsoft.com/office/powerpoint/2010/main" val="16433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7348790" y="182120"/>
            <a:ext cx="5449076" cy="9169754"/>
          </a:xfrm>
          <a:prstGeom prst="rect">
            <a:avLst/>
          </a:prstGeom>
          <a:noFill/>
        </p:spPr>
        <p:txBody>
          <a:bodyPr wrap="square" rtlCol="0">
            <a:spAutoFit/>
          </a:bodyPr>
          <a:lstStyle/>
          <a:p>
            <a:r>
              <a:rPr lang="en-GB" sz="2987" b="1" i="1" dirty="0">
                <a:solidFill>
                  <a:srgbClr val="FF0000"/>
                </a:solidFill>
              </a:rPr>
              <a:t>Let us pray . . .</a:t>
            </a:r>
          </a:p>
          <a:p>
            <a:endParaRPr lang="en-GB" sz="2800" b="1" dirty="0">
              <a:solidFill>
                <a:srgbClr val="FF0000"/>
              </a:solidFill>
            </a:endParaRPr>
          </a:p>
          <a:p>
            <a:r>
              <a:rPr lang="en-GB" sz="2800" b="1" dirty="0">
                <a:solidFill>
                  <a:srgbClr val="FF0000"/>
                </a:solidFill>
              </a:rPr>
              <a:t>Lord, </a:t>
            </a:r>
          </a:p>
          <a:p>
            <a:r>
              <a:rPr lang="en-GB" sz="2800" b="1" dirty="0">
                <a:solidFill>
                  <a:srgbClr val="FF0000"/>
                </a:solidFill>
              </a:rPr>
              <a:t>as we mark this important time in our history, we gather to you.</a:t>
            </a:r>
          </a:p>
          <a:p>
            <a:endParaRPr lang="en-GB" sz="2800" b="1" dirty="0">
              <a:solidFill>
                <a:srgbClr val="FF0000"/>
              </a:solidFill>
            </a:endParaRPr>
          </a:p>
          <a:p>
            <a:r>
              <a:rPr lang="en-GB" sz="2800" b="1" dirty="0">
                <a:solidFill>
                  <a:srgbClr val="FF0000"/>
                </a:solidFill>
              </a:rPr>
              <a:t>We thank you for all those who built and protected our school communities. May we appreciate the gift and the legacy they have left for us.</a:t>
            </a:r>
          </a:p>
          <a:p>
            <a:endParaRPr lang="en-GB" sz="2800" b="1" dirty="0">
              <a:solidFill>
                <a:srgbClr val="FF0000"/>
              </a:solidFill>
            </a:endParaRPr>
          </a:p>
          <a:p>
            <a:r>
              <a:rPr lang="en-GB" sz="2800" b="1" dirty="0">
                <a:solidFill>
                  <a:srgbClr val="FF0000"/>
                </a:solidFill>
              </a:rPr>
              <a:t>Help us to continue on their path, helping young people to grow in knowledge and love of you and your holy Church.</a:t>
            </a:r>
          </a:p>
          <a:p>
            <a:endParaRPr lang="en-GB" sz="2800" b="1" dirty="0">
              <a:solidFill>
                <a:srgbClr val="FF0000"/>
              </a:solidFill>
            </a:endParaRPr>
          </a:p>
          <a:p>
            <a:r>
              <a:rPr lang="en-GB" sz="2800" b="1" dirty="0">
                <a:solidFill>
                  <a:srgbClr val="FF0000"/>
                </a:solidFill>
              </a:rPr>
              <a:t>May we know ourselves and others better by knowing you. Let us take your love to all people.</a:t>
            </a:r>
          </a:p>
          <a:p>
            <a:pPr algn="ctr"/>
            <a:r>
              <a:rPr lang="en-GB" sz="2800" b="1" dirty="0">
                <a:solidFill>
                  <a:srgbClr val="FF0000"/>
                </a:solidFill>
              </a:rPr>
              <a:t>Amen.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7" y="1413762"/>
            <a:ext cx="5799908" cy="6675880"/>
          </a:xfrm>
          <a:prstGeom prst="rect">
            <a:avLst/>
          </a:prstGeom>
        </p:spPr>
      </p:pic>
    </p:spTree>
    <p:extLst>
      <p:ext uri="{BB962C8B-B14F-4D97-AF65-F5344CB8AC3E}">
        <p14:creationId xmlns:p14="http://schemas.microsoft.com/office/powerpoint/2010/main" val="217872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1805" y="268898"/>
            <a:ext cx="11000792" cy="1569660"/>
          </a:xfrm>
          <a:prstGeom prst="rect">
            <a:avLst/>
          </a:prstGeom>
          <a:noFill/>
        </p:spPr>
        <p:txBody>
          <a:bodyPr wrap="square" rtlCol="0">
            <a:spAutoFit/>
          </a:bodyPr>
          <a:lstStyle/>
          <a:p>
            <a:pPr algn="ctr"/>
            <a:r>
              <a:rPr lang="en-GB" sz="4800" dirty="0">
                <a:solidFill>
                  <a:schemeClr val="tx2"/>
                </a:solidFill>
                <a:latin typeface="Copperplate Gothic Bold" panose="020E0705020206020404" pitchFamily="34" charset="0"/>
              </a:rPr>
              <a:t>The Icon:</a:t>
            </a:r>
          </a:p>
          <a:p>
            <a:pPr algn="ctr"/>
            <a:r>
              <a:rPr lang="en-GB" sz="4800" dirty="0">
                <a:solidFill>
                  <a:schemeClr val="tx2"/>
                </a:solidFill>
                <a:latin typeface="Copperplate Gothic Bold" panose="020E0705020206020404" pitchFamily="34" charset="0"/>
              </a:rPr>
              <a:t>Jesus Our Teacher</a:t>
            </a:r>
            <a:endParaRPr lang="en-US" sz="4800" dirty="0">
              <a:solidFill>
                <a:schemeClr val="tx2"/>
              </a:solidFill>
              <a:latin typeface="Copperplate Gothic Bold" panose="020E0705020206020404" pitchFamily="34" charset="0"/>
            </a:endParaRPr>
          </a:p>
        </p:txBody>
      </p:sp>
      <p:sp>
        <p:nvSpPr>
          <p:cNvPr id="6" name="TextBox 5"/>
          <p:cNvSpPr txBox="1"/>
          <p:nvPr/>
        </p:nvSpPr>
        <p:spPr>
          <a:xfrm>
            <a:off x="485193" y="2006619"/>
            <a:ext cx="9797142" cy="7786747"/>
          </a:xfrm>
          <a:prstGeom prst="rect">
            <a:avLst/>
          </a:prstGeom>
          <a:noFill/>
        </p:spPr>
        <p:txBody>
          <a:bodyPr wrap="square" rtlCol="0">
            <a:spAutoFit/>
          </a:bodyPr>
          <a:lstStyle/>
          <a:p>
            <a:r>
              <a:rPr lang="en-GB" sz="2800" b="1" dirty="0"/>
              <a:t>An icon is a usually a painted image, usually of Jesus, Mary or the saints, which is intended to help us pray.</a:t>
            </a:r>
          </a:p>
          <a:p>
            <a:endParaRPr lang="en-GB" sz="2800" b="1" dirty="0"/>
          </a:p>
          <a:p>
            <a:r>
              <a:rPr lang="en-GB" sz="2800" b="1" dirty="0"/>
              <a:t>Icons are sometimes called “</a:t>
            </a:r>
            <a:r>
              <a:rPr lang="en-GB" sz="2800" b="1" i="1" dirty="0"/>
              <a:t>doorways to the sacred”</a:t>
            </a:r>
            <a:r>
              <a:rPr lang="en-GB" sz="2800" b="1" dirty="0"/>
              <a:t> or </a:t>
            </a:r>
            <a:r>
              <a:rPr lang="en-GB" sz="2800" b="1" i="1" dirty="0"/>
              <a:t>“windows to Heaven</a:t>
            </a:r>
            <a:r>
              <a:rPr lang="en-GB" sz="2800" b="1" dirty="0"/>
              <a:t>”.</a:t>
            </a:r>
          </a:p>
          <a:p>
            <a:endParaRPr lang="en-GB" sz="2800" b="1" dirty="0"/>
          </a:p>
          <a:p>
            <a:r>
              <a:rPr lang="en-GB" sz="2800" b="1" dirty="0"/>
              <a:t> When you look at an icon, it is meant to make you aware that you are in the presence of God. Icons, then, are not just art with a religious theme; rather, they are sacred art because they bring the viewer to the sacred.</a:t>
            </a:r>
          </a:p>
          <a:p>
            <a:endParaRPr lang="en-GB" sz="2800" b="1" dirty="0"/>
          </a:p>
          <a:p>
            <a:r>
              <a:rPr lang="en-GB" sz="2800" b="1" dirty="0"/>
              <a:t>When you are standing in front of an icon, it is as if you are looking through a window into the heavenly world of the mystery. But this is a two-way window. As you look though the window, you are also being seen with the eyes of love by those in the icon. It’s like you become a part of the story that the icon is trying to tell us.</a:t>
            </a:r>
          </a:p>
          <a:p>
            <a:endParaRPr lang="en-GB" sz="2400" b="1"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882" y="1166844"/>
            <a:ext cx="2414918" cy="7315200"/>
          </a:xfrm>
          <a:prstGeom prst="rect">
            <a:avLst/>
          </a:prstGeom>
        </p:spPr>
      </p:pic>
    </p:spTree>
    <p:extLst>
      <p:ext uri="{BB962C8B-B14F-4D97-AF65-F5344CB8AC3E}">
        <p14:creationId xmlns:p14="http://schemas.microsoft.com/office/powerpoint/2010/main" val="20747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8698619" y="1597432"/>
            <a:ext cx="4100492" cy="7260706"/>
          </a:xfrm>
          <a:prstGeom prst="rect">
            <a:avLst/>
          </a:prstGeom>
          <a:noFill/>
        </p:spPr>
        <p:txBody>
          <a:bodyPr wrap="square" rtlCol="0">
            <a:spAutoFit/>
          </a:bodyPr>
          <a:lstStyle/>
          <a:p>
            <a:r>
              <a:rPr lang="en-GB" sz="2800" b="1" dirty="0">
                <a:solidFill>
                  <a:schemeClr val="tx2"/>
                </a:solidFill>
              </a:rPr>
              <a:t>Take a couple of minutes to look closely at the icon.</a:t>
            </a:r>
          </a:p>
          <a:p>
            <a:endParaRPr lang="en-GB" sz="2800" b="1" dirty="0">
              <a:solidFill>
                <a:schemeClr val="tx2"/>
              </a:solidFill>
            </a:endParaRPr>
          </a:p>
          <a:p>
            <a:r>
              <a:rPr lang="en-GB" sz="2800" b="1" dirty="0">
                <a:solidFill>
                  <a:schemeClr val="tx2"/>
                </a:solidFill>
              </a:rPr>
              <a:t>What do you like about it?</a:t>
            </a:r>
          </a:p>
          <a:p>
            <a:r>
              <a:rPr lang="en-GB" sz="2800" b="1" dirty="0">
                <a:solidFill>
                  <a:schemeClr val="tx2"/>
                </a:solidFill>
              </a:rPr>
              <a:t>Does any part or parts stand out for you? Why did they make such an impression on you?</a:t>
            </a:r>
          </a:p>
          <a:p>
            <a:endParaRPr lang="en-GB" sz="2800" b="1" dirty="0">
              <a:solidFill>
                <a:schemeClr val="tx2"/>
              </a:solidFill>
            </a:endParaRPr>
          </a:p>
          <a:p>
            <a:r>
              <a:rPr lang="en-GB" sz="2800" b="1" dirty="0">
                <a:solidFill>
                  <a:schemeClr val="tx2"/>
                </a:solidFill>
              </a:rPr>
              <a:t>Discuss with the person next to you which part of the image you like best, and why. Be prepared to share your choice with the the large group.</a:t>
            </a:r>
          </a:p>
          <a:p>
            <a:endParaRPr lang="en-GB" sz="2291" dirty="0"/>
          </a:p>
          <a:p>
            <a:endParaRPr lang="en-US" sz="2291"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8206" y="1205706"/>
            <a:ext cx="6635932" cy="7315200"/>
          </a:xfrm>
        </p:spPr>
      </p:pic>
    </p:spTree>
    <p:extLst>
      <p:ext uri="{BB962C8B-B14F-4D97-AF65-F5344CB8AC3E}">
        <p14:creationId xmlns:p14="http://schemas.microsoft.com/office/powerpoint/2010/main" val="197943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126" y="4370649"/>
            <a:ext cx="2718675" cy="477969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547878" y="4187574"/>
            <a:ext cx="7802880" cy="1145084"/>
          </a:xfrm>
          <a:ln w="76200">
            <a:noFill/>
          </a:ln>
        </p:spPr>
        <p:txBody>
          <a:bodyPr>
            <a:normAutofit fontScale="70000" lnSpcReduction="20000"/>
          </a:bodyPr>
          <a:lstStyle/>
          <a:p>
            <a:pPr marL="0" indent="0">
              <a:buNone/>
            </a:pPr>
            <a:endParaRPr lang="en-GB" dirty="0"/>
          </a:p>
          <a:p>
            <a:pPr marL="0" indent="0" algn="ctr">
              <a:buNone/>
            </a:pPr>
            <a:r>
              <a:rPr lang="en-GB" sz="7040" b="1" dirty="0">
                <a:solidFill>
                  <a:schemeClr val="tx2"/>
                </a:solidFill>
              </a:rPr>
              <a:t>Exploring the Icon</a:t>
            </a:r>
            <a:endParaRPr lang="en-US" sz="7040" b="1" dirty="0">
              <a:solidFill>
                <a:schemeClr val="tx2"/>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797" y="932272"/>
            <a:ext cx="1992122" cy="34383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9" y="133497"/>
            <a:ext cx="2589406" cy="838740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3919" y="82794"/>
            <a:ext cx="5862207" cy="428785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6127" y="1595172"/>
            <a:ext cx="2760203" cy="295855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7878" y="5515734"/>
            <a:ext cx="7802881" cy="3005173"/>
          </a:xfrm>
          <a:prstGeom prst="rect">
            <a:avLst/>
          </a:prstGeom>
        </p:spPr>
      </p:pic>
    </p:spTree>
    <p:extLst>
      <p:ext uri="{BB962C8B-B14F-4D97-AF65-F5344CB8AC3E}">
        <p14:creationId xmlns:p14="http://schemas.microsoft.com/office/powerpoint/2010/main" val="204129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8651966" y="1002191"/>
            <a:ext cx="4100492" cy="8984254"/>
          </a:xfrm>
          <a:prstGeom prst="rect">
            <a:avLst/>
          </a:prstGeom>
          <a:noFill/>
        </p:spPr>
        <p:txBody>
          <a:bodyPr wrap="square" rtlCol="0">
            <a:spAutoFit/>
          </a:bodyPr>
          <a:lstStyle/>
          <a:p>
            <a:r>
              <a:rPr lang="en-GB" sz="2800" b="1" dirty="0">
                <a:solidFill>
                  <a:schemeClr val="tx2"/>
                </a:solidFill>
              </a:rPr>
              <a:t>The icon has been specially written to tell the story of the Catholic community of Scotland, the role of the Church and the community in providing Catholic education for all those who wanted it, and how Scotland as a nation has benefitted from the high quality education provided in Catholic schools.</a:t>
            </a:r>
          </a:p>
          <a:p>
            <a:endParaRPr lang="en-GB" sz="2800" b="1" dirty="0">
              <a:solidFill>
                <a:schemeClr val="tx2"/>
              </a:solidFill>
            </a:endParaRPr>
          </a:p>
          <a:p>
            <a:r>
              <a:rPr lang="en-GB" sz="2800" b="1" dirty="0">
                <a:solidFill>
                  <a:schemeClr val="tx2"/>
                </a:solidFill>
              </a:rPr>
              <a:t>At the centre of all this is Jesus, the ultimate teacher, who invites us all to learn from him.</a:t>
            </a:r>
          </a:p>
          <a:p>
            <a:endParaRPr lang="en-GB" sz="2291" dirty="0"/>
          </a:p>
          <a:p>
            <a:endParaRPr lang="en-US" sz="229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7589" y="1002191"/>
            <a:ext cx="7084045" cy="7489372"/>
          </a:xfrm>
        </p:spPr>
      </p:pic>
    </p:spTree>
    <p:extLst>
      <p:ext uri="{BB962C8B-B14F-4D97-AF65-F5344CB8AC3E}">
        <p14:creationId xmlns:p14="http://schemas.microsoft.com/office/powerpoint/2010/main" val="25460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7969408" y="1964266"/>
            <a:ext cx="4792380" cy="6178166"/>
          </a:xfrm>
          <a:prstGeom prst="rect">
            <a:avLst/>
          </a:prstGeom>
          <a:noFill/>
        </p:spPr>
        <p:txBody>
          <a:bodyPr wrap="square" rtlCol="0">
            <a:spAutoFit/>
          </a:bodyPr>
          <a:lstStyle/>
          <a:p>
            <a:r>
              <a:rPr lang="en-GB" sz="2987" b="1" i="1" dirty="0">
                <a:solidFill>
                  <a:srgbClr val="FF0000"/>
                </a:solidFill>
              </a:rPr>
              <a:t>Let us look…</a:t>
            </a:r>
          </a:p>
          <a:p>
            <a:endParaRPr lang="en-GB" sz="2987" dirty="0">
              <a:solidFill>
                <a:schemeClr val="tx2"/>
              </a:solidFill>
            </a:endParaRPr>
          </a:p>
          <a:p>
            <a:r>
              <a:rPr lang="en-GB" sz="2800" b="1" dirty="0">
                <a:solidFill>
                  <a:schemeClr val="tx2"/>
                </a:solidFill>
              </a:rPr>
              <a:t>In the top right of our icon we see the patron saint of Scotland, St Andrew, called by Jesus to be an apostle. </a:t>
            </a:r>
          </a:p>
          <a:p>
            <a:r>
              <a:rPr lang="en-GB" sz="2800" b="1" dirty="0">
                <a:solidFill>
                  <a:schemeClr val="tx2"/>
                </a:solidFill>
              </a:rPr>
              <a:t>We see a sign here of what is to come: the masts of the ship form the X of the Saltire, which represents the cross upon which St, Andrew was martyred for his faith in Jesus as the Son of God.</a:t>
            </a:r>
          </a:p>
          <a:p>
            <a:endParaRPr lang="en-GB" sz="2773"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704" y="1413761"/>
            <a:ext cx="6287588" cy="6947954"/>
          </a:xfrm>
          <a:prstGeom prst="rect">
            <a:avLst/>
          </a:prstGeom>
        </p:spPr>
      </p:pic>
    </p:spTree>
    <p:extLst>
      <p:ext uri="{BB962C8B-B14F-4D97-AF65-F5344CB8AC3E}">
        <p14:creationId xmlns:p14="http://schemas.microsoft.com/office/powerpoint/2010/main" val="291880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8006731" y="1413760"/>
            <a:ext cx="4792380" cy="7339060"/>
          </a:xfrm>
          <a:prstGeom prst="rect">
            <a:avLst/>
          </a:prstGeom>
          <a:noFill/>
        </p:spPr>
        <p:txBody>
          <a:bodyPr wrap="square" rtlCol="0">
            <a:spAutoFit/>
          </a:bodyPr>
          <a:lstStyle/>
          <a:p>
            <a:endParaRPr lang="en-GB" sz="2800" b="1" dirty="0">
              <a:solidFill>
                <a:schemeClr val="tx2"/>
              </a:solidFill>
            </a:endParaRPr>
          </a:p>
          <a:p>
            <a:r>
              <a:rPr lang="en-GB" sz="2800" b="1" dirty="0">
                <a:solidFill>
                  <a:schemeClr val="tx2"/>
                </a:solidFill>
              </a:rPr>
              <a:t>In silence, we take a moment to think about how we are called to learn from Jesus, and to take his message of love, justice and peace into our school and our communities,</a:t>
            </a:r>
          </a:p>
          <a:p>
            <a:endParaRPr lang="en-GB" sz="2800" b="1" dirty="0">
              <a:solidFill>
                <a:schemeClr val="tx2"/>
              </a:solidFill>
            </a:endParaRPr>
          </a:p>
          <a:p>
            <a:r>
              <a:rPr lang="en-GB" sz="2800" b="1" i="1" dirty="0">
                <a:solidFill>
                  <a:srgbClr val="FF0000"/>
                </a:solidFill>
              </a:rPr>
              <a:t>Let us pray . . .</a:t>
            </a:r>
            <a:endParaRPr lang="en-GB" sz="2800" b="1" dirty="0">
              <a:solidFill>
                <a:schemeClr val="tx2"/>
              </a:solidFill>
            </a:endParaRPr>
          </a:p>
          <a:p>
            <a:endParaRPr lang="en-GB" sz="2800" b="1" dirty="0">
              <a:solidFill>
                <a:srgbClr val="FF0000"/>
              </a:solidFill>
            </a:endParaRPr>
          </a:p>
          <a:p>
            <a:r>
              <a:rPr lang="en-GB" sz="2800" b="1" dirty="0">
                <a:solidFill>
                  <a:srgbClr val="FF0000"/>
                </a:solidFill>
              </a:rPr>
              <a:t>We thank God for the example of the saints, who show us how we can put our faith into action.</a:t>
            </a:r>
          </a:p>
          <a:p>
            <a:endParaRPr lang="en-GB" sz="2800" b="1" dirty="0">
              <a:solidFill>
                <a:schemeClr val="tx2"/>
              </a:solidFill>
            </a:endParaRPr>
          </a:p>
          <a:p>
            <a:r>
              <a:rPr lang="en-GB" sz="2800" b="1" dirty="0">
                <a:solidFill>
                  <a:srgbClr val="FF0000"/>
                </a:solidFill>
              </a:rPr>
              <a:t>St Andrew, pray for us.</a:t>
            </a:r>
            <a:endParaRPr lang="en-GB" sz="2291" dirty="0">
              <a:solidFill>
                <a:srgbClr val="FF0000"/>
              </a:solidFill>
            </a:endParaRPr>
          </a:p>
          <a:p>
            <a:endParaRPr lang="en-US" sz="2291" dirty="0"/>
          </a:p>
        </p:txBody>
      </p:sp>
      <p:pic>
        <p:nvPicPr>
          <p:cNvPr id="2" name="Picture 1"/>
          <p:cNvPicPr>
            <a:picLocks noChangeAspect="1"/>
          </p:cNvPicPr>
          <p:nvPr/>
        </p:nvPicPr>
        <p:blipFill>
          <a:blip r:embed="rId3"/>
          <a:stretch>
            <a:fillRect/>
          </a:stretch>
        </p:blipFill>
        <p:spPr>
          <a:xfrm>
            <a:off x="1437977" y="1410047"/>
            <a:ext cx="6288366" cy="6951668"/>
          </a:xfrm>
          <a:prstGeom prst="rect">
            <a:avLst/>
          </a:prstGeom>
        </p:spPr>
      </p:pic>
    </p:spTree>
    <p:extLst>
      <p:ext uri="{BB962C8B-B14F-4D97-AF65-F5344CB8AC3E}">
        <p14:creationId xmlns:p14="http://schemas.microsoft.com/office/powerpoint/2010/main" val="9573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775571" y="4431140"/>
            <a:ext cx="6947095"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the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6831074" y="1413761"/>
            <a:ext cx="5968037" cy="7044108"/>
          </a:xfrm>
          <a:prstGeom prst="rect">
            <a:avLst/>
          </a:prstGeom>
          <a:noFill/>
        </p:spPr>
        <p:txBody>
          <a:bodyPr wrap="square" rtlCol="0">
            <a:spAutoFit/>
          </a:bodyPr>
          <a:lstStyle/>
          <a:p>
            <a:r>
              <a:rPr lang="en-GB" sz="2987" b="1" i="1" dirty="0">
                <a:solidFill>
                  <a:srgbClr val="FF0000"/>
                </a:solidFill>
              </a:rPr>
              <a:t>Let us look. . .</a:t>
            </a:r>
          </a:p>
          <a:p>
            <a:endParaRPr lang="en-GB" sz="2987" b="1" i="1" dirty="0">
              <a:solidFill>
                <a:schemeClr val="accent2">
                  <a:lumMod val="75000"/>
                </a:schemeClr>
              </a:solidFill>
            </a:endParaRPr>
          </a:p>
          <a:p>
            <a:r>
              <a:rPr lang="en-GB" sz="2800" b="1" dirty="0">
                <a:solidFill>
                  <a:schemeClr val="tx2"/>
                </a:solidFill>
              </a:rPr>
              <a:t>In the top left of our icon we see the island of Iona, founded by St Columba, with the Celtic cross representing how Columba and the other great Celtic saints brought Christianity to Scotland.</a:t>
            </a:r>
          </a:p>
          <a:p>
            <a:endParaRPr lang="en-GB" sz="2800" b="1" dirty="0">
              <a:solidFill>
                <a:schemeClr val="tx2"/>
              </a:solidFill>
            </a:endParaRPr>
          </a:p>
          <a:p>
            <a:r>
              <a:rPr lang="en-GB" sz="2800" b="1" dirty="0">
                <a:solidFill>
                  <a:schemeClr val="tx2"/>
                </a:solidFill>
              </a:rPr>
              <a:t>In the background we see the hills of Ireland, so important to the growth of the Catholic community in Scotland.</a:t>
            </a:r>
          </a:p>
          <a:p>
            <a:endParaRPr lang="en-GB" sz="2800" b="1" dirty="0">
              <a:solidFill>
                <a:schemeClr val="tx2"/>
              </a:solidFill>
            </a:endParaRPr>
          </a:p>
          <a:p>
            <a:r>
              <a:rPr lang="en-GB" sz="2800" b="1" dirty="0">
                <a:solidFill>
                  <a:schemeClr val="tx2"/>
                </a:solidFill>
              </a:rPr>
              <a:t>With buildings like Iona Abbey, and St Ninian’s in </a:t>
            </a:r>
            <a:r>
              <a:rPr lang="en-GB" sz="2800" b="1" dirty="0" err="1">
                <a:solidFill>
                  <a:schemeClr val="tx2"/>
                </a:solidFill>
              </a:rPr>
              <a:t>Whithorn</a:t>
            </a:r>
            <a:r>
              <a:rPr lang="en-GB" sz="2800" b="1" dirty="0">
                <a:solidFill>
                  <a:schemeClr val="tx2"/>
                </a:solidFill>
              </a:rPr>
              <a:t>, Christianity had a home here in Scotland. Again, we see St Andrew’s cross in the sky.</a:t>
            </a:r>
          </a:p>
        </p:txBody>
      </p:sp>
      <p:pic>
        <p:nvPicPr>
          <p:cNvPr id="6" name="Picture 5"/>
          <p:cNvPicPr>
            <a:picLocks noChangeAspect="1"/>
          </p:cNvPicPr>
          <p:nvPr/>
        </p:nvPicPr>
        <p:blipFill>
          <a:blip r:embed="rId3"/>
          <a:stretch>
            <a:fillRect/>
          </a:stretch>
        </p:blipFill>
        <p:spPr>
          <a:xfrm>
            <a:off x="1291045" y="1413761"/>
            <a:ext cx="5275218" cy="6947954"/>
          </a:xfrm>
          <a:prstGeom prst="rect">
            <a:avLst/>
          </a:prstGeom>
        </p:spPr>
      </p:pic>
    </p:spTree>
    <p:extLst>
      <p:ext uri="{BB962C8B-B14F-4D97-AF65-F5344CB8AC3E}">
        <p14:creationId xmlns:p14="http://schemas.microsoft.com/office/powerpoint/2010/main" val="385838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6200000">
            <a:off x="-2901118" y="4431140"/>
            <a:ext cx="7198189" cy="913199"/>
          </a:xfrm>
          <a:prstGeom prst="rect">
            <a:avLst/>
          </a:prstGeom>
        </p:spPr>
        <p:txBody>
          <a:bodyPr wrap="none">
            <a:spAutoFit/>
          </a:bodyPr>
          <a:lstStyle/>
          <a:p>
            <a:r>
              <a:rPr lang="en-GB" sz="5334" b="1" dirty="0">
                <a:solidFill>
                  <a:schemeClr val="tx2"/>
                </a:solidFill>
                <a:latin typeface="Copperplate Gothic Light" panose="020E0507020206020404" pitchFamily="34" charset="0"/>
              </a:rPr>
              <a:t>Jesus Our Teacher</a:t>
            </a:r>
            <a:endParaRPr lang="en-US" sz="5334" b="1" dirty="0">
              <a:solidFill>
                <a:schemeClr val="tx2"/>
              </a:solidFill>
              <a:latin typeface="Copperplate Gothic Light" panose="020E0507020206020404" pitchFamily="34" charset="0"/>
            </a:endParaRPr>
          </a:p>
        </p:txBody>
      </p:sp>
      <p:sp>
        <p:nvSpPr>
          <p:cNvPr id="3" name="TextBox 2"/>
          <p:cNvSpPr txBox="1"/>
          <p:nvPr/>
        </p:nvSpPr>
        <p:spPr>
          <a:xfrm>
            <a:off x="6834087" y="384612"/>
            <a:ext cx="5968037" cy="8710077"/>
          </a:xfrm>
          <a:prstGeom prst="rect">
            <a:avLst/>
          </a:prstGeom>
          <a:noFill/>
        </p:spPr>
        <p:txBody>
          <a:bodyPr wrap="square" rtlCol="0">
            <a:spAutoFit/>
          </a:bodyPr>
          <a:lstStyle/>
          <a:p>
            <a:endParaRPr lang="en-GB" sz="2800" b="1" dirty="0">
              <a:solidFill>
                <a:schemeClr val="tx2"/>
              </a:solidFill>
            </a:endParaRPr>
          </a:p>
          <a:p>
            <a:r>
              <a:rPr lang="en-GB" sz="2800" b="1" dirty="0">
                <a:solidFill>
                  <a:schemeClr val="tx2"/>
                </a:solidFill>
              </a:rPr>
              <a:t>In silence, let us think for a moment of how God finds a home in our own communities.</a:t>
            </a:r>
          </a:p>
          <a:p>
            <a:r>
              <a:rPr lang="en-GB" sz="2800" b="1" dirty="0">
                <a:solidFill>
                  <a:schemeClr val="tx2"/>
                </a:solidFill>
              </a:rPr>
              <a:t>We think of our parishes, and of our Catholic schools.</a:t>
            </a:r>
          </a:p>
          <a:p>
            <a:endParaRPr lang="en-GB" sz="2800" b="1" dirty="0">
              <a:solidFill>
                <a:schemeClr val="tx2"/>
              </a:solidFill>
            </a:endParaRPr>
          </a:p>
          <a:p>
            <a:r>
              <a:rPr lang="en-GB" sz="2800" b="1" i="1" dirty="0">
                <a:solidFill>
                  <a:srgbClr val="FF0000"/>
                </a:solidFill>
              </a:rPr>
              <a:t>Let us pray . . .</a:t>
            </a:r>
          </a:p>
          <a:p>
            <a:endParaRPr lang="en-GB" sz="2800" b="1" dirty="0">
              <a:solidFill>
                <a:schemeClr val="tx2"/>
              </a:solidFill>
            </a:endParaRPr>
          </a:p>
          <a:p>
            <a:r>
              <a:rPr lang="en-GB" sz="2800" b="1" dirty="0">
                <a:solidFill>
                  <a:srgbClr val="FF0000"/>
                </a:solidFill>
              </a:rPr>
              <a:t>We are grateful and pray for those men and women who bravely brought the Word of God and the faith and traditions of the Church to us, and to those who continue to do that today.</a:t>
            </a:r>
          </a:p>
          <a:p>
            <a:endParaRPr lang="en-GB" sz="2800" b="1" dirty="0">
              <a:solidFill>
                <a:srgbClr val="FF0000"/>
              </a:solidFill>
            </a:endParaRPr>
          </a:p>
          <a:p>
            <a:r>
              <a:rPr lang="en-GB" sz="2800" b="1" dirty="0">
                <a:solidFill>
                  <a:srgbClr val="FF0000"/>
                </a:solidFill>
              </a:rPr>
              <a:t>We pray for our priests and bishops, and all lay people who support the work of our parishes and schools.</a:t>
            </a:r>
          </a:p>
          <a:p>
            <a:endParaRPr lang="en-GB" sz="2800" b="1" dirty="0">
              <a:solidFill>
                <a:schemeClr val="tx2"/>
              </a:solidFill>
            </a:endParaRPr>
          </a:p>
          <a:p>
            <a:r>
              <a:rPr lang="en-GB" sz="2800" b="1" dirty="0">
                <a:solidFill>
                  <a:srgbClr val="FF0000"/>
                </a:solidFill>
              </a:rPr>
              <a:t>St. Columba, pray for them. </a:t>
            </a:r>
          </a:p>
        </p:txBody>
      </p:sp>
      <p:pic>
        <p:nvPicPr>
          <p:cNvPr id="5" name="Picture 4"/>
          <p:cNvPicPr>
            <a:picLocks noChangeAspect="1"/>
          </p:cNvPicPr>
          <p:nvPr/>
        </p:nvPicPr>
        <p:blipFill>
          <a:blip r:embed="rId3"/>
          <a:stretch>
            <a:fillRect/>
          </a:stretch>
        </p:blipFill>
        <p:spPr>
          <a:xfrm>
            <a:off x="1357380" y="1410047"/>
            <a:ext cx="5273904" cy="6951668"/>
          </a:xfrm>
          <a:prstGeom prst="rect">
            <a:avLst/>
          </a:prstGeom>
        </p:spPr>
      </p:pic>
    </p:spTree>
    <p:extLst>
      <p:ext uri="{BB962C8B-B14F-4D97-AF65-F5344CB8AC3E}">
        <p14:creationId xmlns:p14="http://schemas.microsoft.com/office/powerpoint/2010/main" val="26880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875</TotalTime>
  <Words>1849</Words>
  <Application>Microsoft Office PowerPoint</Application>
  <PresentationFormat>Custom</PresentationFormat>
  <Paragraphs>179</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Copperplate Gothic Bold</vt:lpstr>
      <vt:lpstr>Copperplate Gothic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McBride</dc:creator>
  <cp:lastModifiedBy>Natalie Finnigan</cp:lastModifiedBy>
  <cp:revision>14</cp:revision>
  <dcterms:created xsi:type="dcterms:W3CDTF">2018-06-04T16:22:22Z</dcterms:created>
  <dcterms:modified xsi:type="dcterms:W3CDTF">2018-07-30T13:41:19Z</dcterms:modified>
</cp:coreProperties>
</file>