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61" r:id="rId3"/>
    <p:sldId id="264" r:id="rId4"/>
    <p:sldId id="259" r:id="rId5"/>
    <p:sldId id="266" r:id="rId6"/>
    <p:sldId id="267" r:id="rId7"/>
    <p:sldId id="262" r:id="rId8"/>
    <p:sldId id="260" r:id="rId9"/>
    <p:sldId id="263"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64507" autoAdjust="0"/>
  </p:normalViewPr>
  <p:slideViewPr>
    <p:cSldViewPr snapToGrid="0">
      <p:cViewPr varScale="1">
        <p:scale>
          <a:sx n="43" d="100"/>
          <a:sy n="43" d="100"/>
        </p:scale>
        <p:origin x="97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E8A66-40FC-42D4-A028-FEEBEED3EE60}" type="datetimeFigureOut">
              <a:rPr lang="en-GB" smtClean="0"/>
              <a:t>12/03/2021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B124E-74BF-43F6-8037-55533280E105}" type="slidenum">
              <a:rPr lang="en-GB" smtClean="0"/>
              <a:t>‹#›</a:t>
            </a:fld>
            <a:endParaRPr lang="en-GB"/>
          </a:p>
        </p:txBody>
      </p:sp>
    </p:spTree>
    <p:extLst>
      <p:ext uri="{BB962C8B-B14F-4D97-AF65-F5344CB8AC3E}">
        <p14:creationId xmlns:p14="http://schemas.microsoft.com/office/powerpoint/2010/main" val="49773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Lesson Two. </a:t>
            </a:r>
          </a:p>
        </p:txBody>
      </p:sp>
      <p:sp>
        <p:nvSpPr>
          <p:cNvPr id="4" name="Slide Number Placeholder 3"/>
          <p:cNvSpPr>
            <a:spLocks noGrp="1"/>
          </p:cNvSpPr>
          <p:nvPr>
            <p:ph type="sldNum" sz="quarter" idx="5"/>
          </p:nvPr>
        </p:nvSpPr>
        <p:spPr/>
        <p:txBody>
          <a:bodyPr/>
          <a:lstStyle/>
          <a:p>
            <a:fld id="{8A8B124E-74BF-43F6-8037-55533280E105}" type="slidenum">
              <a:rPr lang="en-GB" smtClean="0"/>
              <a:t>1</a:t>
            </a:fld>
            <a:endParaRPr lang="en-GB"/>
          </a:p>
        </p:txBody>
      </p:sp>
    </p:spTree>
    <p:extLst>
      <p:ext uri="{BB962C8B-B14F-4D97-AF65-F5344CB8AC3E}">
        <p14:creationId xmlns:p14="http://schemas.microsoft.com/office/powerpoint/2010/main" val="376948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are learning that God LOVES US SO MUCH! And how to make a good confession. </a:t>
            </a:r>
          </a:p>
        </p:txBody>
      </p:sp>
      <p:sp>
        <p:nvSpPr>
          <p:cNvPr id="4" name="Slide Number Placeholder 3"/>
          <p:cNvSpPr>
            <a:spLocks noGrp="1"/>
          </p:cNvSpPr>
          <p:nvPr>
            <p:ph type="sldNum" sz="quarter" idx="5"/>
          </p:nvPr>
        </p:nvSpPr>
        <p:spPr/>
        <p:txBody>
          <a:bodyPr/>
          <a:lstStyle/>
          <a:p>
            <a:fld id="{8A8B124E-74BF-43F6-8037-55533280E105}" type="slidenum">
              <a:rPr lang="en-GB" smtClean="0"/>
              <a:t>2</a:t>
            </a:fld>
            <a:endParaRPr lang="en-GB"/>
          </a:p>
        </p:txBody>
      </p:sp>
    </p:spTree>
    <p:extLst>
      <p:ext uri="{BB962C8B-B14F-4D97-AF65-F5344CB8AC3E}">
        <p14:creationId xmlns:p14="http://schemas.microsoft.com/office/powerpoint/2010/main" val="310886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take a few moments to pray before we begin our lesson today. Make sure you are sitting comfortably, take a few moments to prepare yourself for prayer and then join me in making the sign of the cross. </a:t>
            </a:r>
          </a:p>
          <a:p>
            <a:endParaRPr lang="en-GB" dirty="0"/>
          </a:p>
          <a:p>
            <a:r>
              <a:rPr lang="en-GB" dirty="0"/>
              <a:t>In the Name of the Father and of the Son and of the Holy Spirit Amen.</a:t>
            </a:r>
          </a:p>
          <a:p>
            <a:endParaRPr lang="en-GB" dirty="0"/>
          </a:p>
          <a:p>
            <a:pPr algn="just"/>
            <a:r>
              <a:rPr lang="en-US" dirty="0"/>
              <a:t>God Our Father, You are with us as we gather in prayer. Open our hearts as we listen to your word and</a:t>
            </a:r>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help us as to prepare well to receive the Sacrament of Reconciliation. Amen  </a:t>
            </a:r>
          </a:p>
          <a:p>
            <a:pPr algn="just"/>
            <a:endPar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Let’s Pray the Our FATHER TOGETHER. </a:t>
            </a:r>
          </a:p>
          <a:p>
            <a:pPr algn="just"/>
            <a:endPar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In the name of the Father and of the Son and of the Holy Spirit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are going to listen to the story of the Good Shepherd. Click the video on the next slide to hear the story and an explanation of what it means for us. </a:t>
            </a:r>
          </a:p>
        </p:txBody>
      </p:sp>
      <p:sp>
        <p:nvSpPr>
          <p:cNvPr id="4" name="Slide Number Placeholder 3"/>
          <p:cNvSpPr>
            <a:spLocks noGrp="1"/>
          </p:cNvSpPr>
          <p:nvPr>
            <p:ph type="sldNum" sz="quarter" idx="5"/>
          </p:nvPr>
        </p:nvSpPr>
        <p:spPr/>
        <p:txBody>
          <a:bodyPr/>
          <a:lstStyle/>
          <a:p>
            <a:fld id="{8A8B124E-74BF-43F6-8037-55533280E105}" type="slidenum">
              <a:rPr lang="en-GB" smtClean="0"/>
              <a:t>4</a:t>
            </a:fld>
            <a:endParaRPr lang="en-GB"/>
          </a:p>
        </p:txBody>
      </p:sp>
    </p:spTree>
    <p:extLst>
      <p:ext uri="{BB962C8B-B14F-4D97-AF65-F5344CB8AC3E}">
        <p14:creationId xmlns:p14="http://schemas.microsoft.com/office/powerpoint/2010/main" val="106255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video we heard that God loves us so much that no matter what we have done he always rejoices when we return to him. How exciting to think that each time we go to confession God is rejoicing in heaven. And we should also be rejoicing because God has forgiven us and we have a fresh start to try to be a good follower of Jesus. </a:t>
            </a:r>
          </a:p>
          <a:p>
            <a:endParaRPr lang="en-GB" dirty="0"/>
          </a:p>
          <a:p>
            <a:endParaRPr lang="en-GB" dirty="0"/>
          </a:p>
        </p:txBody>
      </p:sp>
      <p:sp>
        <p:nvSpPr>
          <p:cNvPr id="4" name="Slide Number Placeholder 3"/>
          <p:cNvSpPr>
            <a:spLocks noGrp="1"/>
          </p:cNvSpPr>
          <p:nvPr>
            <p:ph type="sldNum" sz="quarter" idx="5"/>
          </p:nvPr>
        </p:nvSpPr>
        <p:spPr/>
        <p:txBody>
          <a:bodyPr/>
          <a:lstStyle/>
          <a:p>
            <a:fld id="{8A8B124E-74BF-43F6-8037-55533280E105}" type="slidenum">
              <a:rPr lang="en-GB" smtClean="0"/>
              <a:t>6</a:t>
            </a:fld>
            <a:endParaRPr lang="en-GB"/>
          </a:p>
        </p:txBody>
      </p:sp>
    </p:spTree>
    <p:extLst>
      <p:ext uri="{BB962C8B-B14F-4D97-AF65-F5344CB8AC3E}">
        <p14:creationId xmlns:p14="http://schemas.microsoft.com/office/powerpoint/2010/main" val="298019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go make our Reconciliation or confession, it is important that we take time to think through the things that we have done that perhaps we shouldn’t have and even the things that we should have done but haven’t. </a:t>
            </a:r>
          </a:p>
          <a:p>
            <a:endParaRPr lang="en-GB" dirty="0"/>
          </a:p>
          <a:p>
            <a:r>
              <a:rPr lang="en-GB" dirty="0"/>
              <a:t>We can also ask the Holy Spirit to help us to make a good confession. This can just be a simple prayer using your own words, asking the Holy Spirit to guide you and to help you make a good confession. </a:t>
            </a:r>
          </a:p>
          <a:p>
            <a:endParaRPr lang="en-GB" dirty="0"/>
          </a:p>
          <a:p>
            <a:r>
              <a:rPr lang="en-GB" dirty="0"/>
              <a:t>Watch the video on the next slide about Going to Confession. </a:t>
            </a:r>
          </a:p>
        </p:txBody>
      </p:sp>
      <p:sp>
        <p:nvSpPr>
          <p:cNvPr id="4" name="Slide Number Placeholder 3"/>
          <p:cNvSpPr>
            <a:spLocks noGrp="1"/>
          </p:cNvSpPr>
          <p:nvPr>
            <p:ph type="sldNum" sz="quarter" idx="5"/>
          </p:nvPr>
        </p:nvSpPr>
        <p:spPr/>
        <p:txBody>
          <a:bodyPr/>
          <a:lstStyle/>
          <a:p>
            <a:fld id="{8A8B124E-74BF-43F6-8037-55533280E105}" type="slidenum">
              <a:rPr lang="en-GB" smtClean="0"/>
              <a:t>7</a:t>
            </a:fld>
            <a:endParaRPr lang="en-GB"/>
          </a:p>
        </p:txBody>
      </p:sp>
    </p:spTree>
    <p:extLst>
      <p:ext uri="{BB962C8B-B14F-4D97-AF65-F5344CB8AC3E}">
        <p14:creationId xmlns:p14="http://schemas.microsoft.com/office/powerpoint/2010/main" val="118509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the story of the Good Shepherd and how much God loves you. Perhaps you could thank God for loving you and for giving you a fresh start. </a:t>
            </a:r>
          </a:p>
        </p:txBody>
      </p:sp>
      <p:sp>
        <p:nvSpPr>
          <p:cNvPr id="4" name="Slide Number Placeholder 3"/>
          <p:cNvSpPr>
            <a:spLocks noGrp="1"/>
          </p:cNvSpPr>
          <p:nvPr>
            <p:ph type="sldNum" sz="quarter" idx="5"/>
          </p:nvPr>
        </p:nvSpPr>
        <p:spPr/>
        <p:txBody>
          <a:bodyPr/>
          <a:lstStyle/>
          <a:p>
            <a:fld id="{8A8B124E-74BF-43F6-8037-55533280E105}" type="slidenum">
              <a:rPr lang="en-GB" smtClean="0"/>
              <a:t>9</a:t>
            </a:fld>
            <a:endParaRPr lang="en-GB"/>
          </a:p>
        </p:txBody>
      </p:sp>
    </p:spTree>
    <p:extLst>
      <p:ext uri="{BB962C8B-B14F-4D97-AF65-F5344CB8AC3E}">
        <p14:creationId xmlns:p14="http://schemas.microsoft.com/office/powerpoint/2010/main" val="355805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bring our lesson to a close in prayer. We will pray the Act of Sorrow together.</a:t>
            </a:r>
          </a:p>
          <a:p>
            <a:endParaRPr lang="en-GB" dirty="0"/>
          </a:p>
          <a:p>
            <a:r>
              <a:rPr lang="en-GB" dirty="0"/>
              <a:t>In the Name of the Father and of the Son and of the Holy Spirit Amen.</a:t>
            </a:r>
          </a:p>
          <a:p>
            <a:endParaRPr lang="en-GB" dirty="0"/>
          </a:p>
          <a:p>
            <a:pPr algn="just"/>
            <a:r>
              <a:rPr lang="en-GB" dirty="0"/>
              <a:t>Act of Sorrow</a:t>
            </a:r>
            <a:endPar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endPar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endPar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In the name of the Father and of the Son and of the Holy Spirit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60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EECD-4213-4C4B-A550-A20335A12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AC2B78-9014-4095-BFF2-09935D9729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C265C2-0F16-4F7D-AC67-CF8D2475E4C5}"/>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B2D5E905-1E43-4190-943B-3C027C3F6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714D-56EF-43D8-93DF-83906E395B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26415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79C4-04AA-4D8F-8E95-20A726B832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309DDE-2075-46C5-8618-CD14965AB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F0AE8-D788-4C74-96B0-0309538647A2}"/>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199FDD1F-DCC6-4C1A-86CC-1A6EB9331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0F467-D764-4D6C-BFD1-AA34C559C63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4860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69F7E-7828-470C-A6F7-5A9D50CB14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8DFC5-DA23-4AB5-959B-B879A3219E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23DA-24B0-41D1-8967-9BECDEDBD826}"/>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929DE66E-7971-40FF-8E5A-95E814F887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70D89B-C64B-4632-8D8A-679602C1B46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69161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7E7D-3875-4596-AA49-6BDB39FA1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FD0DEF-2E90-4A27-89C1-D1ED2DAB2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F63A2-A3D5-456B-8D08-4B32E119D90A}"/>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647D765A-E2F9-4CE0-AAB9-9CA21E06A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FE47B-D249-4AE1-85C7-033EC686C401}"/>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39115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DC4E-2842-48DE-A2B7-FD4D13515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903E0C-D911-40E3-A1DA-C20E71A47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5774D-3E53-472B-96DE-18F2C70C6212}"/>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F2D149F0-34F5-461C-8122-B0D46D3BBD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B6DEA-6B61-49E0-938D-877DAE8E15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11420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C98D-A7DD-47C2-A6AC-E1CE22011E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ABECD-8B0A-4880-9FAE-397381080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01CA30-0908-4F8E-A0D0-7CD1CD60B9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DC8A57-62CE-46CA-BAE7-5DC54606F11A}"/>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6" name="Footer Placeholder 5">
            <a:extLst>
              <a:ext uri="{FF2B5EF4-FFF2-40B4-BE49-F238E27FC236}">
                <a16:creationId xmlns:a16="http://schemas.microsoft.com/office/drawing/2014/main" id="{D677087D-5313-4DE7-BCB3-906350618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2C1754-EED5-4DB1-B29A-0E84ABF6E40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44997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F972-074C-4627-BC5C-362C3F55D5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EEE70-85F6-4610-AD74-1E5764D8F2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1F0AF-F9C6-46E4-A0AC-257BBDF277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BD24F9-885B-440B-9B29-9367FD20F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5BB0D-F034-439F-8A73-D22755D6C8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48E2B2-750F-49B6-8BDE-A4D5BB0D9FB6}"/>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8" name="Footer Placeholder 7">
            <a:extLst>
              <a:ext uri="{FF2B5EF4-FFF2-40B4-BE49-F238E27FC236}">
                <a16:creationId xmlns:a16="http://schemas.microsoft.com/office/drawing/2014/main" id="{83C2D541-41DB-48E0-982E-35DE795518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7FB45E-A8C6-4174-9027-D01BF2E81B9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65201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F2CE-B8DA-4D38-A792-2498CB256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A6776D-227A-4CB6-8958-FEA8D6A77E7A}"/>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4" name="Footer Placeholder 3">
            <a:extLst>
              <a:ext uri="{FF2B5EF4-FFF2-40B4-BE49-F238E27FC236}">
                <a16:creationId xmlns:a16="http://schemas.microsoft.com/office/drawing/2014/main" id="{EBD8A544-8B00-4283-BADB-14519855B8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FE174E-338E-41D2-9CE9-33725FEC320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368967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E21AB-302D-4F16-85E8-9D9B81300A50}"/>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3" name="Footer Placeholder 2">
            <a:extLst>
              <a:ext uri="{FF2B5EF4-FFF2-40B4-BE49-F238E27FC236}">
                <a16:creationId xmlns:a16="http://schemas.microsoft.com/office/drawing/2014/main" id="{BACCAB94-2B9C-4B37-A61B-CCFA2DC714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B8A50F-C8BC-49ED-9A06-EA0F265B5FC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62600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8B18-AE29-4B79-9F78-37129CCB0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942056-A0DE-4C2C-A9EB-5DAD85A330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26C537-F0B5-44D4-AC9B-CAEE73362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0D6AE-0F30-47D3-B3FE-C427C6ABB487}"/>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6" name="Footer Placeholder 5">
            <a:extLst>
              <a:ext uri="{FF2B5EF4-FFF2-40B4-BE49-F238E27FC236}">
                <a16:creationId xmlns:a16="http://schemas.microsoft.com/office/drawing/2014/main" id="{30223C18-40C3-43FC-BD29-81C884D05A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A9D61-8E7D-4AAF-939C-163594A9A930}"/>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0181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E99B-D8D6-4B39-B0C4-663789403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0CFF30-F478-4BE9-978F-5055622DD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344794-0B12-43AA-A505-1C3EB0925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4716E-2616-4791-9004-E714E2A0320F}"/>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6" name="Footer Placeholder 5">
            <a:extLst>
              <a:ext uri="{FF2B5EF4-FFF2-40B4-BE49-F238E27FC236}">
                <a16:creationId xmlns:a16="http://schemas.microsoft.com/office/drawing/2014/main" id="{634382ED-C3DA-4E47-B020-EDAC85B1A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63FE4F-CCA5-43E3-8432-CBBCAFC4940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91890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05EA9-47AB-4ED9-93D7-3666A5022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59CF2D-2E2E-441C-8E3A-84EC2C0C8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385CB-A148-436B-9E1D-4E43F37B9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60B3A5EE-A692-4884-A117-3826C8AA7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7EFC4-4329-456D-93AB-86EBF1EDD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4731-359F-461F-8EA7-46DE372949DB}" type="slidenum">
              <a:rPr lang="en-GB" smtClean="0"/>
              <a:t>‹#›</a:t>
            </a:fld>
            <a:endParaRPr lang="en-GB"/>
          </a:p>
        </p:txBody>
      </p:sp>
    </p:spTree>
    <p:extLst>
      <p:ext uri="{BB962C8B-B14F-4D97-AF65-F5344CB8AC3E}">
        <p14:creationId xmlns:p14="http://schemas.microsoft.com/office/powerpoint/2010/main" val="79224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BB73-B370-4E37-93DD-863CE73BDB87}"/>
              </a:ext>
            </a:extLst>
          </p:cNvPr>
          <p:cNvSpPr>
            <a:spLocks noGrp="1"/>
          </p:cNvSpPr>
          <p:nvPr>
            <p:ph type="ctrTitle"/>
          </p:nvPr>
        </p:nvSpPr>
        <p:spPr>
          <a:xfrm>
            <a:off x="5297760" y="30099"/>
            <a:ext cx="6251110" cy="3566160"/>
          </a:xfrm>
        </p:spPr>
        <p:txBody>
          <a:bodyPr anchor="b">
            <a:normAutofit/>
          </a:bodyPr>
          <a:lstStyle/>
          <a:p>
            <a:pPr algn="l"/>
            <a:r>
              <a:rPr lang="en-GB" sz="5400" dirty="0">
                <a:latin typeface="Abadi Extra Light" panose="020B0204020104020204" pitchFamily="34" charset="0"/>
              </a:rPr>
              <a:t>Reconciliation</a:t>
            </a:r>
          </a:p>
        </p:txBody>
      </p:sp>
      <p:sp>
        <p:nvSpPr>
          <p:cNvPr id="3" name="Subtitle 2">
            <a:extLst>
              <a:ext uri="{FF2B5EF4-FFF2-40B4-BE49-F238E27FC236}">
                <a16:creationId xmlns:a16="http://schemas.microsoft.com/office/drawing/2014/main" id="{CFAF56AA-4121-4207-BA81-5FD4C9662B6B}"/>
              </a:ext>
            </a:extLst>
          </p:cNvPr>
          <p:cNvSpPr>
            <a:spLocks noGrp="1"/>
          </p:cNvSpPr>
          <p:nvPr>
            <p:ph type="subTitle" idx="1"/>
          </p:nvPr>
        </p:nvSpPr>
        <p:spPr>
          <a:xfrm>
            <a:off x="5297760" y="3721608"/>
            <a:ext cx="6251111" cy="1572768"/>
          </a:xfrm>
        </p:spPr>
        <p:txBody>
          <a:bodyPr>
            <a:normAutofit/>
          </a:bodyPr>
          <a:lstStyle/>
          <a:p>
            <a:pPr algn="l"/>
            <a:r>
              <a:rPr lang="en-GB" dirty="0">
                <a:latin typeface="Abadi Extra Light" panose="020B0204020104020204" pitchFamily="34" charset="0"/>
              </a:rPr>
              <a:t>Parish Catechesis Session Two</a:t>
            </a:r>
          </a:p>
        </p:txBody>
      </p:sp>
      <p:pic>
        <p:nvPicPr>
          <p:cNvPr id="4" name="Picture 2" descr="Image result for reconciliation stained glass">
            <a:extLst>
              <a:ext uri="{FF2B5EF4-FFF2-40B4-BE49-F238E27FC236}">
                <a16:creationId xmlns:a16="http://schemas.microsoft.com/office/drawing/2014/main" id="{D289B2BA-D774-4C6A-99B4-D49279B46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79" r="1" b="16093"/>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7AEA09F-7CF6-4479-84EE-FF6CED18CF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3034556"/>
      </p:ext>
    </p:extLst>
  </p:cSld>
  <p:clrMapOvr>
    <a:masterClrMapping/>
  </p:clrMapOvr>
  <mc:AlternateContent xmlns:mc="http://schemas.openxmlformats.org/markup-compatibility/2006">
    <mc:Choice xmlns:p14="http://schemas.microsoft.com/office/powerpoint/2010/main" Requires="p14">
      <p:transition spd="slow" p14:dur="2000" advTm="7240"/>
    </mc:Choice>
    <mc:Fallback>
      <p:transition spd="slow" advTm="7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505"/>
            <a:ext cx="5933440" cy="6882505"/>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5622061" y="762538"/>
            <a:ext cx="5649349" cy="3199862"/>
          </a:xfrm>
        </p:spPr>
        <p:txBody>
          <a:bodyPr vert="horz" lIns="91440" tIns="45720" rIns="91440" bIns="45720" rtlCol="0" anchor="b">
            <a:normAutofit/>
          </a:bodyPr>
          <a:lstStyle/>
          <a:p>
            <a:r>
              <a:rPr lang="en-US" sz="6600" kern="1200">
                <a:solidFill>
                  <a:srgbClr val="FFFFFF"/>
                </a:solidFill>
                <a:latin typeface="+mj-lt"/>
                <a:ea typeface="+mj-ea"/>
                <a:cs typeface="+mj-cs"/>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1E3A656D-01F2-425A-80A1-FD15D8AF3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36296692"/>
      </p:ext>
    </p:extLst>
  </p:cSld>
  <p:clrMapOvr>
    <a:masterClrMapping/>
  </p:clrMapOvr>
  <mc:AlternateContent xmlns:mc="http://schemas.openxmlformats.org/markup-compatibility/2006">
    <mc:Choice xmlns:p14="http://schemas.microsoft.com/office/powerpoint/2010/main" Requires="p14">
      <p:transition spd="slow" p14:dur="2000" advTm="38183"/>
    </mc:Choice>
    <mc:Fallback>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210117-94A2-4A6A-B80C-3C3CE33D42D3}"/>
              </a:ext>
            </a:extLst>
          </p:cNvPr>
          <p:cNvSpPr>
            <a:spLocks noGrp="1"/>
          </p:cNvSpPr>
          <p:nvPr>
            <p:ph idx="1"/>
          </p:nvPr>
        </p:nvSpPr>
        <p:spPr>
          <a:xfrm>
            <a:off x="573740" y="1736902"/>
            <a:ext cx="4765926" cy="3908585"/>
          </a:xfrm>
        </p:spPr>
        <p:txBody>
          <a:bodyPr>
            <a:normAutofit/>
          </a:bodyPr>
          <a:lstStyle/>
          <a:p>
            <a:r>
              <a:rPr lang="en-GB" dirty="0">
                <a:latin typeface="Abadi Extra Light" panose="020B0204020104020204" pitchFamily="34" charset="0"/>
              </a:rPr>
              <a:t>That God loves us so much</a:t>
            </a:r>
          </a:p>
          <a:p>
            <a:endParaRPr lang="en-GB" dirty="0">
              <a:latin typeface="Abadi Extra Light" panose="020B0204020104020204" pitchFamily="34" charset="0"/>
            </a:endParaRPr>
          </a:p>
          <a:p>
            <a:endParaRPr lang="en-GB" dirty="0">
              <a:latin typeface="Abadi Extra Light" panose="020B0204020104020204" pitchFamily="34" charset="0"/>
            </a:endParaRPr>
          </a:p>
          <a:p>
            <a:r>
              <a:rPr lang="en-GB" dirty="0">
                <a:latin typeface="Abadi Extra Light" panose="020B0204020104020204" pitchFamily="34" charset="0"/>
              </a:rPr>
              <a:t>How to make a good confession</a:t>
            </a:r>
          </a:p>
          <a:p>
            <a:pPr marL="0" indent="0">
              <a:buNone/>
            </a:pPr>
            <a:endParaRPr lang="en-GB" dirty="0">
              <a:latin typeface="Abadi Extra Light" panose="020B0204020104020204" pitchFamily="34" charset="0"/>
            </a:endParaRPr>
          </a:p>
        </p:txBody>
      </p:sp>
      <p:pic>
        <p:nvPicPr>
          <p:cNvPr id="5" name="Picture 4" descr="A chalkboard with writing on it&#10;&#10;Description automatically generated">
            <a:extLst>
              <a:ext uri="{FF2B5EF4-FFF2-40B4-BE49-F238E27FC236}">
                <a16:creationId xmlns:a16="http://schemas.microsoft.com/office/drawing/2014/main" id="{6145B7AE-3004-46ED-9F6B-B22C8A72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610" y="1648684"/>
            <a:ext cx="4737650" cy="3582847"/>
          </a:xfrm>
          <a:prstGeom prst="rect">
            <a:avLst/>
          </a:prstGeom>
        </p:spPr>
      </p:pic>
      <p:pic>
        <p:nvPicPr>
          <p:cNvPr id="4" name="Audio 3">
            <a:hlinkClick r:id="" action="ppaction://media"/>
            <a:extLst>
              <a:ext uri="{FF2B5EF4-FFF2-40B4-BE49-F238E27FC236}">
                <a16:creationId xmlns:a16="http://schemas.microsoft.com/office/drawing/2014/main" id="{4E63E30C-3A2F-43F2-B0A4-ED566A64BC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82544375"/>
      </p:ext>
    </p:extLst>
  </p:cSld>
  <p:clrMapOvr>
    <a:masterClrMapping/>
  </p:clrMapOvr>
  <mc:AlternateContent xmlns:mc="http://schemas.openxmlformats.org/markup-compatibility/2006">
    <mc:Choice xmlns:p14="http://schemas.microsoft.com/office/powerpoint/2010/main" Requires="p14">
      <p:transition spd="slow" p14:dur="2000" advTm="8919"/>
    </mc:Choice>
    <mc:Fallback>
      <p:transition spd="slow" advTm="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505"/>
            <a:ext cx="5933440" cy="6882505"/>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5622061" y="762538"/>
            <a:ext cx="5649349" cy="3199862"/>
          </a:xfrm>
        </p:spPr>
        <p:txBody>
          <a:bodyPr vert="horz" lIns="91440" tIns="45720" rIns="91440" bIns="45720" rtlCol="0" anchor="b">
            <a:normAutofit/>
          </a:bodyPr>
          <a:lstStyle/>
          <a:p>
            <a:r>
              <a:rPr lang="en-US" sz="6600" kern="1200">
                <a:solidFill>
                  <a:srgbClr val="FFFFFF"/>
                </a:solidFill>
                <a:latin typeface="+mj-lt"/>
                <a:ea typeface="+mj-ea"/>
                <a:cs typeface="+mj-cs"/>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73F85A51-2C84-47D6-8EE1-2BD5FEB332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5295027"/>
      </p:ext>
    </p:extLst>
  </p:cSld>
  <p:clrMapOvr>
    <a:masterClrMapping/>
  </p:clrMapOvr>
  <mc:AlternateContent xmlns:mc="http://schemas.openxmlformats.org/markup-compatibility/2006">
    <mc:Choice xmlns:p14="http://schemas.microsoft.com/office/powerpoint/2010/main" Requires="p14">
      <p:transition spd="slow" p14:dur="2000" advTm="87617"/>
    </mc:Choice>
    <mc:Fallback>
      <p:transition spd="slow" advTm="8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drawing&#10;&#10;Description automatically generated">
            <a:extLst>
              <a:ext uri="{FF2B5EF4-FFF2-40B4-BE49-F238E27FC236}">
                <a16:creationId xmlns:a16="http://schemas.microsoft.com/office/drawing/2014/main" id="{DC03F10C-BD57-46A2-9565-90BC2C443A3A}"/>
              </a:ext>
            </a:extLst>
          </p:cNvPr>
          <p:cNvPicPr>
            <a:picLocks noChangeAspect="1"/>
          </p:cNvPicPr>
          <p:nvPr/>
        </p:nvPicPr>
        <p:blipFill rotWithShape="1">
          <a:blip r:embed="rId5">
            <a:extLst>
              <a:ext uri="{28A0092B-C50C-407E-A947-70E740481C1C}">
                <a14:useLocalDpi xmlns:a14="http://schemas.microsoft.com/office/drawing/2010/main" val="0"/>
              </a:ext>
            </a:extLst>
          </a:blip>
          <a:srcRect r="-1" b="13660"/>
          <a:stretch/>
        </p:blipFill>
        <p:spPr>
          <a:xfrm>
            <a:off x="838200" y="-3810"/>
            <a:ext cx="9928860" cy="6858001"/>
          </a:xfrm>
          <a:prstGeom prst="rect">
            <a:avLst/>
          </a:prstGeom>
        </p:spPr>
      </p:pic>
      <p:pic>
        <p:nvPicPr>
          <p:cNvPr id="14" name="Picture 13">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udio 9">
            <a:hlinkClick r:id="" action="ppaction://media"/>
            <a:extLst>
              <a:ext uri="{FF2B5EF4-FFF2-40B4-BE49-F238E27FC236}">
                <a16:creationId xmlns:a16="http://schemas.microsoft.com/office/drawing/2014/main" id="{7BCC611E-9B88-468F-8DAB-CC171F360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64734007"/>
      </p:ext>
    </p:extLst>
  </p:cSld>
  <p:clrMapOvr>
    <a:masterClrMapping/>
  </p:clrMapOvr>
  <mc:AlternateContent xmlns:mc="http://schemas.openxmlformats.org/markup-compatibility/2006">
    <mc:Choice xmlns:p14="http://schemas.microsoft.com/office/powerpoint/2010/main" Requires="p14">
      <p:transition spd="slow" p14:dur="2000" advTm="13291"/>
    </mc:Choice>
    <mc:Fallback>
      <p:transition spd="slow"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st Sheep Video Joanna">
            <a:hlinkClick r:id="" action="ppaction://media"/>
            <a:extLst>
              <a:ext uri="{FF2B5EF4-FFF2-40B4-BE49-F238E27FC236}">
                <a16:creationId xmlns:a16="http://schemas.microsoft.com/office/drawing/2014/main" id="{31605802-E994-48DE-B435-1EF61FB675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2548" y="80439"/>
            <a:ext cx="10046903" cy="6697122"/>
          </a:xfrm>
        </p:spPr>
      </p:pic>
    </p:spTree>
    <p:extLst>
      <p:ext uri="{BB962C8B-B14F-4D97-AF65-F5344CB8AC3E}">
        <p14:creationId xmlns:p14="http://schemas.microsoft.com/office/powerpoint/2010/main" val="26845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 drawing&#10;&#10;Description automatically generated">
            <a:extLst>
              <a:ext uri="{FF2B5EF4-FFF2-40B4-BE49-F238E27FC236}">
                <a16:creationId xmlns:a16="http://schemas.microsoft.com/office/drawing/2014/main" id="{455411EA-9DDF-4F4B-950B-C8B52F7E5A9E}"/>
              </a:ext>
            </a:extLst>
          </p:cNvPr>
          <p:cNvPicPr>
            <a:picLocks noChangeAspect="1"/>
          </p:cNvPicPr>
          <p:nvPr/>
        </p:nvPicPr>
        <p:blipFill rotWithShape="1">
          <a:blip r:embed="rId5">
            <a:extLst>
              <a:ext uri="{28A0092B-C50C-407E-A947-70E740481C1C}">
                <a14:useLocalDpi xmlns:a14="http://schemas.microsoft.com/office/drawing/2010/main" val="0"/>
              </a:ext>
            </a:extLst>
          </a:blip>
          <a:srcRect r="-1" b="32734"/>
          <a:stretch/>
        </p:blipFill>
        <p:spPr>
          <a:xfrm>
            <a:off x="321733" y="321733"/>
            <a:ext cx="11548534" cy="6214534"/>
          </a:xfrm>
          <a:prstGeom prst="rect">
            <a:avLst/>
          </a:prstGeom>
        </p:spPr>
      </p:pic>
      <p:pic>
        <p:nvPicPr>
          <p:cNvPr id="4" name="Audio 3">
            <a:hlinkClick r:id="" action="ppaction://media"/>
            <a:extLst>
              <a:ext uri="{FF2B5EF4-FFF2-40B4-BE49-F238E27FC236}">
                <a16:creationId xmlns:a16="http://schemas.microsoft.com/office/drawing/2014/main" id="{A8660AB7-FBF0-40E4-AFA3-81AD7293FA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4573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6857"/>
    </mc:Choice>
    <mc:Fallback>
      <p:transition spd="slow" advTm="2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42C809-9CA0-45FD-808A-B0C4A401ED2A}"/>
              </a:ext>
            </a:extLst>
          </p:cNvPr>
          <p:cNvSpPr>
            <a:spLocks noGrp="1"/>
          </p:cNvSpPr>
          <p:nvPr>
            <p:ph type="title"/>
          </p:nvPr>
        </p:nvSpPr>
        <p:spPr>
          <a:xfrm>
            <a:off x="6267371" y="2780442"/>
            <a:ext cx="5626308" cy="1297115"/>
          </a:xfrm>
        </p:spPr>
        <p:txBody>
          <a:bodyPr vert="horz" lIns="91440" tIns="45720" rIns="91440" bIns="45720" rtlCol="0" anchor="t">
            <a:normAutofit/>
          </a:bodyPr>
          <a:lstStyle/>
          <a:p>
            <a:r>
              <a:rPr lang="en-US" sz="4000" kern="1200" dirty="0">
                <a:solidFill>
                  <a:srgbClr val="000000"/>
                </a:solidFill>
                <a:latin typeface="+mj-lt"/>
                <a:ea typeface="+mj-ea"/>
                <a:cs typeface="+mj-cs"/>
              </a:rPr>
              <a:t>Preparing for Confession</a:t>
            </a:r>
            <a:br>
              <a:rPr lang="en-US" sz="4000" kern="1200" dirty="0">
                <a:solidFill>
                  <a:srgbClr val="000000"/>
                </a:solidFill>
                <a:latin typeface="+mj-lt"/>
                <a:ea typeface="+mj-ea"/>
                <a:cs typeface="+mj-cs"/>
              </a:rPr>
            </a:br>
            <a:endParaRPr lang="en-US" sz="4000" kern="1200" dirty="0">
              <a:solidFill>
                <a:srgbClr val="000000"/>
              </a:solidFill>
              <a:latin typeface="+mj-lt"/>
              <a:ea typeface="+mj-ea"/>
              <a:cs typeface="+mj-cs"/>
            </a:endParaRP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ext, linedrawing&#10;&#10;Description automatically generated">
            <a:extLst>
              <a:ext uri="{FF2B5EF4-FFF2-40B4-BE49-F238E27FC236}">
                <a16:creationId xmlns:a16="http://schemas.microsoft.com/office/drawing/2014/main" id="{F6D34BB0-5132-4071-AA09-0104D73CE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492" y="1697277"/>
            <a:ext cx="3217716" cy="437784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5" name="Audio 4">
            <a:hlinkClick r:id="" action="ppaction://media"/>
            <a:extLst>
              <a:ext uri="{FF2B5EF4-FFF2-40B4-BE49-F238E27FC236}">
                <a16:creationId xmlns:a16="http://schemas.microsoft.com/office/drawing/2014/main" id="{E75D406B-4E4E-44EE-8C98-73B825ED11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1753200"/>
      </p:ext>
    </p:extLst>
  </p:cSld>
  <p:clrMapOvr>
    <a:masterClrMapping/>
  </p:clrMapOvr>
  <mc:AlternateContent xmlns:mc="http://schemas.openxmlformats.org/markup-compatibility/2006">
    <mc:Choice xmlns:p14="http://schemas.microsoft.com/office/powerpoint/2010/main" Requires="p14">
      <p:transition spd="slow" p14:dur="2000" advTm="40993"/>
    </mc:Choice>
    <mc:Fallback>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ing to Confession">
            <a:hlinkClick r:id="" action="ppaction://media"/>
            <a:extLst>
              <a:ext uri="{FF2B5EF4-FFF2-40B4-BE49-F238E27FC236}">
                <a16:creationId xmlns:a16="http://schemas.microsoft.com/office/drawing/2014/main" id="{94325E8A-B4A9-4876-AE5B-1D56D7511B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81957" y="643467"/>
            <a:ext cx="7428086"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56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4A26FF-9AEA-4086-ACB6-905BBD427759}"/>
              </a:ext>
            </a:extLst>
          </p:cNvPr>
          <p:cNvSpPr>
            <a:spLocks noGrp="1"/>
          </p:cNvSpPr>
          <p:nvPr>
            <p:ph type="title"/>
          </p:nvPr>
        </p:nvSpPr>
        <p:spPr>
          <a:xfrm>
            <a:off x="6687737" y="1384296"/>
            <a:ext cx="4605340" cy="2387600"/>
          </a:xfrm>
        </p:spPr>
        <p:txBody>
          <a:bodyPr vert="horz" lIns="91440" tIns="45720" rIns="91440" bIns="45720" rtlCol="0" anchor="b">
            <a:normAutofit/>
          </a:bodyPr>
          <a:lstStyle/>
          <a:p>
            <a:pPr algn="ctr"/>
            <a:r>
              <a:rPr lang="en-US" sz="3100" dirty="0">
                <a:solidFill>
                  <a:schemeClr val="bg1"/>
                </a:solidFill>
              </a:rPr>
              <a:t>Write a short prayer that you can pray after you have received the Sacrament of Reconciliation. </a:t>
            </a:r>
          </a:p>
        </p:txBody>
      </p:sp>
      <p:pic>
        <p:nvPicPr>
          <p:cNvPr id="4" name="Picture 3" descr="A picture containing blur&#10;&#10;Description automatically generated">
            <a:extLst>
              <a:ext uri="{FF2B5EF4-FFF2-40B4-BE49-F238E27FC236}">
                <a16:creationId xmlns:a16="http://schemas.microsoft.com/office/drawing/2014/main" id="{725EF84F-D916-406E-ABBA-AB35BF56CA3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7410" r="2497" b="1"/>
          <a:stretch/>
        </p:blipFill>
        <p:spPr>
          <a:xfrm>
            <a:off x="644130" y="1057275"/>
            <a:ext cx="591740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323736FF-6A04-41DA-A53E-2EF8F44E84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41976802"/>
      </p:ext>
    </p:extLst>
  </p:cSld>
  <p:clrMapOvr>
    <a:masterClrMapping/>
  </p:clrMapOvr>
  <mc:AlternateContent xmlns:mc="http://schemas.openxmlformats.org/markup-compatibility/2006">
    <mc:Choice xmlns:p14="http://schemas.microsoft.com/office/powerpoint/2010/main" Requires="p14">
      <p:transition spd="slow" p14:dur="2000" advTm="32844"/>
    </mc:Choice>
    <mc:Fallback>
      <p:transition spd="slow" advTm="32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498</Words>
  <Application>Microsoft Office PowerPoint</Application>
  <PresentationFormat>Widescreen</PresentationFormat>
  <Paragraphs>49</Paragraphs>
  <Slides>10</Slides>
  <Notes>8</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Abadi Extra Light</vt:lpstr>
      <vt:lpstr>Arial</vt:lpstr>
      <vt:lpstr>Calibri</vt:lpstr>
      <vt:lpstr>Calibri Light</vt:lpstr>
      <vt:lpstr>Footlight MT Light</vt:lpstr>
      <vt:lpstr>Office Theme</vt:lpstr>
      <vt:lpstr>Reconciliation</vt:lpstr>
      <vt:lpstr>PowerPoint Presentation</vt:lpstr>
      <vt:lpstr>Time of Prayer</vt:lpstr>
      <vt:lpstr>PowerPoint Presentation</vt:lpstr>
      <vt:lpstr>PowerPoint Presentation</vt:lpstr>
      <vt:lpstr>PowerPoint Presentation</vt:lpstr>
      <vt:lpstr>Preparing for Confession </vt:lpstr>
      <vt:lpstr>PowerPoint Presentation</vt:lpstr>
      <vt:lpstr>Write a short prayer that you can pray after you have received the Sacrament of Reconciliation. </vt:lpstr>
      <vt:lpstr>Time of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Sweeney</dc:creator>
  <cp:lastModifiedBy>Joanna Sweeney</cp:lastModifiedBy>
  <cp:revision>12</cp:revision>
  <dcterms:created xsi:type="dcterms:W3CDTF">2021-03-11T12:25:32Z</dcterms:created>
  <dcterms:modified xsi:type="dcterms:W3CDTF">2021-03-12T12:18:28Z</dcterms:modified>
</cp:coreProperties>
</file>