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1"/>
  </p:notesMasterIdLst>
  <p:sldIdLst>
    <p:sldId id="269" r:id="rId2"/>
    <p:sldId id="287" r:id="rId3"/>
    <p:sldId id="280" r:id="rId4"/>
    <p:sldId id="282" r:id="rId5"/>
    <p:sldId id="283" r:id="rId6"/>
    <p:sldId id="284" r:id="rId7"/>
    <p:sldId id="285" r:id="rId8"/>
    <p:sldId id="286" r:id="rId9"/>
    <p:sldId id="273"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7166" autoAdjust="0"/>
  </p:normalViewPr>
  <p:slideViewPr>
    <p:cSldViewPr snapToGrid="0">
      <p:cViewPr varScale="1">
        <p:scale>
          <a:sx n="84" d="100"/>
          <a:sy n="84" d="100"/>
        </p:scale>
        <p:origin x="1578"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18ADCC-08EB-47CB-B907-E4B40FAC5385}" type="doc">
      <dgm:prSet loTypeId="urn:microsoft.com/office/officeart/2005/8/layout/pyramid1" loCatId="pyramid" qsTypeId="urn:microsoft.com/office/officeart/2005/8/quickstyle/simple1" qsCatId="simple" csTypeId="urn:microsoft.com/office/officeart/2005/8/colors/accent1_2" csCatId="accent1" phldr="1"/>
      <dgm:spPr/>
    </dgm:pt>
    <dgm:pt modelId="{B115446C-8554-4B37-8491-141AAFD4AAB9}">
      <dgm:prSet phldrT="[Text]"/>
      <dgm:spPr>
        <a:solidFill>
          <a:schemeClr val="accent1">
            <a:hueOff val="0"/>
            <a:satOff val="0"/>
            <a:lumOff val="0"/>
            <a:alpha val="43000"/>
          </a:schemeClr>
        </a:solidFill>
      </dgm:spPr>
      <dgm:t>
        <a:bodyPr/>
        <a:lstStyle/>
        <a:p>
          <a:r>
            <a:rPr lang="en-GB" dirty="0"/>
            <a:t>Pope</a:t>
          </a:r>
        </a:p>
      </dgm:t>
    </dgm:pt>
    <dgm:pt modelId="{DCCFF547-FD4B-4783-86B3-5A357FFEFB48}" type="parTrans" cxnId="{9786C374-0E4C-4901-B1AD-C9484DC23AA6}">
      <dgm:prSet/>
      <dgm:spPr/>
      <dgm:t>
        <a:bodyPr/>
        <a:lstStyle/>
        <a:p>
          <a:endParaRPr lang="en-GB"/>
        </a:p>
      </dgm:t>
    </dgm:pt>
    <dgm:pt modelId="{606A4963-CB2C-44B7-B5A7-D946F0BAF910}" type="sibTrans" cxnId="{9786C374-0E4C-4901-B1AD-C9484DC23AA6}">
      <dgm:prSet/>
      <dgm:spPr/>
      <dgm:t>
        <a:bodyPr/>
        <a:lstStyle/>
        <a:p>
          <a:endParaRPr lang="en-GB"/>
        </a:p>
      </dgm:t>
    </dgm:pt>
    <dgm:pt modelId="{1A1860A7-C6C7-4B38-B97B-2035E7DF3C0F}">
      <dgm:prSet phldrT="[Text]"/>
      <dgm:spPr>
        <a:solidFill>
          <a:schemeClr val="accent1">
            <a:hueOff val="0"/>
            <a:satOff val="0"/>
            <a:lumOff val="0"/>
            <a:alpha val="43000"/>
          </a:schemeClr>
        </a:solidFill>
      </dgm:spPr>
      <dgm:t>
        <a:bodyPr/>
        <a:lstStyle/>
        <a:p>
          <a:r>
            <a:rPr lang="en-GB" dirty="0"/>
            <a:t>Cardinal</a:t>
          </a:r>
        </a:p>
      </dgm:t>
    </dgm:pt>
    <dgm:pt modelId="{BCB78823-1A99-485D-9868-256C974300E2}" type="parTrans" cxnId="{5E406123-72EE-4F0A-8946-9DB38D13D96E}">
      <dgm:prSet/>
      <dgm:spPr/>
      <dgm:t>
        <a:bodyPr/>
        <a:lstStyle/>
        <a:p>
          <a:endParaRPr lang="en-GB"/>
        </a:p>
      </dgm:t>
    </dgm:pt>
    <dgm:pt modelId="{C2280A52-7C3D-455B-941F-68AA2AF44AB8}" type="sibTrans" cxnId="{5E406123-72EE-4F0A-8946-9DB38D13D96E}">
      <dgm:prSet/>
      <dgm:spPr/>
      <dgm:t>
        <a:bodyPr/>
        <a:lstStyle/>
        <a:p>
          <a:endParaRPr lang="en-GB"/>
        </a:p>
      </dgm:t>
    </dgm:pt>
    <dgm:pt modelId="{95A82589-4C3D-415C-865F-C25CA80240B2}">
      <dgm:prSet phldrT="[Text]"/>
      <dgm:spPr>
        <a:solidFill>
          <a:schemeClr val="accent1">
            <a:hueOff val="0"/>
            <a:satOff val="0"/>
            <a:lumOff val="0"/>
            <a:alpha val="43000"/>
          </a:schemeClr>
        </a:solidFill>
      </dgm:spPr>
      <dgm:t>
        <a:bodyPr/>
        <a:lstStyle/>
        <a:p>
          <a:r>
            <a:rPr lang="en-GB" dirty="0"/>
            <a:t>Archbishop</a:t>
          </a:r>
        </a:p>
      </dgm:t>
    </dgm:pt>
    <dgm:pt modelId="{6C643C9C-B552-43E4-885B-83C1BF9A4773}" type="parTrans" cxnId="{BFC2F03D-4EA2-4FD4-86B8-7214880EF432}">
      <dgm:prSet/>
      <dgm:spPr/>
      <dgm:t>
        <a:bodyPr/>
        <a:lstStyle/>
        <a:p>
          <a:endParaRPr lang="en-GB"/>
        </a:p>
      </dgm:t>
    </dgm:pt>
    <dgm:pt modelId="{D39E7A14-0E02-4FA8-B45F-81166BE52521}" type="sibTrans" cxnId="{BFC2F03D-4EA2-4FD4-86B8-7214880EF432}">
      <dgm:prSet/>
      <dgm:spPr/>
      <dgm:t>
        <a:bodyPr/>
        <a:lstStyle/>
        <a:p>
          <a:endParaRPr lang="en-GB"/>
        </a:p>
      </dgm:t>
    </dgm:pt>
    <dgm:pt modelId="{CC2401DE-B819-4872-BBC9-DE9968A07E17}">
      <dgm:prSet/>
      <dgm:spPr>
        <a:solidFill>
          <a:schemeClr val="accent1">
            <a:hueOff val="0"/>
            <a:satOff val="0"/>
            <a:lumOff val="0"/>
            <a:alpha val="43000"/>
          </a:schemeClr>
        </a:solidFill>
      </dgm:spPr>
      <dgm:t>
        <a:bodyPr/>
        <a:lstStyle/>
        <a:p>
          <a:r>
            <a:rPr lang="en-GB" dirty="0"/>
            <a:t>Bishop</a:t>
          </a:r>
        </a:p>
      </dgm:t>
    </dgm:pt>
    <dgm:pt modelId="{C93F5A32-A551-481C-B9C6-CBE0F0EF68F4}" type="parTrans" cxnId="{73396CC0-9001-4765-A02E-191F5A5719E6}">
      <dgm:prSet/>
      <dgm:spPr/>
      <dgm:t>
        <a:bodyPr/>
        <a:lstStyle/>
        <a:p>
          <a:endParaRPr lang="en-GB"/>
        </a:p>
      </dgm:t>
    </dgm:pt>
    <dgm:pt modelId="{7FE11E65-7D43-4F41-BADC-060A7F68848B}" type="sibTrans" cxnId="{73396CC0-9001-4765-A02E-191F5A5719E6}">
      <dgm:prSet/>
      <dgm:spPr/>
      <dgm:t>
        <a:bodyPr/>
        <a:lstStyle/>
        <a:p>
          <a:endParaRPr lang="en-GB"/>
        </a:p>
      </dgm:t>
    </dgm:pt>
    <dgm:pt modelId="{3215636E-3308-45E1-B0BE-9E4E8C39808B}">
      <dgm:prSet/>
      <dgm:spPr>
        <a:solidFill>
          <a:schemeClr val="accent1">
            <a:hueOff val="0"/>
            <a:satOff val="0"/>
            <a:lumOff val="0"/>
            <a:alpha val="43000"/>
          </a:schemeClr>
        </a:solidFill>
      </dgm:spPr>
      <dgm:t>
        <a:bodyPr/>
        <a:lstStyle/>
        <a:p>
          <a:r>
            <a:rPr lang="en-GB" dirty="0"/>
            <a:t>Priest</a:t>
          </a:r>
        </a:p>
      </dgm:t>
    </dgm:pt>
    <dgm:pt modelId="{D55369D1-DC7A-4936-B959-153CCD3162D3}" type="parTrans" cxnId="{D6F9DDEA-CE60-44CB-814A-75608945B071}">
      <dgm:prSet/>
      <dgm:spPr/>
      <dgm:t>
        <a:bodyPr/>
        <a:lstStyle/>
        <a:p>
          <a:endParaRPr lang="en-GB"/>
        </a:p>
      </dgm:t>
    </dgm:pt>
    <dgm:pt modelId="{A50E8B0D-AE0D-4A9B-A57C-12A65BDA296E}" type="sibTrans" cxnId="{D6F9DDEA-CE60-44CB-814A-75608945B071}">
      <dgm:prSet/>
      <dgm:spPr/>
      <dgm:t>
        <a:bodyPr/>
        <a:lstStyle/>
        <a:p>
          <a:endParaRPr lang="en-GB"/>
        </a:p>
      </dgm:t>
    </dgm:pt>
    <dgm:pt modelId="{B706AA12-CF5B-422B-8C3C-755CE23B014F}">
      <dgm:prSet/>
      <dgm:spPr>
        <a:solidFill>
          <a:schemeClr val="accent1">
            <a:hueOff val="0"/>
            <a:satOff val="0"/>
            <a:lumOff val="0"/>
            <a:alpha val="43000"/>
          </a:schemeClr>
        </a:solidFill>
      </dgm:spPr>
      <dgm:t>
        <a:bodyPr/>
        <a:lstStyle/>
        <a:p>
          <a:r>
            <a:rPr lang="en-GB" dirty="0"/>
            <a:t>Deacon</a:t>
          </a:r>
        </a:p>
      </dgm:t>
    </dgm:pt>
    <dgm:pt modelId="{7624302C-8B73-4492-8001-A1FF8C055566}" type="parTrans" cxnId="{F2832E1D-6215-4545-AB57-757F036801C6}">
      <dgm:prSet/>
      <dgm:spPr/>
      <dgm:t>
        <a:bodyPr/>
        <a:lstStyle/>
        <a:p>
          <a:endParaRPr lang="en-GB"/>
        </a:p>
      </dgm:t>
    </dgm:pt>
    <dgm:pt modelId="{6028D44D-9271-475D-B7AB-50E862A3A337}" type="sibTrans" cxnId="{F2832E1D-6215-4545-AB57-757F036801C6}">
      <dgm:prSet/>
      <dgm:spPr/>
      <dgm:t>
        <a:bodyPr/>
        <a:lstStyle/>
        <a:p>
          <a:endParaRPr lang="en-GB"/>
        </a:p>
      </dgm:t>
    </dgm:pt>
    <dgm:pt modelId="{84069863-4432-4B7D-AEC9-D2E6F6345F5F}">
      <dgm:prSet/>
      <dgm:spPr>
        <a:solidFill>
          <a:schemeClr val="accent1">
            <a:hueOff val="0"/>
            <a:satOff val="0"/>
            <a:lumOff val="0"/>
            <a:alpha val="43000"/>
          </a:schemeClr>
        </a:solidFill>
      </dgm:spPr>
      <dgm:t>
        <a:bodyPr/>
        <a:lstStyle/>
        <a:p>
          <a:r>
            <a:rPr lang="en-GB" dirty="0"/>
            <a:t>Laity</a:t>
          </a:r>
        </a:p>
      </dgm:t>
    </dgm:pt>
    <dgm:pt modelId="{2369D200-E1EA-4D7F-AB0B-C85E2EBA8659}" type="parTrans" cxnId="{AAC6A23B-02B6-4D98-9B1D-64EFD8298E4F}">
      <dgm:prSet/>
      <dgm:spPr/>
      <dgm:t>
        <a:bodyPr/>
        <a:lstStyle/>
        <a:p>
          <a:endParaRPr lang="en-GB"/>
        </a:p>
      </dgm:t>
    </dgm:pt>
    <dgm:pt modelId="{2FDFC346-A9E4-4834-A321-4EB9AB86F51B}" type="sibTrans" cxnId="{AAC6A23B-02B6-4D98-9B1D-64EFD8298E4F}">
      <dgm:prSet/>
      <dgm:spPr/>
      <dgm:t>
        <a:bodyPr/>
        <a:lstStyle/>
        <a:p>
          <a:endParaRPr lang="en-GB"/>
        </a:p>
      </dgm:t>
    </dgm:pt>
    <dgm:pt modelId="{C39E0E71-4C32-40D2-84C0-4EE9B5D31E56}" type="pres">
      <dgm:prSet presAssocID="{FD18ADCC-08EB-47CB-B907-E4B40FAC5385}" presName="Name0" presStyleCnt="0">
        <dgm:presLayoutVars>
          <dgm:dir/>
          <dgm:animLvl val="lvl"/>
          <dgm:resizeHandles val="exact"/>
        </dgm:presLayoutVars>
      </dgm:prSet>
      <dgm:spPr/>
    </dgm:pt>
    <dgm:pt modelId="{9D784AE0-B75D-4636-AF5A-25BCEF40B33F}" type="pres">
      <dgm:prSet presAssocID="{B115446C-8554-4B37-8491-141AAFD4AAB9}" presName="Name8" presStyleCnt="0"/>
      <dgm:spPr/>
    </dgm:pt>
    <dgm:pt modelId="{DC15DBD5-F7AD-4AA9-A460-6120EDCCF76D}" type="pres">
      <dgm:prSet presAssocID="{B115446C-8554-4B37-8491-141AAFD4AAB9}" presName="level" presStyleLbl="node1" presStyleIdx="0" presStyleCnt="7">
        <dgm:presLayoutVars>
          <dgm:chMax val="1"/>
          <dgm:bulletEnabled val="1"/>
        </dgm:presLayoutVars>
      </dgm:prSet>
      <dgm:spPr/>
    </dgm:pt>
    <dgm:pt modelId="{F0AD1D2F-B604-469A-A366-B75D9401700A}" type="pres">
      <dgm:prSet presAssocID="{B115446C-8554-4B37-8491-141AAFD4AAB9}" presName="levelTx" presStyleLbl="revTx" presStyleIdx="0" presStyleCnt="0">
        <dgm:presLayoutVars>
          <dgm:chMax val="1"/>
          <dgm:bulletEnabled val="1"/>
        </dgm:presLayoutVars>
      </dgm:prSet>
      <dgm:spPr/>
    </dgm:pt>
    <dgm:pt modelId="{811C3213-8F12-4AC9-8D41-A74141535C27}" type="pres">
      <dgm:prSet presAssocID="{1A1860A7-C6C7-4B38-B97B-2035E7DF3C0F}" presName="Name8" presStyleCnt="0"/>
      <dgm:spPr/>
    </dgm:pt>
    <dgm:pt modelId="{FBA5292B-B34A-4F2E-9312-CCEB869F8BAD}" type="pres">
      <dgm:prSet presAssocID="{1A1860A7-C6C7-4B38-B97B-2035E7DF3C0F}" presName="level" presStyleLbl="node1" presStyleIdx="1" presStyleCnt="7">
        <dgm:presLayoutVars>
          <dgm:chMax val="1"/>
          <dgm:bulletEnabled val="1"/>
        </dgm:presLayoutVars>
      </dgm:prSet>
      <dgm:spPr/>
    </dgm:pt>
    <dgm:pt modelId="{971219F0-79DD-413E-8AF2-BF0A3AF5FAAB}" type="pres">
      <dgm:prSet presAssocID="{1A1860A7-C6C7-4B38-B97B-2035E7DF3C0F}" presName="levelTx" presStyleLbl="revTx" presStyleIdx="0" presStyleCnt="0">
        <dgm:presLayoutVars>
          <dgm:chMax val="1"/>
          <dgm:bulletEnabled val="1"/>
        </dgm:presLayoutVars>
      </dgm:prSet>
      <dgm:spPr/>
    </dgm:pt>
    <dgm:pt modelId="{E5CDA237-5F53-4296-92C8-62E22D80E5A6}" type="pres">
      <dgm:prSet presAssocID="{95A82589-4C3D-415C-865F-C25CA80240B2}" presName="Name8" presStyleCnt="0"/>
      <dgm:spPr/>
    </dgm:pt>
    <dgm:pt modelId="{BD832B57-169A-4AE5-939B-07AD96E8B0E8}" type="pres">
      <dgm:prSet presAssocID="{95A82589-4C3D-415C-865F-C25CA80240B2}" presName="level" presStyleLbl="node1" presStyleIdx="2" presStyleCnt="7">
        <dgm:presLayoutVars>
          <dgm:chMax val="1"/>
          <dgm:bulletEnabled val="1"/>
        </dgm:presLayoutVars>
      </dgm:prSet>
      <dgm:spPr/>
    </dgm:pt>
    <dgm:pt modelId="{F8FEABB0-A425-42CB-BA06-964EE504E391}" type="pres">
      <dgm:prSet presAssocID="{95A82589-4C3D-415C-865F-C25CA80240B2}" presName="levelTx" presStyleLbl="revTx" presStyleIdx="0" presStyleCnt="0">
        <dgm:presLayoutVars>
          <dgm:chMax val="1"/>
          <dgm:bulletEnabled val="1"/>
        </dgm:presLayoutVars>
      </dgm:prSet>
      <dgm:spPr/>
    </dgm:pt>
    <dgm:pt modelId="{75E9B1BE-AF8C-454D-8C24-586A94FD6BA1}" type="pres">
      <dgm:prSet presAssocID="{CC2401DE-B819-4872-BBC9-DE9968A07E17}" presName="Name8" presStyleCnt="0"/>
      <dgm:spPr/>
    </dgm:pt>
    <dgm:pt modelId="{1D9D2259-63E4-4885-857E-481A1A19D508}" type="pres">
      <dgm:prSet presAssocID="{CC2401DE-B819-4872-BBC9-DE9968A07E17}" presName="level" presStyleLbl="node1" presStyleIdx="3" presStyleCnt="7">
        <dgm:presLayoutVars>
          <dgm:chMax val="1"/>
          <dgm:bulletEnabled val="1"/>
        </dgm:presLayoutVars>
      </dgm:prSet>
      <dgm:spPr/>
    </dgm:pt>
    <dgm:pt modelId="{7490D90D-2FDF-4B69-9901-68D25E682EF8}" type="pres">
      <dgm:prSet presAssocID="{CC2401DE-B819-4872-BBC9-DE9968A07E17}" presName="levelTx" presStyleLbl="revTx" presStyleIdx="0" presStyleCnt="0">
        <dgm:presLayoutVars>
          <dgm:chMax val="1"/>
          <dgm:bulletEnabled val="1"/>
        </dgm:presLayoutVars>
      </dgm:prSet>
      <dgm:spPr/>
    </dgm:pt>
    <dgm:pt modelId="{95C5238D-767A-4931-AD1D-9F84D2883362}" type="pres">
      <dgm:prSet presAssocID="{3215636E-3308-45E1-B0BE-9E4E8C39808B}" presName="Name8" presStyleCnt="0"/>
      <dgm:spPr/>
    </dgm:pt>
    <dgm:pt modelId="{9BC89104-D7CF-496B-B844-FB9B71A6CD6F}" type="pres">
      <dgm:prSet presAssocID="{3215636E-3308-45E1-B0BE-9E4E8C39808B}" presName="level" presStyleLbl="node1" presStyleIdx="4" presStyleCnt="7">
        <dgm:presLayoutVars>
          <dgm:chMax val="1"/>
          <dgm:bulletEnabled val="1"/>
        </dgm:presLayoutVars>
      </dgm:prSet>
      <dgm:spPr/>
    </dgm:pt>
    <dgm:pt modelId="{47B59DC4-5ACC-4207-8E35-7C33D11A1C97}" type="pres">
      <dgm:prSet presAssocID="{3215636E-3308-45E1-B0BE-9E4E8C39808B}" presName="levelTx" presStyleLbl="revTx" presStyleIdx="0" presStyleCnt="0">
        <dgm:presLayoutVars>
          <dgm:chMax val="1"/>
          <dgm:bulletEnabled val="1"/>
        </dgm:presLayoutVars>
      </dgm:prSet>
      <dgm:spPr/>
    </dgm:pt>
    <dgm:pt modelId="{1A07D8F7-84F4-4D81-AB26-5EBF27656CBD}" type="pres">
      <dgm:prSet presAssocID="{B706AA12-CF5B-422B-8C3C-755CE23B014F}" presName="Name8" presStyleCnt="0"/>
      <dgm:spPr/>
    </dgm:pt>
    <dgm:pt modelId="{1A6F2F96-3BE4-4AE3-9F6D-BCB3773AFF3E}" type="pres">
      <dgm:prSet presAssocID="{B706AA12-CF5B-422B-8C3C-755CE23B014F}" presName="level" presStyleLbl="node1" presStyleIdx="5" presStyleCnt="7">
        <dgm:presLayoutVars>
          <dgm:chMax val="1"/>
          <dgm:bulletEnabled val="1"/>
        </dgm:presLayoutVars>
      </dgm:prSet>
      <dgm:spPr/>
    </dgm:pt>
    <dgm:pt modelId="{E09ADE93-0EB4-411E-A03C-5BCD05FE7526}" type="pres">
      <dgm:prSet presAssocID="{B706AA12-CF5B-422B-8C3C-755CE23B014F}" presName="levelTx" presStyleLbl="revTx" presStyleIdx="0" presStyleCnt="0">
        <dgm:presLayoutVars>
          <dgm:chMax val="1"/>
          <dgm:bulletEnabled val="1"/>
        </dgm:presLayoutVars>
      </dgm:prSet>
      <dgm:spPr/>
    </dgm:pt>
    <dgm:pt modelId="{10485BA2-A6E4-4365-A2AE-D2505B0C7AAD}" type="pres">
      <dgm:prSet presAssocID="{84069863-4432-4B7D-AEC9-D2E6F6345F5F}" presName="Name8" presStyleCnt="0"/>
      <dgm:spPr/>
    </dgm:pt>
    <dgm:pt modelId="{35263AF4-E345-4C66-A175-0D96FECACF42}" type="pres">
      <dgm:prSet presAssocID="{84069863-4432-4B7D-AEC9-D2E6F6345F5F}" presName="level" presStyleLbl="node1" presStyleIdx="6" presStyleCnt="7">
        <dgm:presLayoutVars>
          <dgm:chMax val="1"/>
          <dgm:bulletEnabled val="1"/>
        </dgm:presLayoutVars>
      </dgm:prSet>
      <dgm:spPr/>
    </dgm:pt>
    <dgm:pt modelId="{7829906E-C860-46D4-87AF-65D006904DBC}" type="pres">
      <dgm:prSet presAssocID="{84069863-4432-4B7D-AEC9-D2E6F6345F5F}" presName="levelTx" presStyleLbl="revTx" presStyleIdx="0" presStyleCnt="0">
        <dgm:presLayoutVars>
          <dgm:chMax val="1"/>
          <dgm:bulletEnabled val="1"/>
        </dgm:presLayoutVars>
      </dgm:prSet>
      <dgm:spPr/>
    </dgm:pt>
  </dgm:ptLst>
  <dgm:cxnLst>
    <dgm:cxn modelId="{7E2DAC12-961D-42D9-8605-1833F3FE16F7}" type="presOf" srcId="{B706AA12-CF5B-422B-8C3C-755CE23B014F}" destId="{E09ADE93-0EB4-411E-A03C-5BCD05FE7526}" srcOrd="1" destOrd="0" presId="urn:microsoft.com/office/officeart/2005/8/layout/pyramid1"/>
    <dgm:cxn modelId="{F2832E1D-6215-4545-AB57-757F036801C6}" srcId="{FD18ADCC-08EB-47CB-B907-E4B40FAC5385}" destId="{B706AA12-CF5B-422B-8C3C-755CE23B014F}" srcOrd="5" destOrd="0" parTransId="{7624302C-8B73-4492-8001-A1FF8C055566}" sibTransId="{6028D44D-9271-475D-B7AB-50E862A3A337}"/>
    <dgm:cxn modelId="{5E406123-72EE-4F0A-8946-9DB38D13D96E}" srcId="{FD18ADCC-08EB-47CB-B907-E4B40FAC5385}" destId="{1A1860A7-C6C7-4B38-B97B-2035E7DF3C0F}" srcOrd="1" destOrd="0" parTransId="{BCB78823-1A99-485D-9868-256C974300E2}" sibTransId="{C2280A52-7C3D-455B-941F-68AA2AF44AB8}"/>
    <dgm:cxn modelId="{2D99C138-3AC9-41B0-86F7-7BF47A57064C}" type="presOf" srcId="{3215636E-3308-45E1-B0BE-9E4E8C39808B}" destId="{9BC89104-D7CF-496B-B844-FB9B71A6CD6F}" srcOrd="0" destOrd="0" presId="urn:microsoft.com/office/officeart/2005/8/layout/pyramid1"/>
    <dgm:cxn modelId="{AAC6A23B-02B6-4D98-9B1D-64EFD8298E4F}" srcId="{FD18ADCC-08EB-47CB-B907-E4B40FAC5385}" destId="{84069863-4432-4B7D-AEC9-D2E6F6345F5F}" srcOrd="6" destOrd="0" parTransId="{2369D200-E1EA-4D7F-AB0B-C85E2EBA8659}" sibTransId="{2FDFC346-A9E4-4834-A321-4EB9AB86F51B}"/>
    <dgm:cxn modelId="{BFC2F03D-4EA2-4FD4-86B8-7214880EF432}" srcId="{FD18ADCC-08EB-47CB-B907-E4B40FAC5385}" destId="{95A82589-4C3D-415C-865F-C25CA80240B2}" srcOrd="2" destOrd="0" parTransId="{6C643C9C-B552-43E4-885B-83C1BF9A4773}" sibTransId="{D39E7A14-0E02-4FA8-B45F-81166BE52521}"/>
    <dgm:cxn modelId="{4B16785F-9DA4-47B8-AA40-FABDF6B82BD4}" type="presOf" srcId="{1A1860A7-C6C7-4B38-B97B-2035E7DF3C0F}" destId="{971219F0-79DD-413E-8AF2-BF0A3AF5FAAB}" srcOrd="1" destOrd="0" presId="urn:microsoft.com/office/officeart/2005/8/layout/pyramid1"/>
    <dgm:cxn modelId="{0444AA45-2C7B-424E-BF35-0D16DF74ACFC}" type="presOf" srcId="{95A82589-4C3D-415C-865F-C25CA80240B2}" destId="{F8FEABB0-A425-42CB-BA06-964EE504E391}" srcOrd="1" destOrd="0" presId="urn:microsoft.com/office/officeart/2005/8/layout/pyramid1"/>
    <dgm:cxn modelId="{EF50CA46-165D-4455-B2DB-E17C0FA006A2}" type="presOf" srcId="{1A1860A7-C6C7-4B38-B97B-2035E7DF3C0F}" destId="{FBA5292B-B34A-4F2E-9312-CCEB869F8BAD}" srcOrd="0" destOrd="0" presId="urn:microsoft.com/office/officeart/2005/8/layout/pyramid1"/>
    <dgm:cxn modelId="{5AF49647-8133-4BE1-9780-1DBBA2018301}" type="presOf" srcId="{84069863-4432-4B7D-AEC9-D2E6F6345F5F}" destId="{35263AF4-E345-4C66-A175-0D96FECACF42}" srcOrd="0" destOrd="0" presId="urn:microsoft.com/office/officeart/2005/8/layout/pyramid1"/>
    <dgm:cxn modelId="{F79C684E-692B-414F-BFDE-233F215319F8}" type="presOf" srcId="{CC2401DE-B819-4872-BBC9-DE9968A07E17}" destId="{7490D90D-2FDF-4B69-9901-68D25E682EF8}" srcOrd="1" destOrd="0" presId="urn:microsoft.com/office/officeart/2005/8/layout/pyramid1"/>
    <dgm:cxn modelId="{9786C374-0E4C-4901-B1AD-C9484DC23AA6}" srcId="{FD18ADCC-08EB-47CB-B907-E4B40FAC5385}" destId="{B115446C-8554-4B37-8491-141AAFD4AAB9}" srcOrd="0" destOrd="0" parTransId="{DCCFF547-FD4B-4783-86B3-5A357FFEFB48}" sibTransId="{606A4963-CB2C-44B7-B5A7-D946F0BAF910}"/>
    <dgm:cxn modelId="{E7041555-991D-4437-852A-1BC61E45FCF5}" type="presOf" srcId="{B115446C-8554-4B37-8491-141AAFD4AAB9}" destId="{F0AD1D2F-B604-469A-A366-B75D9401700A}" srcOrd="1" destOrd="0" presId="urn:microsoft.com/office/officeart/2005/8/layout/pyramid1"/>
    <dgm:cxn modelId="{A3C0815A-72D3-4C68-9D27-CE6FA437F208}" type="presOf" srcId="{B706AA12-CF5B-422B-8C3C-755CE23B014F}" destId="{1A6F2F96-3BE4-4AE3-9F6D-BCB3773AFF3E}" srcOrd="0" destOrd="0" presId="urn:microsoft.com/office/officeart/2005/8/layout/pyramid1"/>
    <dgm:cxn modelId="{116C7489-C3EE-4DCF-A142-C66FC4BA29AE}" type="presOf" srcId="{CC2401DE-B819-4872-BBC9-DE9968A07E17}" destId="{1D9D2259-63E4-4885-857E-481A1A19D508}" srcOrd="0" destOrd="0" presId="urn:microsoft.com/office/officeart/2005/8/layout/pyramid1"/>
    <dgm:cxn modelId="{D0593F8C-A608-452A-91EF-285497666CB4}" type="presOf" srcId="{84069863-4432-4B7D-AEC9-D2E6F6345F5F}" destId="{7829906E-C860-46D4-87AF-65D006904DBC}" srcOrd="1" destOrd="0" presId="urn:microsoft.com/office/officeart/2005/8/layout/pyramid1"/>
    <dgm:cxn modelId="{40EA3DB2-FF39-4708-88E2-D684D664A88D}" type="presOf" srcId="{95A82589-4C3D-415C-865F-C25CA80240B2}" destId="{BD832B57-169A-4AE5-939B-07AD96E8B0E8}" srcOrd="0" destOrd="0" presId="urn:microsoft.com/office/officeart/2005/8/layout/pyramid1"/>
    <dgm:cxn modelId="{73396CC0-9001-4765-A02E-191F5A5719E6}" srcId="{FD18ADCC-08EB-47CB-B907-E4B40FAC5385}" destId="{CC2401DE-B819-4872-BBC9-DE9968A07E17}" srcOrd="3" destOrd="0" parTransId="{C93F5A32-A551-481C-B9C6-CBE0F0EF68F4}" sibTransId="{7FE11E65-7D43-4F41-BADC-060A7F68848B}"/>
    <dgm:cxn modelId="{F15D54CE-8942-4F3E-9924-56C768D9C698}" type="presOf" srcId="{B115446C-8554-4B37-8491-141AAFD4AAB9}" destId="{DC15DBD5-F7AD-4AA9-A460-6120EDCCF76D}" srcOrd="0" destOrd="0" presId="urn:microsoft.com/office/officeart/2005/8/layout/pyramid1"/>
    <dgm:cxn modelId="{ACA303CF-DB8A-4F08-82B0-CCD0F52FD4BD}" type="presOf" srcId="{FD18ADCC-08EB-47CB-B907-E4B40FAC5385}" destId="{C39E0E71-4C32-40D2-84C0-4EE9B5D31E56}" srcOrd="0" destOrd="0" presId="urn:microsoft.com/office/officeart/2005/8/layout/pyramid1"/>
    <dgm:cxn modelId="{D6F9DDEA-CE60-44CB-814A-75608945B071}" srcId="{FD18ADCC-08EB-47CB-B907-E4B40FAC5385}" destId="{3215636E-3308-45E1-B0BE-9E4E8C39808B}" srcOrd="4" destOrd="0" parTransId="{D55369D1-DC7A-4936-B959-153CCD3162D3}" sibTransId="{A50E8B0D-AE0D-4A9B-A57C-12A65BDA296E}"/>
    <dgm:cxn modelId="{E8D45FF7-F2BF-4B64-AF6E-E083B81EE6DB}" type="presOf" srcId="{3215636E-3308-45E1-B0BE-9E4E8C39808B}" destId="{47B59DC4-5ACC-4207-8E35-7C33D11A1C97}" srcOrd="1" destOrd="0" presId="urn:microsoft.com/office/officeart/2005/8/layout/pyramid1"/>
    <dgm:cxn modelId="{D6ABE951-5C06-4670-933A-122A1FC5B7FE}" type="presParOf" srcId="{C39E0E71-4C32-40D2-84C0-4EE9B5D31E56}" destId="{9D784AE0-B75D-4636-AF5A-25BCEF40B33F}" srcOrd="0" destOrd="0" presId="urn:microsoft.com/office/officeart/2005/8/layout/pyramid1"/>
    <dgm:cxn modelId="{FCEE7FB7-F80C-4892-8E0E-344E746DD5BE}" type="presParOf" srcId="{9D784AE0-B75D-4636-AF5A-25BCEF40B33F}" destId="{DC15DBD5-F7AD-4AA9-A460-6120EDCCF76D}" srcOrd="0" destOrd="0" presId="urn:microsoft.com/office/officeart/2005/8/layout/pyramid1"/>
    <dgm:cxn modelId="{BBF84F13-48A9-44DE-9282-55310AF031C0}" type="presParOf" srcId="{9D784AE0-B75D-4636-AF5A-25BCEF40B33F}" destId="{F0AD1D2F-B604-469A-A366-B75D9401700A}" srcOrd="1" destOrd="0" presId="urn:microsoft.com/office/officeart/2005/8/layout/pyramid1"/>
    <dgm:cxn modelId="{2D9EAD8C-8333-49DA-A825-101AA9ED9581}" type="presParOf" srcId="{C39E0E71-4C32-40D2-84C0-4EE9B5D31E56}" destId="{811C3213-8F12-4AC9-8D41-A74141535C27}" srcOrd="1" destOrd="0" presId="urn:microsoft.com/office/officeart/2005/8/layout/pyramid1"/>
    <dgm:cxn modelId="{A6324166-DE86-4228-B4B4-41F5759E3CDE}" type="presParOf" srcId="{811C3213-8F12-4AC9-8D41-A74141535C27}" destId="{FBA5292B-B34A-4F2E-9312-CCEB869F8BAD}" srcOrd="0" destOrd="0" presId="urn:microsoft.com/office/officeart/2005/8/layout/pyramid1"/>
    <dgm:cxn modelId="{47DA2F21-862B-4B15-AACA-BEBF57703948}" type="presParOf" srcId="{811C3213-8F12-4AC9-8D41-A74141535C27}" destId="{971219F0-79DD-413E-8AF2-BF0A3AF5FAAB}" srcOrd="1" destOrd="0" presId="urn:microsoft.com/office/officeart/2005/8/layout/pyramid1"/>
    <dgm:cxn modelId="{B32BD699-1B46-49DC-A8CE-59C9B248554C}" type="presParOf" srcId="{C39E0E71-4C32-40D2-84C0-4EE9B5D31E56}" destId="{E5CDA237-5F53-4296-92C8-62E22D80E5A6}" srcOrd="2" destOrd="0" presId="urn:microsoft.com/office/officeart/2005/8/layout/pyramid1"/>
    <dgm:cxn modelId="{3DB6EF20-4DE5-45E2-BCFF-1EE50240E9EF}" type="presParOf" srcId="{E5CDA237-5F53-4296-92C8-62E22D80E5A6}" destId="{BD832B57-169A-4AE5-939B-07AD96E8B0E8}" srcOrd="0" destOrd="0" presId="urn:microsoft.com/office/officeart/2005/8/layout/pyramid1"/>
    <dgm:cxn modelId="{C9595089-2B06-423A-8021-EA930CC3350A}" type="presParOf" srcId="{E5CDA237-5F53-4296-92C8-62E22D80E5A6}" destId="{F8FEABB0-A425-42CB-BA06-964EE504E391}" srcOrd="1" destOrd="0" presId="urn:microsoft.com/office/officeart/2005/8/layout/pyramid1"/>
    <dgm:cxn modelId="{0075331D-E767-49F4-9098-50F6705F09CA}" type="presParOf" srcId="{C39E0E71-4C32-40D2-84C0-4EE9B5D31E56}" destId="{75E9B1BE-AF8C-454D-8C24-586A94FD6BA1}" srcOrd="3" destOrd="0" presId="urn:microsoft.com/office/officeart/2005/8/layout/pyramid1"/>
    <dgm:cxn modelId="{72D7B320-9362-4025-BAD1-BA2B0BD3E6C0}" type="presParOf" srcId="{75E9B1BE-AF8C-454D-8C24-586A94FD6BA1}" destId="{1D9D2259-63E4-4885-857E-481A1A19D508}" srcOrd="0" destOrd="0" presId="urn:microsoft.com/office/officeart/2005/8/layout/pyramid1"/>
    <dgm:cxn modelId="{B842151C-85FC-442C-95E5-187139C618AD}" type="presParOf" srcId="{75E9B1BE-AF8C-454D-8C24-586A94FD6BA1}" destId="{7490D90D-2FDF-4B69-9901-68D25E682EF8}" srcOrd="1" destOrd="0" presId="urn:microsoft.com/office/officeart/2005/8/layout/pyramid1"/>
    <dgm:cxn modelId="{49A7D285-45CA-435F-9F77-E370AC014ED1}" type="presParOf" srcId="{C39E0E71-4C32-40D2-84C0-4EE9B5D31E56}" destId="{95C5238D-767A-4931-AD1D-9F84D2883362}" srcOrd="4" destOrd="0" presId="urn:microsoft.com/office/officeart/2005/8/layout/pyramid1"/>
    <dgm:cxn modelId="{DCC7F592-8D11-47B0-86B8-29E5C6E3ED96}" type="presParOf" srcId="{95C5238D-767A-4931-AD1D-9F84D2883362}" destId="{9BC89104-D7CF-496B-B844-FB9B71A6CD6F}" srcOrd="0" destOrd="0" presId="urn:microsoft.com/office/officeart/2005/8/layout/pyramid1"/>
    <dgm:cxn modelId="{7EC1682C-43BE-43E5-BC71-7176460D9DEB}" type="presParOf" srcId="{95C5238D-767A-4931-AD1D-9F84D2883362}" destId="{47B59DC4-5ACC-4207-8E35-7C33D11A1C97}" srcOrd="1" destOrd="0" presId="urn:microsoft.com/office/officeart/2005/8/layout/pyramid1"/>
    <dgm:cxn modelId="{CD8616DF-0B27-4D06-8D66-AFD25835810B}" type="presParOf" srcId="{C39E0E71-4C32-40D2-84C0-4EE9B5D31E56}" destId="{1A07D8F7-84F4-4D81-AB26-5EBF27656CBD}" srcOrd="5" destOrd="0" presId="urn:microsoft.com/office/officeart/2005/8/layout/pyramid1"/>
    <dgm:cxn modelId="{B1788DE1-5F0D-4453-9602-FBD263CDB1B0}" type="presParOf" srcId="{1A07D8F7-84F4-4D81-AB26-5EBF27656CBD}" destId="{1A6F2F96-3BE4-4AE3-9F6D-BCB3773AFF3E}" srcOrd="0" destOrd="0" presId="urn:microsoft.com/office/officeart/2005/8/layout/pyramid1"/>
    <dgm:cxn modelId="{3D8EC7D0-6CF0-454B-BC11-860233827D89}" type="presParOf" srcId="{1A07D8F7-84F4-4D81-AB26-5EBF27656CBD}" destId="{E09ADE93-0EB4-411E-A03C-5BCD05FE7526}" srcOrd="1" destOrd="0" presId="urn:microsoft.com/office/officeart/2005/8/layout/pyramid1"/>
    <dgm:cxn modelId="{AE3E4347-991F-42D4-87C7-4CAC610480AF}" type="presParOf" srcId="{C39E0E71-4C32-40D2-84C0-4EE9B5D31E56}" destId="{10485BA2-A6E4-4365-A2AE-D2505B0C7AAD}" srcOrd="6" destOrd="0" presId="urn:microsoft.com/office/officeart/2005/8/layout/pyramid1"/>
    <dgm:cxn modelId="{33A82178-B583-4EB8-A494-944B920FEFDD}" type="presParOf" srcId="{10485BA2-A6E4-4365-A2AE-D2505B0C7AAD}" destId="{35263AF4-E345-4C66-A175-0D96FECACF42}" srcOrd="0" destOrd="0" presId="urn:microsoft.com/office/officeart/2005/8/layout/pyramid1"/>
    <dgm:cxn modelId="{8B72ED06-E044-468A-A915-7CCEDD207D9B}" type="presParOf" srcId="{10485BA2-A6E4-4365-A2AE-D2505B0C7AAD}" destId="{7829906E-C860-46D4-87AF-65D006904DBC}" srcOrd="1" destOrd="0" presId="urn:microsoft.com/office/officeart/2005/8/layout/pyramid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5DBD5-F7AD-4AA9-A460-6120EDCCF76D}">
      <dsp:nvSpPr>
        <dsp:cNvPr id="0" name=""/>
        <dsp:cNvSpPr/>
      </dsp:nvSpPr>
      <dsp:spPr>
        <a:xfrm>
          <a:off x="3577771" y="0"/>
          <a:ext cx="1192590" cy="870857"/>
        </a:xfrm>
        <a:prstGeom prst="trapezoid">
          <a:avLst>
            <a:gd name="adj" fmla="val 68472"/>
          </a:avLst>
        </a:prstGeom>
        <a:solidFill>
          <a:schemeClr val="accent1">
            <a:hueOff val="0"/>
            <a:satOff val="0"/>
            <a:lumOff val="0"/>
            <a:alpha val="43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GB" sz="3400" kern="1200" dirty="0"/>
            <a:t>Pope</a:t>
          </a:r>
        </a:p>
      </dsp:txBody>
      <dsp:txXfrm>
        <a:off x="3577771" y="0"/>
        <a:ext cx="1192590" cy="870857"/>
      </dsp:txXfrm>
    </dsp:sp>
    <dsp:sp modelId="{FBA5292B-B34A-4F2E-9312-CCEB869F8BAD}">
      <dsp:nvSpPr>
        <dsp:cNvPr id="0" name=""/>
        <dsp:cNvSpPr/>
      </dsp:nvSpPr>
      <dsp:spPr>
        <a:xfrm>
          <a:off x="2981476" y="870857"/>
          <a:ext cx="2385180" cy="870857"/>
        </a:xfrm>
        <a:prstGeom prst="trapezoid">
          <a:avLst>
            <a:gd name="adj" fmla="val 68472"/>
          </a:avLst>
        </a:prstGeom>
        <a:solidFill>
          <a:schemeClr val="accent1">
            <a:hueOff val="0"/>
            <a:satOff val="0"/>
            <a:lumOff val="0"/>
            <a:alpha val="43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GB" sz="3400" kern="1200" dirty="0"/>
            <a:t>Cardinal</a:t>
          </a:r>
        </a:p>
      </dsp:txBody>
      <dsp:txXfrm>
        <a:off x="3398882" y="870857"/>
        <a:ext cx="1550367" cy="870857"/>
      </dsp:txXfrm>
    </dsp:sp>
    <dsp:sp modelId="{BD832B57-169A-4AE5-939B-07AD96E8B0E8}">
      <dsp:nvSpPr>
        <dsp:cNvPr id="0" name=""/>
        <dsp:cNvSpPr/>
      </dsp:nvSpPr>
      <dsp:spPr>
        <a:xfrm>
          <a:off x="2385180" y="1741714"/>
          <a:ext cx="3577771" cy="870857"/>
        </a:xfrm>
        <a:prstGeom prst="trapezoid">
          <a:avLst>
            <a:gd name="adj" fmla="val 68472"/>
          </a:avLst>
        </a:prstGeom>
        <a:solidFill>
          <a:schemeClr val="accent1">
            <a:hueOff val="0"/>
            <a:satOff val="0"/>
            <a:lumOff val="0"/>
            <a:alpha val="43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GB" sz="3400" kern="1200" dirty="0"/>
            <a:t>Archbishop</a:t>
          </a:r>
        </a:p>
      </dsp:txBody>
      <dsp:txXfrm>
        <a:off x="3011290" y="1741714"/>
        <a:ext cx="2325551" cy="870857"/>
      </dsp:txXfrm>
    </dsp:sp>
    <dsp:sp modelId="{1D9D2259-63E4-4885-857E-481A1A19D508}">
      <dsp:nvSpPr>
        <dsp:cNvPr id="0" name=""/>
        <dsp:cNvSpPr/>
      </dsp:nvSpPr>
      <dsp:spPr>
        <a:xfrm>
          <a:off x="1788885" y="2612571"/>
          <a:ext cx="4770361" cy="870857"/>
        </a:xfrm>
        <a:prstGeom prst="trapezoid">
          <a:avLst>
            <a:gd name="adj" fmla="val 68472"/>
          </a:avLst>
        </a:prstGeom>
        <a:solidFill>
          <a:schemeClr val="accent1">
            <a:hueOff val="0"/>
            <a:satOff val="0"/>
            <a:lumOff val="0"/>
            <a:alpha val="43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GB" sz="3400" kern="1200" dirty="0"/>
            <a:t>Bishop</a:t>
          </a:r>
        </a:p>
      </dsp:txBody>
      <dsp:txXfrm>
        <a:off x="2623698" y="2612571"/>
        <a:ext cx="3100735" cy="870857"/>
      </dsp:txXfrm>
    </dsp:sp>
    <dsp:sp modelId="{9BC89104-D7CF-496B-B844-FB9B71A6CD6F}">
      <dsp:nvSpPr>
        <dsp:cNvPr id="0" name=""/>
        <dsp:cNvSpPr/>
      </dsp:nvSpPr>
      <dsp:spPr>
        <a:xfrm>
          <a:off x="1192590" y="3483428"/>
          <a:ext cx="5962952" cy="870857"/>
        </a:xfrm>
        <a:prstGeom prst="trapezoid">
          <a:avLst>
            <a:gd name="adj" fmla="val 68472"/>
          </a:avLst>
        </a:prstGeom>
        <a:solidFill>
          <a:schemeClr val="accent1">
            <a:hueOff val="0"/>
            <a:satOff val="0"/>
            <a:lumOff val="0"/>
            <a:alpha val="43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GB" sz="3400" kern="1200" dirty="0"/>
            <a:t>Priest</a:t>
          </a:r>
        </a:p>
      </dsp:txBody>
      <dsp:txXfrm>
        <a:off x="2236107" y="3483428"/>
        <a:ext cx="3875918" cy="870857"/>
      </dsp:txXfrm>
    </dsp:sp>
    <dsp:sp modelId="{1A6F2F96-3BE4-4AE3-9F6D-BCB3773AFF3E}">
      <dsp:nvSpPr>
        <dsp:cNvPr id="0" name=""/>
        <dsp:cNvSpPr/>
      </dsp:nvSpPr>
      <dsp:spPr>
        <a:xfrm>
          <a:off x="596295" y="4354285"/>
          <a:ext cx="7155542" cy="870857"/>
        </a:xfrm>
        <a:prstGeom prst="trapezoid">
          <a:avLst>
            <a:gd name="adj" fmla="val 68472"/>
          </a:avLst>
        </a:prstGeom>
        <a:solidFill>
          <a:schemeClr val="accent1">
            <a:hueOff val="0"/>
            <a:satOff val="0"/>
            <a:lumOff val="0"/>
            <a:alpha val="43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GB" sz="3400" kern="1200" dirty="0"/>
            <a:t>Deacon</a:t>
          </a:r>
        </a:p>
      </dsp:txBody>
      <dsp:txXfrm>
        <a:off x="1848515" y="4354285"/>
        <a:ext cx="4651102" cy="870857"/>
      </dsp:txXfrm>
    </dsp:sp>
    <dsp:sp modelId="{35263AF4-E345-4C66-A175-0D96FECACF42}">
      <dsp:nvSpPr>
        <dsp:cNvPr id="0" name=""/>
        <dsp:cNvSpPr/>
      </dsp:nvSpPr>
      <dsp:spPr>
        <a:xfrm>
          <a:off x="0" y="5225142"/>
          <a:ext cx="8348133" cy="870857"/>
        </a:xfrm>
        <a:prstGeom prst="trapezoid">
          <a:avLst>
            <a:gd name="adj" fmla="val 68472"/>
          </a:avLst>
        </a:prstGeom>
        <a:solidFill>
          <a:schemeClr val="accent1">
            <a:hueOff val="0"/>
            <a:satOff val="0"/>
            <a:lumOff val="0"/>
            <a:alpha val="43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GB" sz="3400" kern="1200" dirty="0"/>
            <a:t>Laity</a:t>
          </a:r>
        </a:p>
      </dsp:txBody>
      <dsp:txXfrm>
        <a:off x="1460923" y="5225142"/>
        <a:ext cx="5426286" cy="870857"/>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36D4FE-7A8C-4188-97BC-0D9B3CA3FCFC}" type="datetimeFigureOut">
              <a:rPr lang="en-GB" smtClean="0"/>
              <a:t>27/09/2017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975EFC-B819-473D-8442-E5C54601FEF8}" type="slidenum">
              <a:rPr lang="en-GB" smtClean="0"/>
              <a:t>‹#›</a:t>
            </a:fld>
            <a:endParaRPr lang="en-GB"/>
          </a:p>
        </p:txBody>
      </p:sp>
    </p:spTree>
    <p:extLst>
      <p:ext uri="{BB962C8B-B14F-4D97-AF65-F5344CB8AC3E}">
        <p14:creationId xmlns:p14="http://schemas.microsoft.com/office/powerpoint/2010/main" val="3048673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E66898F-74C6-4050-BEE2-BDD129AAAAA7}"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715512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E66898F-74C6-4050-BEE2-BDD129AAAAA7}"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625585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2975EFC-B819-473D-8442-E5C54601FEF8}" type="slidenum">
              <a:rPr lang="en-GB" smtClean="0"/>
              <a:t>5</a:t>
            </a:fld>
            <a:endParaRPr lang="en-GB"/>
          </a:p>
        </p:txBody>
      </p:sp>
    </p:spTree>
    <p:extLst>
      <p:ext uri="{BB962C8B-B14F-4D97-AF65-F5344CB8AC3E}">
        <p14:creationId xmlns:p14="http://schemas.microsoft.com/office/powerpoint/2010/main" val="277109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3D0872-AC45-4F72-A933-65CF398EA355}" type="slidenum">
              <a:rPr lang="en-GB" smtClean="0"/>
              <a:t>7</a:t>
            </a:fld>
            <a:endParaRPr lang="en-GB"/>
          </a:p>
        </p:txBody>
      </p:sp>
    </p:spTree>
    <p:extLst>
      <p:ext uri="{BB962C8B-B14F-4D97-AF65-F5344CB8AC3E}">
        <p14:creationId xmlns:p14="http://schemas.microsoft.com/office/powerpoint/2010/main" val="33400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8034796-5CA7-4443-9901-AE81FE671FC0}" type="datetimeFigureOut">
              <a:rPr lang="en-GB" smtClean="0"/>
              <a:t>27/09/2017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DAC3C7-4B64-42A2-BC35-19C0A548DBEF}" type="slidenum">
              <a:rPr lang="en-GB" smtClean="0"/>
              <a:t>‹#›</a:t>
            </a:fld>
            <a:endParaRPr lang="en-GB"/>
          </a:p>
        </p:txBody>
      </p:sp>
    </p:spTree>
    <p:extLst>
      <p:ext uri="{BB962C8B-B14F-4D97-AF65-F5344CB8AC3E}">
        <p14:creationId xmlns:p14="http://schemas.microsoft.com/office/powerpoint/2010/main" val="4125718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8034796-5CA7-4443-9901-AE81FE671FC0}" type="datetimeFigureOut">
              <a:rPr lang="en-GB" smtClean="0"/>
              <a:t>27/09/2017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DAC3C7-4B64-42A2-BC35-19C0A548DBEF}" type="slidenum">
              <a:rPr lang="en-GB" smtClean="0"/>
              <a:t>‹#›</a:t>
            </a:fld>
            <a:endParaRPr lang="en-GB"/>
          </a:p>
        </p:txBody>
      </p:sp>
    </p:spTree>
    <p:extLst>
      <p:ext uri="{BB962C8B-B14F-4D97-AF65-F5344CB8AC3E}">
        <p14:creationId xmlns:p14="http://schemas.microsoft.com/office/powerpoint/2010/main" val="3947696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8034796-5CA7-4443-9901-AE81FE671FC0}" type="datetimeFigureOut">
              <a:rPr lang="en-GB" smtClean="0"/>
              <a:t>27/09/2017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DAC3C7-4B64-42A2-BC35-19C0A548DBEF}" type="slidenum">
              <a:rPr lang="en-GB" smtClean="0"/>
              <a:t>‹#›</a:t>
            </a:fld>
            <a:endParaRPr lang="en-GB"/>
          </a:p>
        </p:txBody>
      </p:sp>
    </p:spTree>
    <p:extLst>
      <p:ext uri="{BB962C8B-B14F-4D97-AF65-F5344CB8AC3E}">
        <p14:creationId xmlns:p14="http://schemas.microsoft.com/office/powerpoint/2010/main" val="1174512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8034796-5CA7-4443-9901-AE81FE671FC0}" type="datetimeFigureOut">
              <a:rPr lang="en-GB" smtClean="0"/>
              <a:t>27/09/2017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DAC3C7-4B64-42A2-BC35-19C0A548DBEF}" type="slidenum">
              <a:rPr lang="en-GB" smtClean="0"/>
              <a:t>‹#›</a:t>
            </a:fld>
            <a:endParaRPr lang="en-GB"/>
          </a:p>
        </p:txBody>
      </p:sp>
    </p:spTree>
    <p:extLst>
      <p:ext uri="{BB962C8B-B14F-4D97-AF65-F5344CB8AC3E}">
        <p14:creationId xmlns:p14="http://schemas.microsoft.com/office/powerpoint/2010/main" val="990222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034796-5CA7-4443-9901-AE81FE671FC0}" type="datetimeFigureOut">
              <a:rPr lang="en-GB" smtClean="0"/>
              <a:t>27/09/2017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DAC3C7-4B64-42A2-BC35-19C0A548DBEF}" type="slidenum">
              <a:rPr lang="en-GB" smtClean="0"/>
              <a:t>‹#›</a:t>
            </a:fld>
            <a:endParaRPr lang="en-GB"/>
          </a:p>
        </p:txBody>
      </p:sp>
    </p:spTree>
    <p:extLst>
      <p:ext uri="{BB962C8B-B14F-4D97-AF65-F5344CB8AC3E}">
        <p14:creationId xmlns:p14="http://schemas.microsoft.com/office/powerpoint/2010/main" val="3668940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8034796-5CA7-4443-9901-AE81FE671FC0}" type="datetimeFigureOut">
              <a:rPr lang="en-GB" smtClean="0"/>
              <a:t>27/09/2017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DAC3C7-4B64-42A2-BC35-19C0A548DBEF}" type="slidenum">
              <a:rPr lang="en-GB" smtClean="0"/>
              <a:t>‹#›</a:t>
            </a:fld>
            <a:endParaRPr lang="en-GB"/>
          </a:p>
        </p:txBody>
      </p:sp>
    </p:spTree>
    <p:extLst>
      <p:ext uri="{BB962C8B-B14F-4D97-AF65-F5344CB8AC3E}">
        <p14:creationId xmlns:p14="http://schemas.microsoft.com/office/powerpoint/2010/main" val="3056701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8034796-5CA7-4443-9901-AE81FE671FC0}" type="datetimeFigureOut">
              <a:rPr lang="en-GB" smtClean="0"/>
              <a:t>27/09/2017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EDAC3C7-4B64-42A2-BC35-19C0A548DBEF}" type="slidenum">
              <a:rPr lang="en-GB" smtClean="0"/>
              <a:t>‹#›</a:t>
            </a:fld>
            <a:endParaRPr lang="en-GB"/>
          </a:p>
        </p:txBody>
      </p:sp>
    </p:spTree>
    <p:extLst>
      <p:ext uri="{BB962C8B-B14F-4D97-AF65-F5344CB8AC3E}">
        <p14:creationId xmlns:p14="http://schemas.microsoft.com/office/powerpoint/2010/main" val="522459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8034796-5CA7-4443-9901-AE81FE671FC0}" type="datetimeFigureOut">
              <a:rPr lang="en-GB" smtClean="0"/>
              <a:t>27/09/2017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EDAC3C7-4B64-42A2-BC35-19C0A548DBEF}" type="slidenum">
              <a:rPr lang="en-GB" smtClean="0"/>
              <a:t>‹#›</a:t>
            </a:fld>
            <a:endParaRPr lang="en-GB"/>
          </a:p>
        </p:txBody>
      </p:sp>
    </p:spTree>
    <p:extLst>
      <p:ext uri="{BB962C8B-B14F-4D97-AF65-F5344CB8AC3E}">
        <p14:creationId xmlns:p14="http://schemas.microsoft.com/office/powerpoint/2010/main" val="2942248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034796-5CA7-4443-9901-AE81FE671FC0}" type="datetimeFigureOut">
              <a:rPr lang="en-GB" smtClean="0"/>
              <a:t>27/09/2017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EDAC3C7-4B64-42A2-BC35-19C0A548DBEF}" type="slidenum">
              <a:rPr lang="en-GB" smtClean="0"/>
              <a:t>‹#›</a:t>
            </a:fld>
            <a:endParaRPr lang="en-GB"/>
          </a:p>
        </p:txBody>
      </p:sp>
    </p:spTree>
    <p:extLst>
      <p:ext uri="{BB962C8B-B14F-4D97-AF65-F5344CB8AC3E}">
        <p14:creationId xmlns:p14="http://schemas.microsoft.com/office/powerpoint/2010/main" val="4247694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034796-5CA7-4443-9901-AE81FE671FC0}" type="datetimeFigureOut">
              <a:rPr lang="en-GB" smtClean="0"/>
              <a:t>27/09/2017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DAC3C7-4B64-42A2-BC35-19C0A548DBEF}" type="slidenum">
              <a:rPr lang="en-GB" smtClean="0"/>
              <a:t>‹#›</a:t>
            </a:fld>
            <a:endParaRPr lang="en-GB"/>
          </a:p>
        </p:txBody>
      </p:sp>
    </p:spTree>
    <p:extLst>
      <p:ext uri="{BB962C8B-B14F-4D97-AF65-F5344CB8AC3E}">
        <p14:creationId xmlns:p14="http://schemas.microsoft.com/office/powerpoint/2010/main" val="2118823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034796-5CA7-4443-9901-AE81FE671FC0}" type="datetimeFigureOut">
              <a:rPr lang="en-GB" smtClean="0"/>
              <a:t>27/09/2017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DAC3C7-4B64-42A2-BC35-19C0A548DBEF}" type="slidenum">
              <a:rPr lang="en-GB" smtClean="0"/>
              <a:t>‹#›</a:t>
            </a:fld>
            <a:endParaRPr lang="en-GB"/>
          </a:p>
        </p:txBody>
      </p:sp>
    </p:spTree>
    <p:extLst>
      <p:ext uri="{BB962C8B-B14F-4D97-AF65-F5344CB8AC3E}">
        <p14:creationId xmlns:p14="http://schemas.microsoft.com/office/powerpoint/2010/main" val="759294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3000"/>
            <a:lum/>
          </a:blip>
          <a:srcRect/>
          <a:stretch>
            <a:fillRect l="3000" t="33000" r="5000" b="2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034796-5CA7-4443-9901-AE81FE671FC0}" type="datetimeFigureOut">
              <a:rPr lang="en-GB" smtClean="0"/>
              <a:t>27/09/2017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DAC3C7-4B64-42A2-BC35-19C0A548DBEF}" type="slidenum">
              <a:rPr lang="en-GB" smtClean="0"/>
              <a:t>‹#›</a:t>
            </a:fld>
            <a:endParaRPr lang="en-GB"/>
          </a:p>
        </p:txBody>
      </p:sp>
    </p:spTree>
    <p:extLst>
      <p:ext uri="{BB962C8B-B14F-4D97-AF65-F5344CB8AC3E}">
        <p14:creationId xmlns:p14="http://schemas.microsoft.com/office/powerpoint/2010/main" val="16856074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emf"/><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blip>
          <a:srcRect/>
          <a:stretch>
            <a:fillRect l="-14000" t="24000" r="-14000" b="2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5457" y="5156765"/>
            <a:ext cx="8229600" cy="1143000"/>
          </a:xfrm>
        </p:spPr>
        <p:txBody>
          <a:bodyPr/>
          <a:lstStyle/>
          <a:p>
            <a:r>
              <a:rPr lang="en-GB" b="1" dirty="0">
                <a:latin typeface="Calibri Light" panose="020F0302020204030204" pitchFamily="34" charset="0"/>
                <a:cs typeface="Calibri Light" panose="020F0302020204030204" pitchFamily="34" charset="0"/>
              </a:rPr>
              <a:t>The Sacraments of Initiation</a:t>
            </a:r>
          </a:p>
        </p:txBody>
      </p:sp>
    </p:spTree>
    <p:extLst>
      <p:ext uri="{BB962C8B-B14F-4D97-AF65-F5344CB8AC3E}">
        <p14:creationId xmlns:p14="http://schemas.microsoft.com/office/powerpoint/2010/main" val="2207361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l="-21000" r="-2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GB" sz="3600" dirty="0">
                <a:latin typeface="Calibri Light" panose="020F0302020204030204" pitchFamily="34" charset="0"/>
                <a:cs typeface="Calibri Light" panose="020F0302020204030204" pitchFamily="34" charset="0"/>
              </a:rPr>
              <a:t>Come, Holy Spirit, fill the hearts of the faithful. Enkindle in us the fire of your love. Send forth your Spirit and we shall be created and you shall renew the face of the earth.</a:t>
            </a:r>
          </a:p>
        </p:txBody>
      </p:sp>
    </p:spTree>
    <p:extLst>
      <p:ext uri="{BB962C8B-B14F-4D97-AF65-F5344CB8AC3E}">
        <p14:creationId xmlns:p14="http://schemas.microsoft.com/office/powerpoint/2010/main" val="2008036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blip>
          <a:srcRect/>
          <a:stretch>
            <a:fillRect l="-14000" t="24000" r="-14000" b="24000"/>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355600" y="508001"/>
            <a:ext cx="8517467" cy="5601230"/>
          </a:xfrm>
        </p:spPr>
        <p:txBody>
          <a:bodyPr>
            <a:normAutofit/>
          </a:bodyPr>
          <a:lstStyle/>
          <a:p>
            <a:pPr marL="0" lvl="0" indent="0">
              <a:buNone/>
            </a:pPr>
            <a:r>
              <a:rPr lang="en-GB" b="1" dirty="0">
                <a:latin typeface="Calibri Light" panose="020F0302020204030204" pitchFamily="34" charset="0"/>
                <a:cs typeface="Calibri Light" panose="020F0302020204030204" pitchFamily="34" charset="0"/>
              </a:rPr>
              <a:t>In today’s session we will: </a:t>
            </a:r>
          </a:p>
          <a:p>
            <a:pPr marL="0" lvl="0" indent="0">
              <a:buNone/>
            </a:pPr>
            <a:endParaRPr lang="en-GB" sz="1200" b="1" dirty="0">
              <a:latin typeface="Calibri Light" panose="020F0302020204030204" pitchFamily="34" charset="0"/>
              <a:cs typeface="Calibri Light" panose="020F0302020204030204" pitchFamily="34" charset="0"/>
            </a:endParaRPr>
          </a:p>
          <a:p>
            <a:pPr lvl="0">
              <a:buFont typeface="Wingdings" panose="05000000000000000000" pitchFamily="2" charset="2"/>
              <a:buChar char="Ø"/>
            </a:pPr>
            <a:r>
              <a:rPr lang="en-GB" dirty="0">
                <a:latin typeface="Calibri Light" panose="020F0302020204030204" pitchFamily="34" charset="0"/>
                <a:cs typeface="Calibri Light" panose="020F0302020204030204" pitchFamily="34" charset="0"/>
              </a:rPr>
              <a:t>revise the Sacraments of Initiation, specifically Baptism and Confirmation</a:t>
            </a:r>
          </a:p>
          <a:p>
            <a:pPr lvl="0">
              <a:buFont typeface="Wingdings" panose="05000000000000000000" pitchFamily="2" charset="2"/>
              <a:buChar char="Ø"/>
            </a:pPr>
            <a:endParaRPr lang="en-GB" dirty="0">
              <a:latin typeface="Calibri Light" panose="020F0302020204030204" pitchFamily="34" charset="0"/>
              <a:cs typeface="Calibri Light" panose="020F0302020204030204" pitchFamily="34" charset="0"/>
            </a:endParaRPr>
          </a:p>
          <a:p>
            <a:pPr lvl="0">
              <a:buFont typeface="Wingdings" panose="05000000000000000000" pitchFamily="2" charset="2"/>
              <a:buChar char="Ø"/>
            </a:pPr>
            <a:r>
              <a:rPr lang="en-GB" dirty="0">
                <a:latin typeface="Calibri Light" panose="020F0302020204030204" pitchFamily="34" charset="0"/>
                <a:cs typeface="Calibri Light" panose="020F0302020204030204" pitchFamily="34" charset="0"/>
              </a:rPr>
              <a:t>develop our understanding of the use of oil in the Sacraments</a:t>
            </a:r>
          </a:p>
          <a:p>
            <a:pPr lvl="0">
              <a:buFont typeface="Wingdings" panose="05000000000000000000" pitchFamily="2" charset="2"/>
              <a:buChar char="Ø"/>
            </a:pPr>
            <a:endParaRPr lang="en-GB" dirty="0">
              <a:latin typeface="Calibri Light" panose="020F0302020204030204" pitchFamily="34" charset="0"/>
              <a:cs typeface="Calibri Light" panose="020F0302020204030204" pitchFamily="34" charset="0"/>
            </a:endParaRPr>
          </a:p>
          <a:p>
            <a:pPr lvl="0">
              <a:buFont typeface="Wingdings" panose="05000000000000000000" pitchFamily="2" charset="2"/>
              <a:buChar char="Ø"/>
            </a:pPr>
            <a:r>
              <a:rPr lang="en-GB" dirty="0">
                <a:latin typeface="Calibri Light" panose="020F0302020204030204" pitchFamily="34" charset="0"/>
                <a:cs typeface="Calibri Light" panose="020F0302020204030204" pitchFamily="34" charset="0"/>
              </a:rPr>
              <a:t>explore what it means to become initiated into the Catholic Church</a:t>
            </a:r>
          </a:p>
          <a:p>
            <a:endParaRPr lang="en-GB" dirty="0"/>
          </a:p>
        </p:txBody>
      </p:sp>
    </p:spTree>
    <p:extLst>
      <p:ext uri="{BB962C8B-B14F-4D97-AF65-F5344CB8AC3E}">
        <p14:creationId xmlns:p14="http://schemas.microsoft.com/office/powerpoint/2010/main" val="1182624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l="-14000" t="24000" r="-14000" b="24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21733"/>
            <a:ext cx="8229600" cy="6112933"/>
          </a:xfrm>
        </p:spPr>
        <p:txBody>
          <a:bodyPr>
            <a:normAutofit lnSpcReduction="10000"/>
          </a:bodyPr>
          <a:lstStyle/>
          <a:p>
            <a:r>
              <a:rPr lang="en-GB" sz="2600" dirty="0">
                <a:latin typeface="Calibri Light" panose="020F0302020204030204" pitchFamily="34" charset="0"/>
                <a:cs typeface="Calibri Light" panose="020F0302020204030204" pitchFamily="34" charset="0"/>
              </a:rPr>
              <a:t>Initiation means becoming a member</a:t>
            </a:r>
          </a:p>
          <a:p>
            <a:pPr marL="0" indent="0">
              <a:buNone/>
            </a:pPr>
            <a:endParaRPr lang="en-GB" sz="2600" dirty="0">
              <a:latin typeface="Calibri Light" panose="020F0302020204030204" pitchFamily="34" charset="0"/>
              <a:cs typeface="Calibri Light" panose="020F0302020204030204" pitchFamily="34" charset="0"/>
            </a:endParaRPr>
          </a:p>
          <a:p>
            <a:r>
              <a:rPr lang="en-GB" sz="2600" dirty="0">
                <a:latin typeface="Calibri Light" panose="020F0302020204030204" pitchFamily="34" charset="0"/>
                <a:cs typeface="Calibri Light" panose="020F0302020204030204" pitchFamily="34" charset="0"/>
              </a:rPr>
              <a:t>Baptism, Confirmation and Holy Communion are the Sacraments of Initiation</a:t>
            </a:r>
          </a:p>
          <a:p>
            <a:pPr marL="0" indent="0">
              <a:buNone/>
            </a:pPr>
            <a:endParaRPr lang="en-GB" sz="2600" dirty="0">
              <a:latin typeface="Calibri Light" panose="020F0302020204030204" pitchFamily="34" charset="0"/>
              <a:cs typeface="Calibri Light" panose="020F0302020204030204" pitchFamily="34" charset="0"/>
            </a:endParaRPr>
          </a:p>
          <a:p>
            <a:r>
              <a:rPr lang="en-GB" sz="2600" dirty="0">
                <a:latin typeface="Calibri Light" panose="020F0302020204030204" pitchFamily="34" charset="0"/>
                <a:cs typeface="Calibri Light" panose="020F0302020204030204" pitchFamily="34" charset="0"/>
              </a:rPr>
              <a:t>These Sacraments are connected in a special way because they are about becoming a member of the Church Family</a:t>
            </a:r>
          </a:p>
          <a:p>
            <a:endParaRPr lang="en-GB" sz="2600" dirty="0">
              <a:latin typeface="Calibri Light" panose="020F0302020204030204" pitchFamily="34" charset="0"/>
              <a:cs typeface="Calibri Light" panose="020F0302020204030204" pitchFamily="34" charset="0"/>
            </a:endParaRPr>
          </a:p>
          <a:p>
            <a:r>
              <a:rPr lang="en-GB" sz="2600" dirty="0">
                <a:latin typeface="Calibri Light" panose="020F0302020204030204" pitchFamily="34" charset="0"/>
                <a:cs typeface="Calibri Light" panose="020F0302020204030204" pitchFamily="34" charset="0"/>
              </a:rPr>
              <a:t>The Journey of Initiation is a journey through the three Sacraments towards full membership of the Church Family</a:t>
            </a:r>
          </a:p>
          <a:p>
            <a:endParaRPr lang="en-GB" sz="2600" dirty="0">
              <a:latin typeface="Calibri Light" panose="020F0302020204030204" pitchFamily="34" charset="0"/>
              <a:cs typeface="Calibri Light" panose="020F0302020204030204" pitchFamily="34" charset="0"/>
            </a:endParaRPr>
          </a:p>
          <a:p>
            <a:r>
              <a:rPr lang="en-GB" sz="2600" dirty="0">
                <a:latin typeface="Calibri Light" panose="020F0302020204030204" pitchFamily="34" charset="0"/>
                <a:cs typeface="Calibri Light" panose="020F0302020204030204" pitchFamily="34" charset="0"/>
              </a:rPr>
              <a:t>The Journey of Initiation is a journey we make together and not on our own</a:t>
            </a:r>
          </a:p>
          <a:p>
            <a:endParaRPr lang="en-GB" dirty="0"/>
          </a:p>
        </p:txBody>
      </p:sp>
    </p:spTree>
    <p:extLst>
      <p:ext uri="{BB962C8B-B14F-4D97-AF65-F5344CB8AC3E}">
        <p14:creationId xmlns:p14="http://schemas.microsoft.com/office/powerpoint/2010/main" val="10367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Calibri Light" panose="020F0302020204030204" pitchFamily="34" charset="0"/>
                <a:cs typeface="Calibri Light" panose="020F0302020204030204" pitchFamily="34" charset="0"/>
              </a:rPr>
              <a:t>Guess Who?</a:t>
            </a:r>
          </a:p>
        </p:txBody>
      </p:sp>
      <p:pic>
        <p:nvPicPr>
          <p:cNvPr id="3" name="Picture 2" descr="https://upload.wikimedia.org/wikipedia/commons/thumb/0/09/Pope_Francis_Korea_Haemi_Castle_19_%28cropped%29.jpg/800px-Pope_Francis_Korea_Haemi_Castle_19_%28cropped%2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662" y="2218266"/>
            <a:ext cx="2437871" cy="3217334"/>
          </a:xfrm>
          <a:prstGeom prst="rect">
            <a:avLst/>
          </a:prstGeom>
          <a:noFill/>
          <a:ln>
            <a:noFill/>
          </a:ln>
        </p:spPr>
      </p:pic>
      <p:pic>
        <p:nvPicPr>
          <p:cNvPr id="4" name="Picture 3"/>
          <p:cNvPicPr/>
          <p:nvPr/>
        </p:nvPicPr>
        <p:blipFill>
          <a:blip r:embed="rId5" cstate="print">
            <a:extLst>
              <a:ext uri="{28A0092B-C50C-407E-A947-70E740481C1C}">
                <a14:useLocalDpi xmlns:a14="http://schemas.microsoft.com/office/drawing/2010/main" val="0"/>
              </a:ext>
            </a:extLst>
          </a:blip>
          <a:stretch>
            <a:fillRect/>
          </a:stretch>
        </p:blipFill>
        <p:spPr>
          <a:xfrm>
            <a:off x="3242310" y="2218266"/>
            <a:ext cx="2633557" cy="3217334"/>
          </a:xfrm>
          <a:prstGeom prst="rect">
            <a:avLst/>
          </a:prstGeom>
        </p:spPr>
      </p:pic>
      <p:sp>
        <p:nvSpPr>
          <p:cNvPr id="5" name="TextBox 4"/>
          <p:cNvSpPr txBox="1"/>
          <p:nvPr/>
        </p:nvSpPr>
        <p:spPr>
          <a:xfrm>
            <a:off x="6282267" y="2218266"/>
            <a:ext cx="2540000" cy="3139321"/>
          </a:xfrm>
          <a:prstGeom prst="rect">
            <a:avLst/>
          </a:prstGeom>
          <a:noFill/>
          <a:ln>
            <a:solidFill>
              <a:schemeClr val="tx1"/>
            </a:solidFill>
          </a:ln>
        </p:spPr>
        <p:txBody>
          <a:bodyPr wrap="square" rtlCol="0">
            <a:spAutoFit/>
          </a:bodyPr>
          <a:lstStyle/>
          <a:p>
            <a:r>
              <a:rPr lang="en-GB" dirty="0"/>
              <a:t>Insert photo of parish priest</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2398156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t="-24000" b="-24000"/>
          </a:stretch>
        </a:blipFill>
        <a:effectLst/>
      </p:bgPr>
    </p:bg>
    <p:spTree>
      <p:nvGrpSpPr>
        <p:cNvPr id="1" name=""/>
        <p:cNvGrpSpPr/>
        <p:nvPr/>
      </p:nvGrpSpPr>
      <p:grpSpPr>
        <a:xfrm>
          <a:off x="0" y="0"/>
          <a:ext cx="0" cy="0"/>
          <a:chOff x="0" y="0"/>
          <a:chExt cx="0" cy="0"/>
        </a:xfrm>
      </p:grpSpPr>
      <p:graphicFrame>
        <p:nvGraphicFramePr>
          <p:cNvPr id="18" name="Diagram 17"/>
          <p:cNvGraphicFramePr/>
          <p:nvPr>
            <p:extLst>
              <p:ext uri="{D42A27DB-BD31-4B8C-83A1-F6EECF244321}">
                <p14:modId xmlns:p14="http://schemas.microsoft.com/office/powerpoint/2010/main" val="4224342963"/>
              </p:ext>
            </p:extLst>
          </p:nvPr>
        </p:nvGraphicFramePr>
        <p:xfrm>
          <a:off x="423334" y="389467"/>
          <a:ext cx="8348133" cy="609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768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Baptism and Confirmation</a:t>
            </a:r>
          </a:p>
        </p:txBody>
      </p:sp>
      <p:sp>
        <p:nvSpPr>
          <p:cNvPr id="4" name="AutoShape 4" descr="Image result for confirma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2" descr="Image result for baby being baptised"/>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55575" y="2053069"/>
            <a:ext cx="4559313" cy="30458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grayscl/>
          </a:blip>
          <a:stretch>
            <a:fillRect/>
          </a:stretch>
        </p:blipFill>
        <p:spPr>
          <a:xfrm>
            <a:off x="4519779" y="2053069"/>
            <a:ext cx="4624221" cy="3087805"/>
          </a:xfrm>
          <a:prstGeom prst="rect">
            <a:avLst/>
          </a:prstGeom>
        </p:spPr>
      </p:pic>
    </p:spTree>
    <p:extLst>
      <p:ext uri="{BB962C8B-B14F-4D97-AF65-F5344CB8AC3E}">
        <p14:creationId xmlns:p14="http://schemas.microsoft.com/office/powerpoint/2010/main" val="868210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descr="Image result for scho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4" descr="Image result for schoo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4" name="Picture 6" descr="Image result for sch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5866" y="1548871"/>
            <a:ext cx="2438399" cy="4422287"/>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0" descr="Image result for Church clipar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60" name="Picture 12" descr="Image result for Church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6552" y="3519296"/>
            <a:ext cx="2609175" cy="260917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hom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975" y="3213511"/>
            <a:ext cx="3220744" cy="32207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48719" y="312738"/>
            <a:ext cx="8412692" cy="707886"/>
          </a:xfrm>
          <a:prstGeom prst="rect">
            <a:avLst/>
          </a:prstGeom>
          <a:noFill/>
        </p:spPr>
        <p:txBody>
          <a:bodyPr wrap="square" rtlCol="0">
            <a:spAutoFit/>
          </a:bodyPr>
          <a:lstStyle/>
          <a:p>
            <a:pPr algn="ctr"/>
            <a:r>
              <a:rPr lang="en-GB" sz="4000" b="1" dirty="0">
                <a:latin typeface="Calibri Light" panose="020F0302020204030204" pitchFamily="34" charset="0"/>
                <a:cs typeface="Calibri Light" panose="020F0302020204030204" pitchFamily="34" charset="0"/>
              </a:rPr>
              <a:t>Building up the Kingdom of God</a:t>
            </a:r>
          </a:p>
        </p:txBody>
      </p:sp>
    </p:spTree>
    <p:extLst>
      <p:ext uri="{BB962C8B-B14F-4D97-AF65-F5344CB8AC3E}">
        <p14:creationId xmlns:p14="http://schemas.microsoft.com/office/powerpoint/2010/main" val="1419948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l="-14000" t="24000" r="-14000" b="2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5536" y="2924944"/>
            <a:ext cx="8229600" cy="1143000"/>
          </a:xfrm>
        </p:spPr>
        <p:txBody>
          <a:bodyPr/>
          <a:lstStyle/>
          <a:p>
            <a:r>
              <a:rPr lang="en-GB" dirty="0"/>
              <a:t>The Sacraments of Initiation</a:t>
            </a:r>
          </a:p>
        </p:txBody>
      </p:sp>
    </p:spTree>
    <p:extLst>
      <p:ext uri="{BB962C8B-B14F-4D97-AF65-F5344CB8AC3E}">
        <p14:creationId xmlns:p14="http://schemas.microsoft.com/office/powerpoint/2010/main" val="361890545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257</TotalTime>
  <Words>182</Words>
  <Application>Microsoft Office PowerPoint</Application>
  <PresentationFormat>On-screen Show (4:3)</PresentationFormat>
  <Paragraphs>41</Paragraphs>
  <Slides>9</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Wingdings</vt:lpstr>
      <vt:lpstr>1_Office Theme</vt:lpstr>
      <vt:lpstr>The Sacraments of Initiation</vt:lpstr>
      <vt:lpstr>PowerPoint Presentation</vt:lpstr>
      <vt:lpstr>PowerPoint Presentation</vt:lpstr>
      <vt:lpstr>PowerPoint Presentation</vt:lpstr>
      <vt:lpstr>Guess Who?</vt:lpstr>
      <vt:lpstr>PowerPoint Presentation</vt:lpstr>
      <vt:lpstr>Baptism and Confirmation</vt:lpstr>
      <vt:lpstr>PowerPoint Presentation</vt:lpstr>
      <vt:lpstr>The Sacraments of Initiation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Joanna Sweeney</dc:creator>
  <cp:lastModifiedBy>Joanna Sweeney</cp:lastModifiedBy>
  <cp:revision>25</cp:revision>
  <dcterms:created xsi:type="dcterms:W3CDTF">2017-04-11T15:17:03Z</dcterms:created>
  <dcterms:modified xsi:type="dcterms:W3CDTF">2017-09-27T12:17:08Z</dcterms:modified>
</cp:coreProperties>
</file>