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October and 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St. Andrew’s Primary</a:t>
            </a:r>
          </a:p>
          <a:p>
            <a:r>
              <a:rPr lang="en-GB" dirty="0" smtClean="0"/>
              <a:t>Bearsden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During October we honour Mary our Mother</a:t>
            </a:r>
          </a:p>
          <a:p>
            <a:endParaRPr lang="en-GB" sz="2800" dirty="0" smtClean="0"/>
          </a:p>
          <a:p>
            <a:r>
              <a:rPr lang="en-GB" sz="2800" dirty="0" smtClean="0"/>
              <a:t>In October we celebrate the feast of the Holy Rosary</a:t>
            </a:r>
            <a:endParaRPr lang="en-GB" sz="2800" dirty="0"/>
          </a:p>
        </p:txBody>
      </p:sp>
      <p:pic>
        <p:nvPicPr>
          <p:cNvPr id="3" name="Picture 2" descr="1268126642-85698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438400"/>
            <a:ext cx="24384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2743200"/>
            <a:ext cx="487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Talk to your partner.</a:t>
            </a: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Tell them what you know about the Rosary</a:t>
            </a: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Report back to the whole group. 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Why do we honour Mary?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Mary is the mother of God</a:t>
            </a:r>
          </a:p>
          <a:p>
            <a:endParaRPr lang="en-GB" sz="3200" dirty="0" smtClean="0"/>
          </a:p>
          <a:p>
            <a:r>
              <a:rPr lang="en-GB" sz="3200" dirty="0" smtClean="0"/>
              <a:t>She is our mother</a:t>
            </a:r>
          </a:p>
          <a:p>
            <a:endParaRPr lang="en-GB" sz="3200" dirty="0" smtClean="0"/>
          </a:p>
          <a:p>
            <a:r>
              <a:rPr lang="en-GB" sz="3200" dirty="0" smtClean="0"/>
              <a:t>She said ‘yes’ to God</a:t>
            </a:r>
            <a:endParaRPr lang="en-GB" sz="3200" dirty="0"/>
          </a:p>
        </p:txBody>
      </p:sp>
      <p:pic>
        <p:nvPicPr>
          <p:cNvPr id="3" name="Picture 2" descr="SXCMARY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14400"/>
            <a:ext cx="1631764" cy="2178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do we know about Mary?</a:t>
            </a:r>
          </a:p>
          <a:p>
            <a:endParaRPr lang="en-GB" sz="3200" dirty="0" smtClean="0"/>
          </a:p>
          <a:p>
            <a:r>
              <a:rPr lang="en-GB" sz="3200" dirty="0" smtClean="0"/>
              <a:t>The Annunciation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Mary visits Elizabeth</a:t>
            </a:r>
            <a:endParaRPr lang="en-GB" sz="3200" dirty="0"/>
          </a:p>
        </p:txBody>
      </p:sp>
      <p:pic>
        <p:nvPicPr>
          <p:cNvPr id="3" name="Picture 2" descr="jAnnunci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2108200" cy="2614168"/>
          </a:xfrm>
          <a:prstGeom prst="rect">
            <a:avLst/>
          </a:prstGeom>
        </p:spPr>
      </p:pic>
      <p:pic>
        <p:nvPicPr>
          <p:cNvPr id="4" name="Picture 3" descr="Bloch_MaryvisitsElizabe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4267200"/>
            <a:ext cx="1325217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Mary looked after Jesus</a:t>
            </a:r>
          </a:p>
          <a:p>
            <a:endParaRPr lang="en-GB" sz="3200" dirty="0" smtClean="0"/>
          </a:p>
          <a:p>
            <a:r>
              <a:rPr lang="en-GB" sz="3200" dirty="0" smtClean="0"/>
              <a:t>She was worried when </a:t>
            </a:r>
            <a:br>
              <a:rPr lang="en-GB" sz="3200" dirty="0" smtClean="0"/>
            </a:br>
            <a:r>
              <a:rPr lang="en-GB" sz="3200" dirty="0" smtClean="0"/>
              <a:t>he was lost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3" name="Picture 2" descr="JoyfulMysteryFindingintheTem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533400"/>
            <a:ext cx="2304288" cy="3035808"/>
          </a:xfrm>
          <a:prstGeom prst="rect">
            <a:avLst/>
          </a:prstGeom>
        </p:spPr>
      </p:pic>
      <p:pic>
        <p:nvPicPr>
          <p:cNvPr id="4" name="Picture 3" descr="thCA0XCB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2857500" cy="2181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40386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She was there when her Son died on the cross</a:t>
            </a: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Mary was </a:t>
            </a:r>
            <a:r>
              <a:rPr lang="en-GB" sz="3200" u="sng" dirty="0" smtClean="0"/>
              <a:t>assumed</a:t>
            </a:r>
            <a:r>
              <a:rPr lang="en-GB" sz="3200" dirty="0" smtClean="0"/>
              <a:t> body &amp; soul into Heaven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1026" name="irc_mi" descr="http://www.salvemariaregina.info/Images/Miq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5638800" cy="3851022"/>
          </a:xfrm>
          <a:prstGeom prst="rect">
            <a:avLst/>
          </a:prstGeom>
          <a:noFill/>
          <a:ln w="127000" cmpd="thinThick">
            <a:solidFill>
              <a:srgbClr val="10253F">
                <a:alpha val="90195"/>
              </a:srgb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5867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Queen of Heaven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Mary </a:t>
            </a:r>
            <a:r>
              <a:rPr lang="en-GB" sz="3200" u="sng" dirty="0" smtClean="0"/>
              <a:t>intercedes</a:t>
            </a:r>
            <a:r>
              <a:rPr lang="en-GB" sz="3200" dirty="0" smtClean="0"/>
              <a:t> for us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3" name="Picture 2" descr="thCAN804C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2286000" cy="30207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9812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wedding feast at Cana</a:t>
            </a:r>
            <a:endParaRPr lang="en-GB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5193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Let us say the Rosary together</a:t>
            </a:r>
            <a:endParaRPr lang="en-GB" sz="3200" dirty="0"/>
          </a:p>
        </p:txBody>
      </p:sp>
      <p:pic>
        <p:nvPicPr>
          <p:cNvPr id="3" name="Picture 2" descr="60622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2971800" cy="2971800"/>
          </a:xfrm>
          <a:prstGeom prst="rect">
            <a:avLst/>
          </a:prstGeom>
        </p:spPr>
      </p:pic>
      <p:pic>
        <p:nvPicPr>
          <p:cNvPr id="4" name="Picture 3" descr="crystal_rosary_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828800"/>
            <a:ext cx="2837112" cy="2241213"/>
          </a:xfrm>
          <a:prstGeom prst="rect">
            <a:avLst/>
          </a:prstGeom>
        </p:spPr>
      </p:pic>
      <p:pic>
        <p:nvPicPr>
          <p:cNvPr id="5" name="Picture 4" descr="Religious-Rosary-Beads-SGR7-008A-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114800"/>
            <a:ext cx="1828800" cy="1828800"/>
          </a:xfrm>
          <a:prstGeom prst="rect">
            <a:avLst/>
          </a:prstGeom>
        </p:spPr>
      </p:pic>
      <p:pic>
        <p:nvPicPr>
          <p:cNvPr id="6" name="Picture 5" descr="Rosary-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4876800"/>
            <a:ext cx="3505200" cy="714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October and Mary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and Mary</dc:title>
  <dc:creator/>
  <cp:lastModifiedBy>075jkerr</cp:lastModifiedBy>
  <cp:revision>3</cp:revision>
  <dcterms:created xsi:type="dcterms:W3CDTF">2006-08-16T00:00:00Z</dcterms:created>
  <dcterms:modified xsi:type="dcterms:W3CDTF">2013-10-08T07:54:58Z</dcterms:modified>
</cp:coreProperties>
</file>