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6EC1-75CE-4E68-9973-46CF91F02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FF74F-1628-4C6F-815B-616258865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00339-6C6F-4E64-AAD9-656582FF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E11E6-2627-45F1-AD57-DAE245AB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B9573-29B5-4152-86BD-9F33A3A6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05DB-6501-43A6-B2CC-0C56AF83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A7E37-326A-4F02-A814-E8159A6BB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2C39-871A-40B6-889F-8E44343F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6EF3-560D-4BBD-B96B-645E1082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EC8F6-92EF-41A6-A92B-F6B94DB3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50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B22B67-E09C-4DA0-8941-047B994DE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E73B2-8B79-4F78-BDED-07F935B7A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BFE0A-9CDC-446A-ADBC-F9E5FCC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FF88-44FC-4113-AFEE-AA3FDE54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77616-1881-4FD2-A62A-D749898C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7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7872-2DF5-427C-93AB-D8F6F9E4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5EBD5-0D9C-42D3-9DBA-35BEFC736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1DE27-5CB3-4672-81C9-63C99388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E6A6-BA6E-441D-A5A0-82811430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DC88-EA08-42D3-A387-540B6E23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22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0CB0-37ED-4E01-88E8-525C701D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A98E6-7E6A-4887-B4C7-0BC0EF777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7D097-C1A6-4265-8F02-674B3C70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189A3-7C99-4932-8532-667F4492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718D-1B1E-4712-924E-FFE7FFAF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6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151A-D354-4208-94BB-76AE792D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D38B5-8EF9-4CB1-91C7-773B71604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F5FF6-5364-4AC7-82E2-B01D005B3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323E3-FF65-4547-A2AE-AF56D802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8CE3C-9C5A-4C46-AE78-D49C961D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BC17B-C669-495B-9236-8D11D351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20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1D37-7D8C-4A3F-90A9-C0FC3DFF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26D1A-F442-49D6-9431-C435DA7F7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8A5E4-D695-41B7-8438-5AAF3EFBA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B0BA1-8352-45B0-AD8B-1B285B52B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54BD3-D8D4-4391-8744-59FCA269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6E382-C62D-4B5C-929C-397720CA3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EA4A1-D82D-4E00-9C1A-F25A13EB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80559-DD4B-4775-A5C5-6D92D942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4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A2D5-782A-4086-9EC8-8E500B84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A7778-E71A-4F81-9973-BBB1E93C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BD335-C360-4DEC-83EF-D6B0E98A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D387B-877E-4EE1-B0A7-87A203F3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858C9-B7FD-415A-AFA2-6CD318B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1BAF8-4BF3-4F02-B969-2A15F57A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0AF6D-21F4-46E5-ABB4-BF740E5B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4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F375-E1A0-424F-9D80-DCAEA9C4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B752-4C93-4AF1-976E-DDC0223A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D206B-4E90-4E47-9D9C-7EA6E5A34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8854A-748A-440E-84C2-3A114F08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61B0E-568C-4A71-8CF1-348D2EC6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27A26-48B9-4D18-8F5E-2B0D8D8D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7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2B7F-1545-421F-86DA-EF2CED70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6355C-5514-4813-8B1A-32F8E4DE0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FB4E1-E1BF-47F7-AA68-39020B270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1B49-49D2-4A79-962C-32B487B7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2F6E7-8860-43D8-9F38-125381CA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90E10-1127-40BC-A30B-3AB9C971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F61FC-6895-4D29-BBF2-1BC2B1A9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6CCF2-A9CC-4B2D-AE04-16E8F9BE9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5A0A8-D810-4F04-98CA-78BC0F651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8970-2F64-478A-8373-562AA514CF25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0EBAB-B3CC-4AC0-ADBF-86CE6CB51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F96BC-829C-4552-A17B-60C8C5B04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4FAA-DCF6-4C41-8BB0-CE1CA492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DC9B81-2F7C-40B6-8C22-BB66909D7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20" y="331648"/>
            <a:ext cx="5692055" cy="13116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Sweet Heart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20" y="1752378"/>
            <a:ext cx="5146892" cy="464842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altLang="en-US" sz="2400" dirty="0">
                <a:solidFill>
                  <a:srgbClr val="000000"/>
                </a:solidFill>
              </a:rPr>
              <a:t>Sweet Heart of Jesus!  Fount of love and mercy,</a:t>
            </a:r>
          </a:p>
          <a:p>
            <a:pPr marL="0" indent="0">
              <a:buNone/>
            </a:pPr>
            <a:r>
              <a:rPr lang="en-IE" altLang="en-US" sz="2400" dirty="0">
                <a:solidFill>
                  <a:srgbClr val="000000"/>
                </a:solidFill>
              </a:rPr>
              <a:t>Today we come thy blessings to implore;</a:t>
            </a:r>
          </a:p>
          <a:p>
            <a:pPr marL="0" indent="0">
              <a:buNone/>
            </a:pPr>
            <a:r>
              <a:rPr lang="en-IE" altLang="en-US" sz="2400" dirty="0">
                <a:solidFill>
                  <a:srgbClr val="000000"/>
                </a:solidFill>
              </a:rPr>
              <a:t>Oh touch our hearts so cold and so ungrateful,</a:t>
            </a:r>
          </a:p>
          <a:p>
            <a:pPr marL="0" indent="0">
              <a:buNone/>
            </a:pPr>
            <a:r>
              <a:rPr lang="en-IE" altLang="en-US" sz="2400" dirty="0">
                <a:solidFill>
                  <a:srgbClr val="000000"/>
                </a:solidFill>
              </a:rPr>
              <a:t>And make them Lord, thine own for evermore.</a:t>
            </a:r>
          </a:p>
          <a:p>
            <a:pPr marL="0" indent="0">
              <a:buNone/>
            </a:pPr>
            <a:endParaRPr lang="en-IE" altLang="en-US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IE" altLang="en-US" sz="2400" i="1" dirty="0">
                <a:solidFill>
                  <a:srgbClr val="000000"/>
                </a:solidFill>
              </a:rPr>
              <a:t>Sweet Heart of Jesus!  We implore,</a:t>
            </a:r>
          </a:p>
          <a:p>
            <a:pPr marL="0" indent="0">
              <a:buNone/>
            </a:pPr>
            <a:r>
              <a:rPr lang="en-IE" altLang="en-US" sz="2400" i="1" dirty="0">
                <a:solidFill>
                  <a:srgbClr val="000000"/>
                </a:solidFill>
              </a:rPr>
              <a:t>Oh make us love thee more and more.</a:t>
            </a:r>
            <a:endParaRPr lang="en-US" altLang="en-US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7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Sweet heart of Jesus!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Make us pure and gentle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And teach us how to do thy blessed will;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To follow close the print of thy dear footsteps,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And when we fall, sweet heart oh, love us still.</a:t>
            </a:r>
          </a:p>
          <a:p>
            <a:pPr marL="0" indent="0">
              <a:lnSpc>
                <a:spcPct val="80000"/>
              </a:lnSpc>
              <a:buNone/>
            </a:pPr>
            <a:endParaRPr lang="en-IE" altLang="en-US" sz="2400" i="1" dirty="0"/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i="1" dirty="0"/>
              <a:t>Sweet Heart of Jesus!  We implore,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i="1" dirty="0"/>
              <a:t>Oh make us love thee more and more.</a:t>
            </a:r>
            <a:endParaRPr lang="en-US" altLang="en-US" sz="2400" i="1" dirty="0"/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2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Sweet Heart of Jesus!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Bless all hearts that love thee,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And make thine own heart ever blessed be.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Bless us dear Lord, and bless the friends we cherish,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dirty="0"/>
              <a:t>And keep us true to Mary and to thee.</a:t>
            </a:r>
          </a:p>
          <a:p>
            <a:pPr marL="0" indent="0">
              <a:lnSpc>
                <a:spcPct val="80000"/>
              </a:lnSpc>
              <a:buNone/>
            </a:pPr>
            <a:endParaRPr lang="en-IE" altLang="en-US" sz="2400" i="1" dirty="0"/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i="1" dirty="0"/>
              <a:t>Sweet Heart of Jesus!  We implore,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altLang="en-US" sz="2400" i="1" dirty="0"/>
              <a:t>Oh make us love thee more and more.</a:t>
            </a:r>
            <a:endParaRPr lang="en-US" altLang="en-US" sz="2400" i="1" dirty="0"/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8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altLang="en-US" dirty="0"/>
              <a:t>O Sacred Heart, O Love Divine,</a:t>
            </a:r>
          </a:p>
          <a:p>
            <a:pPr marL="0" indent="0">
              <a:buNone/>
            </a:pPr>
            <a:r>
              <a:rPr lang="en-IE" altLang="en-US" dirty="0"/>
              <a:t>Do keep us near to Thee; and make our love so like to Thine,</a:t>
            </a:r>
          </a:p>
          <a:p>
            <a:pPr marL="0" indent="0">
              <a:buNone/>
            </a:pPr>
            <a:r>
              <a:rPr lang="en-IE" altLang="en-US" dirty="0"/>
              <a:t>that we may holy be.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IE" altLang="en-US" dirty="0"/>
              <a:t>Heart of Jesus, hear,</a:t>
            </a:r>
          </a:p>
          <a:p>
            <a:pPr marL="0" indent="0">
              <a:buNone/>
            </a:pPr>
            <a:r>
              <a:rPr lang="en-IE" altLang="en-US" dirty="0"/>
              <a:t>O Heart of Love Divine;</a:t>
            </a:r>
          </a:p>
          <a:p>
            <a:pPr marL="0" indent="0">
              <a:buNone/>
            </a:pPr>
            <a:r>
              <a:rPr lang="en-IE" altLang="en-US" dirty="0"/>
              <a:t>Listen to our </a:t>
            </a:r>
            <a:r>
              <a:rPr lang="en-IE" altLang="en-US" dirty="0" err="1"/>
              <a:t>pray’r</a:t>
            </a:r>
            <a:r>
              <a:rPr lang="en-IE" altLang="en-US" dirty="0"/>
              <a:t>,</a:t>
            </a:r>
          </a:p>
          <a:p>
            <a:pPr marL="0" indent="0">
              <a:buNone/>
            </a:pPr>
            <a:r>
              <a:rPr lang="en-IE" altLang="en-US" dirty="0"/>
              <a:t>Make us always Thine.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2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E" altLang="en-US" dirty="0"/>
              <a:t>O Temple pure, O House of gold,</a:t>
            </a:r>
          </a:p>
          <a:p>
            <a:pPr marL="0" indent="0">
              <a:buNone/>
            </a:pPr>
            <a:r>
              <a:rPr lang="en-IE" altLang="en-US" dirty="0"/>
              <a:t>Our heaven here below.</a:t>
            </a:r>
          </a:p>
          <a:p>
            <a:pPr marL="0" indent="0">
              <a:buNone/>
            </a:pPr>
            <a:r>
              <a:rPr lang="en-IE" altLang="en-US" dirty="0"/>
              <a:t>What sweet delight,</a:t>
            </a:r>
          </a:p>
          <a:p>
            <a:pPr marL="0" indent="0">
              <a:buNone/>
            </a:pPr>
            <a:r>
              <a:rPr lang="en-IE" altLang="en-US" dirty="0"/>
              <a:t>what wealth untold,</a:t>
            </a:r>
          </a:p>
          <a:p>
            <a:pPr marL="0" indent="0">
              <a:buNone/>
            </a:pPr>
            <a:r>
              <a:rPr lang="en-IE" altLang="en-US" dirty="0"/>
              <a:t>from Thee do ever flow.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IE" altLang="en-US" dirty="0"/>
              <a:t>Heart of Jesus, hear,</a:t>
            </a:r>
          </a:p>
          <a:p>
            <a:pPr marL="0" indent="0">
              <a:buNone/>
            </a:pPr>
            <a:r>
              <a:rPr lang="en-IE" altLang="en-US" dirty="0"/>
              <a:t>O Heart of Love Divine;</a:t>
            </a:r>
          </a:p>
          <a:p>
            <a:pPr marL="0" indent="0">
              <a:buNone/>
            </a:pPr>
            <a:r>
              <a:rPr lang="en-IE" altLang="en-US" dirty="0"/>
              <a:t>Listen to our </a:t>
            </a:r>
            <a:r>
              <a:rPr lang="en-IE" altLang="en-US" dirty="0" err="1"/>
              <a:t>pray’r</a:t>
            </a:r>
            <a:r>
              <a:rPr lang="en-IE" altLang="en-US" dirty="0"/>
              <a:t>,</a:t>
            </a:r>
          </a:p>
          <a:p>
            <a:pPr marL="0" indent="0">
              <a:buNone/>
            </a:pPr>
            <a:r>
              <a:rPr lang="en-IE" altLang="en-US" dirty="0"/>
              <a:t>Make us always Thine.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9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dirty="0"/>
              <a:t>O wounded Heart, O font of tears,</a:t>
            </a:r>
          </a:p>
          <a:p>
            <a:pPr marL="0" indent="0">
              <a:buNone/>
            </a:pPr>
            <a:r>
              <a:rPr lang="en-US" altLang="en-US" dirty="0"/>
              <a:t>O throne of grief</a:t>
            </a:r>
          </a:p>
          <a:p>
            <a:pPr marL="0" indent="0">
              <a:buNone/>
            </a:pPr>
            <a:r>
              <a:rPr lang="en-US" altLang="en-US" dirty="0"/>
              <a:t>and pain whereon,</a:t>
            </a:r>
          </a:p>
          <a:p>
            <a:pPr marL="0" indent="0">
              <a:buNone/>
            </a:pPr>
            <a:r>
              <a:rPr lang="en-US" altLang="en-US" dirty="0"/>
              <a:t>for the eternal years,</a:t>
            </a:r>
          </a:p>
          <a:p>
            <a:pPr marL="0" indent="0">
              <a:buNone/>
            </a:pPr>
            <a:r>
              <a:rPr lang="en-US" altLang="en-US" dirty="0"/>
              <a:t>Thy love for man does reign.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IE" altLang="en-US" dirty="0"/>
              <a:t>Heart of Jesus, hear,</a:t>
            </a:r>
          </a:p>
          <a:p>
            <a:pPr marL="0" indent="0">
              <a:buNone/>
            </a:pPr>
            <a:r>
              <a:rPr lang="en-IE" altLang="en-US" dirty="0"/>
              <a:t>O Heart of Love Divine;</a:t>
            </a:r>
          </a:p>
          <a:p>
            <a:pPr marL="0" indent="0">
              <a:buNone/>
            </a:pPr>
            <a:r>
              <a:rPr lang="en-IE" altLang="en-US" dirty="0"/>
              <a:t>Listen to our </a:t>
            </a:r>
            <a:r>
              <a:rPr lang="en-IE" altLang="en-US" dirty="0" err="1"/>
              <a:t>pray’r</a:t>
            </a:r>
            <a:r>
              <a:rPr lang="en-IE" altLang="en-US" dirty="0"/>
              <a:t>,</a:t>
            </a:r>
          </a:p>
          <a:p>
            <a:pPr marL="0" indent="0">
              <a:buNone/>
            </a:pPr>
            <a:r>
              <a:rPr lang="en-IE" altLang="en-US" dirty="0"/>
              <a:t>Make us always Thine.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4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140B3-6F00-4740-8A39-AC982977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85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C86C-85E2-4A06-8985-F1B1819E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38" y="924605"/>
            <a:ext cx="5592862" cy="5418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dirty="0"/>
              <a:t>Ungrateful hearts, forgetful hearts,</a:t>
            </a:r>
          </a:p>
          <a:p>
            <a:pPr marL="0" indent="0">
              <a:buNone/>
            </a:pPr>
            <a:r>
              <a:rPr lang="en-US" altLang="en-US" dirty="0"/>
              <a:t>the hearts of man have been, </a:t>
            </a:r>
          </a:p>
          <a:p>
            <a:pPr marL="0" indent="0">
              <a:buNone/>
            </a:pPr>
            <a:r>
              <a:rPr lang="en-US" altLang="en-US" dirty="0"/>
              <a:t>to wound Thy side </a:t>
            </a:r>
          </a:p>
          <a:p>
            <a:pPr marL="0" indent="0">
              <a:buNone/>
            </a:pPr>
            <a:r>
              <a:rPr lang="en-US" altLang="en-US" dirty="0"/>
              <a:t>with cruel darts </a:t>
            </a:r>
          </a:p>
          <a:p>
            <a:pPr marL="0" indent="0">
              <a:buNone/>
            </a:pPr>
            <a:r>
              <a:rPr lang="en-US" altLang="en-US" dirty="0"/>
              <a:t>which they have made by sin.</a:t>
            </a:r>
            <a:r>
              <a:rPr lang="en-GB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IE" altLang="en-US" dirty="0"/>
              <a:t>Heart of Jesus, hear,</a:t>
            </a:r>
          </a:p>
          <a:p>
            <a:pPr marL="0" indent="0">
              <a:buNone/>
            </a:pPr>
            <a:r>
              <a:rPr lang="en-IE" altLang="en-US" dirty="0"/>
              <a:t>O Heart of Love Divine;</a:t>
            </a:r>
          </a:p>
          <a:p>
            <a:pPr marL="0" indent="0">
              <a:buNone/>
            </a:pPr>
            <a:r>
              <a:rPr lang="en-IE" altLang="en-US" dirty="0"/>
              <a:t>Listen to our </a:t>
            </a:r>
            <a:r>
              <a:rPr lang="en-IE" altLang="en-US" dirty="0" err="1"/>
              <a:t>pray’r</a:t>
            </a:r>
            <a:r>
              <a:rPr lang="en-IE" altLang="en-US" dirty="0"/>
              <a:t>,</a:t>
            </a:r>
          </a:p>
          <a:p>
            <a:pPr marL="0" indent="0">
              <a:buNone/>
            </a:pPr>
            <a:r>
              <a:rPr lang="en-IE" altLang="en-US" dirty="0"/>
              <a:t>Make us always Thine.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2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Sweet Heart of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 Heart of Jesus</dc:title>
  <dc:creator>Joanna Sweeney</dc:creator>
  <cp:lastModifiedBy>Joanna Sweeney</cp:lastModifiedBy>
  <cp:revision>2</cp:revision>
  <dcterms:created xsi:type="dcterms:W3CDTF">2019-05-31T14:07:52Z</dcterms:created>
  <dcterms:modified xsi:type="dcterms:W3CDTF">2019-05-31T14:15:14Z</dcterms:modified>
</cp:coreProperties>
</file>