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961B0-32AB-4F78-A42C-6D34C88BFAC1}" type="datetimeFigureOut">
              <a:rPr lang="en-US" smtClean="0"/>
              <a:t>11/24/2015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79BCD-FD37-42C9-B536-FAF28358EDA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image.slidesharecdn.com/illuminatedinitialspowerpoint-110105124742-phpapp02/95/slide-1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535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338" name="Picture 2" descr="http://image.slidesharecdn.com/illuminatedinitialspowerpoint-110105124742-phpapp02/95/slide-14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5362" name="Picture 2" descr="http://image.slidesharecdn.com/illuminatedinitialspowerpoint-110105124742-phpapp02/95/slide-15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 descr="http://image.slidesharecdn.com/illuminatedinitialspowerpoint-110105124742-phpapp02/95/slide-24-728.jpg?1294253352"/>
          <p:cNvPicPr>
            <a:picLocks noChangeAspect="1" noChangeArrowheads="1"/>
          </p:cNvPicPr>
          <p:nvPr/>
        </p:nvPicPr>
        <p:blipFill>
          <a:blip r:embed="rId2"/>
          <a:srcRect b="34157"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image.slidesharecdn.com/illuminatedinitialspowerpoint-110105124742-phpapp02/95/slide-2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://image.slidesharecdn.com/illuminatedinitialspowerpoint-110105124742-phpapp02/95/slide-3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image.slidesharecdn.com/illuminatedinitialspowerpoint-110105124742-phpapp02/95/slide-4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 descr="http://image.slidesharecdn.com/illuminatedinitialspowerpoint-110105124742-phpapp02/95/slide-6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http://image.slidesharecdn.com/illuminatedinitialspowerpoint-110105124742-phpapp02/95/slide-10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http://image.slidesharecdn.com/illuminatedinitialspowerpoint-110105124742-phpapp02/95/slide-11-728.jpg?1294253352"/>
          <p:cNvPicPr>
            <a:picLocks noChangeAspect="1" noChangeArrowheads="1"/>
          </p:cNvPicPr>
          <p:nvPr/>
        </p:nvPicPr>
        <p:blipFill>
          <a:blip r:embed="rId2"/>
          <a:srcRect b="29166"/>
          <a:stretch>
            <a:fillRect/>
          </a:stretch>
        </p:blipFill>
        <p:spPr bwMode="auto">
          <a:xfrm>
            <a:off x="0" y="0"/>
            <a:ext cx="9143998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0" name="Picture 2" descr="http://image.slidesharecdn.com/illuminatedinitialspowerpoint-110105124742-phpapp02/95/slide-12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 descr="http://image.slidesharecdn.com/illuminatedinitialspowerpoint-110105124742-phpapp02/95/slide-13-728.jpg?12942533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073swood</dc:creator>
  <cp:lastModifiedBy>Christine Burke</cp:lastModifiedBy>
  <cp:revision>2</cp:revision>
  <dcterms:created xsi:type="dcterms:W3CDTF">2012-09-05T11:22:12Z</dcterms:created>
  <dcterms:modified xsi:type="dcterms:W3CDTF">2015-11-24T13:04:06Z</dcterms:modified>
</cp:coreProperties>
</file>