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387E-CABD-4136-A4CE-030188D17CA4}" type="datetimeFigureOut">
              <a:rPr lang="en-US" smtClean="0"/>
              <a:t>4/30/2013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987-BAF3-4E23-91F1-97ED87D7D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387E-CABD-4136-A4CE-030188D17CA4}" type="datetimeFigureOut">
              <a:rPr lang="en-US" smtClean="0"/>
              <a:t>4/30/2013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987-BAF3-4E23-91F1-97ED87D7D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387E-CABD-4136-A4CE-030188D17CA4}" type="datetimeFigureOut">
              <a:rPr lang="en-US" smtClean="0"/>
              <a:t>4/30/2013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987-BAF3-4E23-91F1-97ED87D7D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387E-CABD-4136-A4CE-030188D17CA4}" type="datetimeFigureOut">
              <a:rPr lang="en-US" smtClean="0"/>
              <a:t>4/30/2013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987-BAF3-4E23-91F1-97ED87D7D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387E-CABD-4136-A4CE-030188D17CA4}" type="datetimeFigureOut">
              <a:rPr lang="en-US" smtClean="0"/>
              <a:t>4/30/2013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987-BAF3-4E23-91F1-97ED87D7D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387E-CABD-4136-A4CE-030188D17CA4}" type="datetimeFigureOut">
              <a:rPr lang="en-US" smtClean="0"/>
              <a:t>4/30/2013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987-BAF3-4E23-91F1-97ED87D7D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387E-CABD-4136-A4CE-030188D17CA4}" type="datetimeFigureOut">
              <a:rPr lang="en-US" smtClean="0"/>
              <a:t>4/30/2013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987-BAF3-4E23-91F1-97ED87D7D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387E-CABD-4136-A4CE-030188D17CA4}" type="datetimeFigureOut">
              <a:rPr lang="en-US" smtClean="0"/>
              <a:t>4/30/2013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987-BAF3-4E23-91F1-97ED87D7D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387E-CABD-4136-A4CE-030188D17CA4}" type="datetimeFigureOut">
              <a:rPr lang="en-US" smtClean="0"/>
              <a:t>4/30/2013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987-BAF3-4E23-91F1-97ED87D7D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387E-CABD-4136-A4CE-030188D17CA4}" type="datetimeFigureOut">
              <a:rPr lang="en-US" smtClean="0"/>
              <a:t>4/30/2013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987-BAF3-4E23-91F1-97ED87D7D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387E-CABD-4136-A4CE-030188D17CA4}" type="datetimeFigureOut">
              <a:rPr lang="en-US" smtClean="0"/>
              <a:t>4/30/2013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D987-BAF3-4E23-91F1-97ED87D7D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7387E-CABD-4136-A4CE-030188D17CA4}" type="datetimeFigureOut">
              <a:rPr lang="en-US" smtClean="0"/>
              <a:t>4/30/2013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D987-BAF3-4E23-91F1-97ED87D7D23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073swood\Local%20Settings\Temporary%20Internet%20Files\Content.IE5\CKCOZIHC\MS910219012%5b1%5d.wav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youtube.com/watch?v=PApIBQVovd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ouisville.com/files/u4027/Balloons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928934"/>
            <a:ext cx="2505075" cy="3333750"/>
          </a:xfrm>
          <a:prstGeom prst="rect">
            <a:avLst/>
          </a:prstGeom>
          <a:noFill/>
        </p:spPr>
      </p:pic>
      <p:pic>
        <p:nvPicPr>
          <p:cNvPr id="1026" name="Picture 2" descr="http://www.louisville.com/files/u4027/Balloons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2505075" cy="3333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77724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10000" b="1" dirty="0" smtClean="0">
                <a:solidFill>
                  <a:srgbClr val="CC9900"/>
                </a:solidFill>
              </a:rPr>
              <a:t>Let’s </a:t>
            </a:r>
            <a:br>
              <a:rPr lang="en-GB" sz="10000" b="1" dirty="0" smtClean="0">
                <a:solidFill>
                  <a:srgbClr val="CC9900"/>
                </a:solidFill>
              </a:rPr>
            </a:br>
            <a:r>
              <a:rPr lang="en-GB" sz="10000" b="1" dirty="0" smtClean="0">
                <a:solidFill>
                  <a:srgbClr val="CC9900"/>
                </a:solidFill>
              </a:rPr>
              <a:t>Celebrate!</a:t>
            </a:r>
            <a:endParaRPr lang="en-GB" sz="10000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http://download.installmob.com/animation/ccontennt/7201-f/church_bells_ringing.gif?__sid=05WTM&amp;lang=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88130">
            <a:off x="2920809" y="4206700"/>
            <a:ext cx="2798924" cy="27989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C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do you think is being celebrated</a:t>
            </a:r>
            <a:r>
              <a:rPr lang="en-GB" dirty="0" smtClean="0">
                <a:solidFill>
                  <a:srgbClr val="CC9900"/>
                </a:solidFill>
              </a:rPr>
              <a:t>?</a:t>
            </a:r>
            <a:endParaRPr lang="en-GB" dirty="0">
              <a:solidFill>
                <a:srgbClr val="CC9900"/>
              </a:solidFill>
            </a:endParaRPr>
          </a:p>
        </p:txBody>
      </p:sp>
      <p:pic>
        <p:nvPicPr>
          <p:cNvPr id="13316" name="Picture 4" descr="http://www.christianfaversham.co.uk/images/Wedding-Reception-Table-Set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71546"/>
            <a:ext cx="3348654" cy="2143140"/>
          </a:xfrm>
          <a:prstGeom prst="rect">
            <a:avLst/>
          </a:prstGeom>
          <a:noFill/>
          <a:ln w="38100">
            <a:solidFill>
              <a:srgbClr val="CC9900"/>
            </a:solidFill>
          </a:ln>
        </p:spPr>
      </p:pic>
      <p:pic>
        <p:nvPicPr>
          <p:cNvPr id="13318" name="Picture 6" descr="http://www.peterboroughweddingcars.co.uk/wp-content/uploads/2011/07/rolls-royce-cream-open-top-wedding-car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000108"/>
            <a:ext cx="3609499" cy="2571768"/>
          </a:xfrm>
          <a:prstGeom prst="rect">
            <a:avLst/>
          </a:prstGeom>
          <a:noFill/>
          <a:ln w="63500">
            <a:solidFill>
              <a:srgbClr val="CC9900"/>
            </a:solidFill>
          </a:ln>
        </p:spPr>
      </p:pic>
      <p:pic>
        <p:nvPicPr>
          <p:cNvPr id="13320" name="Picture 8" descr="http://static.guim.co.uk/sys-images/Education/Pix/pictures/2012/6/7/1339078187017/Gold-wedding-rings-0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786058"/>
            <a:ext cx="2738457" cy="1643074"/>
          </a:xfrm>
          <a:prstGeom prst="rect">
            <a:avLst/>
          </a:prstGeom>
          <a:noFill/>
          <a:ln w="63500">
            <a:solidFill>
              <a:srgbClr val="CC9900"/>
            </a:solidFill>
          </a:ln>
        </p:spPr>
      </p:pic>
      <p:pic>
        <p:nvPicPr>
          <p:cNvPr id="13322" name="Picture 10" descr="http://www.topweddingcakes.info/wp-content/uploads/2011/07/3-tier-wedding-cak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429000"/>
            <a:ext cx="2143140" cy="2857500"/>
          </a:xfrm>
          <a:prstGeom prst="rect">
            <a:avLst/>
          </a:prstGeom>
          <a:noFill/>
          <a:ln w="63500">
            <a:solidFill>
              <a:srgbClr val="CC9900"/>
            </a:solidFill>
          </a:ln>
        </p:spPr>
      </p:pic>
      <p:pic>
        <p:nvPicPr>
          <p:cNvPr id="13324" name="Picture 12" descr="http://www.weddingdaydanceuk.co.uk/portals/0/wedding%20dance%20lessons%20Harpende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3000372"/>
            <a:ext cx="2293814" cy="3571876"/>
          </a:xfrm>
          <a:prstGeom prst="rect">
            <a:avLst/>
          </a:prstGeom>
          <a:noFill/>
          <a:ln w="63500">
            <a:solidFill>
              <a:srgbClr val="CC9900"/>
            </a:solidFill>
          </a:ln>
        </p:spPr>
      </p:pic>
      <p:pic>
        <p:nvPicPr>
          <p:cNvPr id="11" name="MS910219012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0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000528" cy="3440114"/>
          </a:xfrm>
        </p:spPr>
        <p:txBody>
          <a:bodyPr>
            <a:noAutofit/>
          </a:bodyPr>
          <a:lstStyle/>
          <a:p>
            <a:r>
              <a:rPr lang="en-GB" sz="5500" dirty="0" smtClean="0">
                <a:solidFill>
                  <a:srgbClr val="CC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Have you ever been to a wedding?</a:t>
            </a:r>
            <a:endParaRPr lang="en-GB" sz="5500" dirty="0"/>
          </a:p>
        </p:txBody>
      </p:sp>
      <p:pic>
        <p:nvPicPr>
          <p:cNvPr id="15362" name="Picture 2" descr="http://www.invitationstyles.co.uk/images/Pink-Wedding-Invitation-Heart-p-UKI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04"/>
            <a:ext cx="3205172" cy="320517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29124" y="3417886"/>
            <a:ext cx="4000528" cy="344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Did</a:t>
            </a:r>
            <a:r>
              <a:rPr kumimoji="0" lang="en-GB" sz="5500" b="0" i="0" u="none" strike="noStrike" kern="1200" cap="none" spc="0" normalizeH="0" noProof="0" dirty="0" smtClean="0">
                <a:ln>
                  <a:noFill/>
                </a:ln>
                <a:solidFill>
                  <a:srgbClr val="CC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you have a special job</a:t>
            </a:r>
            <a:r>
              <a:rPr kumimoji="0" lang="en-GB" sz="5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4" name="Picture 4" descr="http://www.cilco.co.uk/stock-photos/life/images/kilt-pageboy-with-rings.jpg"/>
          <p:cNvPicPr>
            <a:picLocks noChangeAspect="1" noChangeArrowheads="1"/>
          </p:cNvPicPr>
          <p:nvPr/>
        </p:nvPicPr>
        <p:blipFill>
          <a:blip r:embed="rId3"/>
          <a:srcRect l="37500" t="10000" r="7499" b="4999"/>
          <a:stretch>
            <a:fillRect/>
          </a:stretch>
        </p:blipFill>
        <p:spPr bwMode="auto">
          <a:xfrm>
            <a:off x="2500298" y="3571876"/>
            <a:ext cx="1500198" cy="2980914"/>
          </a:xfrm>
          <a:prstGeom prst="rect">
            <a:avLst/>
          </a:prstGeom>
          <a:noFill/>
        </p:spPr>
      </p:pic>
      <p:pic>
        <p:nvPicPr>
          <p:cNvPr id="15366" name="Picture 6" descr="http://cache.elizabethannedesigns.com/blog/wp-content/uploads/2013/01/Sweet-Flower-Girl-Dr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3" y="3571876"/>
            <a:ext cx="1902105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000528" cy="3440114"/>
          </a:xfrm>
        </p:spPr>
        <p:txBody>
          <a:bodyPr>
            <a:noAutofit/>
          </a:bodyPr>
          <a:lstStyle/>
          <a:p>
            <a:r>
              <a:rPr lang="en-GB" sz="5500" dirty="0" smtClean="0">
                <a:solidFill>
                  <a:srgbClr val="CC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did you have to eat?</a:t>
            </a:r>
            <a:endParaRPr lang="en-GB" sz="5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29124" y="3417886"/>
            <a:ext cx="4500594" cy="344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500" dirty="0" smtClean="0">
                <a:solidFill>
                  <a:srgbClr val="CC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 was your favourite part of the day?</a:t>
            </a:r>
            <a:endParaRPr kumimoji="0" lang="en-GB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http://www.petruzzellos.com/images/wedd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393354" cy="2857520"/>
          </a:xfrm>
          <a:prstGeom prst="rect">
            <a:avLst/>
          </a:prstGeom>
          <a:noFill/>
        </p:spPr>
      </p:pic>
      <p:pic>
        <p:nvPicPr>
          <p:cNvPr id="16388" name="Picture 4" descr="http://t1.gstatic.com/images?q=tbn:ANd9GcTRKyYvw-ceZyZedZzJhNmiwu0rX2p7hnWqu-bM1mbadE6ANLZ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385847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C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We are now going to watch a short cartoon about a wedding during the time of Jesu</a:t>
            </a:r>
            <a:r>
              <a:rPr lang="en-GB" dirty="0" smtClean="0">
                <a:solidFill>
                  <a:srgbClr val="CC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</a:t>
            </a:r>
            <a:br>
              <a:rPr lang="en-GB" dirty="0" smtClean="0">
                <a:solidFill>
                  <a:srgbClr val="CC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GB" dirty="0">
                <a:solidFill>
                  <a:srgbClr val="CC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GB" dirty="0">
                <a:solidFill>
                  <a:srgbClr val="CC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000636"/>
            <a:ext cx="8643998" cy="135732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GB" sz="3800" dirty="0" smtClean="0">
                <a:hlinkClick r:id="rId2"/>
              </a:rPr>
              <a:t>http://www.youtube.com/watch?v=PApIBQVovd0</a:t>
            </a:r>
            <a:endParaRPr lang="en-GB" sz="3800" dirty="0" smtClean="0"/>
          </a:p>
          <a:p>
            <a:endParaRPr lang="en-GB" dirty="0" smtClean="0"/>
          </a:p>
          <a:p>
            <a:pPr algn="ctr">
              <a:buNone/>
            </a:pPr>
            <a:r>
              <a:rPr lang="en-GB" i="1" dirty="0" smtClean="0"/>
              <a:t>(click on the link above to go directly to the video.)</a:t>
            </a:r>
            <a:endParaRPr lang="en-GB" i="1" dirty="0"/>
          </a:p>
        </p:txBody>
      </p:sp>
      <p:pic>
        <p:nvPicPr>
          <p:cNvPr id="17410" name="Picture 2" descr="http://www.timshen.truepath.com/christian/jesus_sitting_with_children_bible_study_hg_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14554"/>
            <a:ext cx="3071834" cy="2681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73</Words>
  <Application>Microsoft Office PowerPoint</Application>
  <PresentationFormat>On-screen Show (4:3)</PresentationFormat>
  <Paragraphs>10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Let’s  Celebrate!</vt:lpstr>
      <vt:lpstr>What do you think is being celebrated?</vt:lpstr>
      <vt:lpstr>Have you ever been to a wedding?</vt:lpstr>
      <vt:lpstr>What did you have to eat?</vt:lpstr>
      <vt:lpstr>We are now going to watch a short cartoon about a wedding during the time of Jesus  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 Celebrate!</dc:title>
  <dc:creator>073swood</dc:creator>
  <cp:lastModifiedBy>073swood</cp:lastModifiedBy>
  <cp:revision>10</cp:revision>
  <dcterms:created xsi:type="dcterms:W3CDTF">2013-04-30T09:10:40Z</dcterms:created>
  <dcterms:modified xsi:type="dcterms:W3CDTF">2013-04-30T10:42:50Z</dcterms:modified>
</cp:coreProperties>
</file>