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4" r:id="rId4"/>
    <p:sldId id="265" r:id="rId5"/>
    <p:sldId id="266" r:id="rId6"/>
    <p:sldId id="296" r:id="rId7"/>
    <p:sldId id="257" r:id="rId8"/>
    <p:sldId id="293" r:id="rId9"/>
    <p:sldId id="267" r:id="rId10"/>
    <p:sldId id="294" r:id="rId11"/>
    <p:sldId id="295" r:id="rId12"/>
    <p:sldId id="312" r:id="rId13"/>
    <p:sldId id="297" r:id="rId14"/>
    <p:sldId id="298" r:id="rId15"/>
    <p:sldId id="288" r:id="rId16"/>
    <p:sldId id="289" r:id="rId17"/>
    <p:sldId id="258" r:id="rId18"/>
    <p:sldId id="268" r:id="rId19"/>
    <p:sldId id="269" r:id="rId20"/>
    <p:sldId id="270" r:id="rId21"/>
    <p:sldId id="259" r:id="rId22"/>
    <p:sldId id="290" r:id="rId23"/>
    <p:sldId id="260" r:id="rId24"/>
    <p:sldId id="261" r:id="rId25"/>
    <p:sldId id="271" r:id="rId26"/>
    <p:sldId id="273" r:id="rId27"/>
    <p:sldId id="272" r:id="rId28"/>
    <p:sldId id="291" r:id="rId29"/>
    <p:sldId id="277" r:id="rId30"/>
    <p:sldId id="276" r:id="rId31"/>
    <p:sldId id="275" r:id="rId32"/>
    <p:sldId id="274" r:id="rId33"/>
    <p:sldId id="278" r:id="rId34"/>
    <p:sldId id="314" r:id="rId35"/>
    <p:sldId id="292" r:id="rId36"/>
    <p:sldId id="279" r:id="rId37"/>
    <p:sldId id="283" r:id="rId38"/>
    <p:sldId id="282" r:id="rId39"/>
    <p:sldId id="281" r:id="rId40"/>
    <p:sldId id="280" r:id="rId41"/>
    <p:sldId id="311" r:id="rId42"/>
    <p:sldId id="310" r:id="rId43"/>
    <p:sldId id="309" r:id="rId44"/>
    <p:sldId id="308" r:id="rId45"/>
    <p:sldId id="307" r:id="rId46"/>
    <p:sldId id="306" r:id="rId47"/>
    <p:sldId id="305" r:id="rId48"/>
    <p:sldId id="304" r:id="rId49"/>
    <p:sldId id="303" r:id="rId50"/>
    <p:sldId id="302" r:id="rId51"/>
    <p:sldId id="301" r:id="rId52"/>
    <p:sldId id="300" r:id="rId53"/>
    <p:sldId id="313" r:id="rId54"/>
    <p:sldId id="263" r:id="rId55"/>
    <p:sldId id="285" r:id="rId56"/>
    <p:sldId id="286" r:id="rId57"/>
    <p:sldId id="287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6600"/>
    <a:srgbClr val="009999"/>
    <a:srgbClr val="FF3399"/>
    <a:srgbClr val="3333CC"/>
    <a:srgbClr val="FF66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>
      <p:cViewPr varScale="1">
        <p:scale>
          <a:sx n="74" d="100"/>
          <a:sy n="74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EE6A5C-2E83-4DD7-B8BE-92AE86944B92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B04889-1798-4087-844F-E8A8108230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E6A5C-2E83-4DD7-B8BE-92AE86944B92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04889-1798-4087-844F-E8A8108230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E6A5C-2E83-4DD7-B8BE-92AE86944B92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04889-1798-4087-844F-E8A8108230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E6A5C-2E83-4DD7-B8BE-92AE86944B92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04889-1798-4087-844F-E8A8108230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E6A5C-2E83-4DD7-B8BE-92AE86944B92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04889-1798-4087-844F-E8A8108230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E6A5C-2E83-4DD7-B8BE-92AE86944B92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04889-1798-4087-844F-E8A8108230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E6A5C-2E83-4DD7-B8BE-92AE86944B92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04889-1798-4087-844F-E8A8108230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E6A5C-2E83-4DD7-B8BE-92AE86944B92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04889-1798-4087-844F-E8A8108230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E6A5C-2E83-4DD7-B8BE-92AE86944B92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04889-1798-4087-844F-E8A8108230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EE6A5C-2E83-4DD7-B8BE-92AE86944B92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04889-1798-4087-844F-E8A8108230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EE6A5C-2E83-4DD7-B8BE-92AE86944B92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B04889-1798-4087-844F-E8A8108230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EE6A5C-2E83-4DD7-B8BE-92AE86944B92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B04889-1798-4087-844F-E8A8108230C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javascript:window.close();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893961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Our Lady of the Rosary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5936" y="1916832"/>
            <a:ext cx="4752528" cy="2736304"/>
          </a:xfrm>
        </p:spPr>
        <p:txBody>
          <a:bodyPr>
            <a:noAutofit/>
          </a:bodyPr>
          <a:lstStyle/>
          <a:p>
            <a:pPr algn="ctr"/>
            <a:r>
              <a:rPr lang="en-GB" sz="4000" u="sng" dirty="0" smtClean="0">
                <a:latin typeface="Comic Sans MS" pitchFamily="66" charset="0"/>
              </a:rPr>
              <a:t>Tuesday </a:t>
            </a:r>
            <a:r>
              <a:rPr lang="en-GB" sz="4000" u="sng" dirty="0" smtClean="0">
                <a:latin typeface="Comic Sans MS" pitchFamily="66" charset="0"/>
              </a:rPr>
              <a:t>8</a:t>
            </a:r>
            <a:r>
              <a:rPr lang="en-GB" sz="4000" u="sng" baseline="30000" dirty="0" smtClean="0">
                <a:latin typeface="Comic Sans MS" pitchFamily="66" charset="0"/>
              </a:rPr>
              <a:t>th</a:t>
            </a:r>
            <a:r>
              <a:rPr lang="en-GB" sz="4000" u="sng" dirty="0" smtClean="0">
                <a:latin typeface="Comic Sans MS" pitchFamily="66" charset="0"/>
              </a:rPr>
              <a:t> </a:t>
            </a:r>
            <a:r>
              <a:rPr lang="en-GB" sz="4000" u="sng" dirty="0" smtClean="0">
                <a:latin typeface="Comic Sans MS" pitchFamily="66" charset="0"/>
              </a:rPr>
              <a:t>October</a:t>
            </a:r>
          </a:p>
          <a:p>
            <a:pPr algn="ctr"/>
            <a:endParaRPr lang="en-GB" sz="4000" dirty="0" smtClean="0">
              <a:latin typeface="Comic Sans MS" pitchFamily="66" charset="0"/>
            </a:endParaRPr>
          </a:p>
          <a:p>
            <a:pPr algn="ctr"/>
            <a:r>
              <a:rPr lang="en-GB" sz="4000" u="sng" dirty="0" smtClean="0">
                <a:latin typeface="Comic Sans MS" pitchFamily="66" charset="0"/>
              </a:rPr>
              <a:t>Primary 3</a:t>
            </a:r>
            <a:endParaRPr lang="en-GB" sz="4000" u="sng" dirty="0">
              <a:latin typeface="Comic Sans MS" pitchFamily="66" charset="0"/>
            </a:endParaRPr>
          </a:p>
        </p:txBody>
      </p:sp>
      <p:pic>
        <p:nvPicPr>
          <p:cNvPr id="24578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7876"/>
            <a:ext cx="2232248" cy="3410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2739760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In the temple your baby was blessed,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Glad to be mother of Jesus.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Mary, our mother, the Lord is with you.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Guide us protect us in all that we do.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/>
          </a:p>
        </p:txBody>
      </p:sp>
      <p:pic>
        <p:nvPicPr>
          <p:cNvPr id="5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140968"/>
            <a:ext cx="2069976" cy="3162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2739760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In the temple you found your son,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proud to be mother of Jesus.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Mary, our mother, the Lord is with you.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Guide us protect us in all that we do.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/>
          </a:p>
        </p:txBody>
      </p:sp>
      <p:pic>
        <p:nvPicPr>
          <p:cNvPr id="5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140968"/>
            <a:ext cx="2069976" cy="3162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www.free-2013-calendar.com/A4/calendar-2013-october.gif"/>
          <p:cNvSpPr>
            <a:spLocks noChangeAspect="1" noChangeArrowheads="1"/>
          </p:cNvSpPr>
          <p:nvPr/>
        </p:nvSpPr>
        <p:spPr bwMode="auto">
          <a:xfrm>
            <a:off x="63500" y="-136525"/>
            <a:ext cx="5000625" cy="3752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free-2013-calendar.com/A4/calendar-2013-octob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7867877" cy="59046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63888" y="5445224"/>
            <a:ext cx="2088232" cy="369332"/>
          </a:xfrm>
          <a:prstGeom prst="rect">
            <a:avLst/>
          </a:prstGeom>
          <a:solidFill>
            <a:schemeClr val="bg1"/>
          </a:solidFill>
          <a:ln w="0">
            <a:noFill/>
          </a:ln>
          <a:scene3d>
            <a:camera prst="orthographicFront"/>
            <a:lightRig rig="threePt" dir="t"/>
          </a:scene3d>
          <a:sp3d extrusionH="76200" contourW="12700">
            <a:extrusionClr>
              <a:schemeClr val="bg1"/>
            </a:extrusionClr>
            <a:contourClr>
              <a:schemeClr val="bg1"/>
            </a:contourClr>
          </a:sp3d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d Jesus with Mother Mary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8640"/>
            <a:ext cx="3610372" cy="62583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AutoShape 4" descr="data:image/jpeg;base64,/9j/4AAQSkZJRgABAQAAAQABAAD/2wCEAAkGBg8SEBUPERIQEBUUGBUSExUVEhUVEhYVFxIVFRcYEhUXHCYfGBojGRQUIS8gIycpLCwtFx4xNTArNScrLCkBCQoKDgwOGg8PGi0kHyMsKTUqLCo0LCwqKi0sMCwqKTA1LCwuLCwrLzIsLC4sLC8vLywsLCw0KSwpLCksLCksNP/AABEIALgBEQMBIgACEQEDEQH/xAAcAAEAAQUBAQAAAAAAAAAAAAAABgECBAUHAwj/xAA/EAACAQIEBAUCAwUFCAMAAAABAgADEQQSITEFBkFREyJhcYEHkSMyoRRCUnLRNIKxssEVFiRTksLS8TNiY//EABoBAQADAQEBAAAAAAAAAAAAAAABAgMEBQb/xAAwEQACAQMDAAgFBAMAAAAAAAAAAQIDESEEEjEFExQiUXGRoUFhgeHwFTKx0UJiwf/aAAwDAQACEQMRAD8A7jESmaAVic14x9Vqq1cuHoI6BioLlsz2Yi6AWsCQbb/6TS8xfUKri3C0KlTDU1VM6ZirtUY+YXFswX7W19tFTZZQbaXidklq1AbgEG2+u3vOE/7846lTOCNYlKrBfFJZqtJMxDBGvfUD4vpvNTQx9XDscRh6jJUS3hlQTn11zA7qRrYjW8OFidjz8jvuJ5iwlOp4VSvRR/4WdQRfa/b5l/EuN4bDgNWq06QbRczat/KNzOCZ9SaoqZr/AI4bSpnu2fcaG/fvFVcSBTOJWrZkX9lLny+CrPmAB6XIt6W6ERtRbq3jPJ9AYDiVGuuejUSqt7XVgbHsex9DMmce+m2OqjEVFoghWpqKhOq+IH8pUbXsW0+fSdMWq4GbMSR36+4nHW1MKc9pKou1zaxNY3MeFUhWqorEAkXuRf8Aitt8zOqYumq52dFU7MWAU32sTpNlJPgq6U42unnj5nrEspVlYBlIYHYggj7iXyxm1YRF4gCIiAIiIAiULAanSedPFU2BKurAbkMCB722gmz5PWJpRzbhM+TOQL2zlTkv79vXaZCV/F81/L0ttbpOepqIwWMmz09SP7015mbicSlNDUqMqKouzMQAB6kzXYDmvBVn8KlXRnGuXVSQNTbMBfTXSRj6j0qv7KtizolSnUqINzTFw2vSxIPpa855h8CcURQpJmq1CAjA2yjW5ew6C2vS00pVFUjcwqJwaR0nE/VXCq5C0qtSmpymoCovbcop3HyJi8b+pwLZcDkqqApeowYqCwuEA081t7+1tJFqPK/EqTrRbCljSAVWRM9GplYkFm21v1tpuJsB9KcXRprUpOtR3s1akWCgNrbI2zWBsb21uRvaXuZ97Jk8R+pFarh1oW/ZcQ51caIaWVmzU2Oqk2C/Oh7a3hPONbC/8Q1V6tMHLUpNULMwIY5kzHQiw166A7yQ8H+l6sjtjDd2AWmEa5pAG9wdieltradZn4b6XYS5NZnxAylQrWVRcEXIG5F9IuNsm0yLUPqDxSpUzrkXMA6URTVhkIJ1P5joN7/aTKl9RsD4NOo72eooY00BdlNyDe22oNr6mRhvpPilJRMRSyX0dg2cLsBlHp6yL8d5fbAVGoNcrmzpWIsXUqPje/2k3HeVzt3DOK0cRTFWi4dTp1BBG4YHUGZc5TyXzlhsKlbxg6NUamadGnTcnKKY84zWFmvvfX2nReCceo4pC9ItobMrCzKfUf0gumbGIiCTWcy46pRwlatTF3SmzLpexA3t1tv8Thpxbmqay16quMzCoC2cvYlb631Ngfc9JP8An3m/FJVfD4ZhTWkE8VrKXJqC4C5r+W3pv+sb+nnLtCvimTEq7eTxqYDZaZAazBlA28wtYgaGbRe1cGkVZZWDz4byDxN6NGqoR1ZcyfiBWQFiwJDWt0by33ksw/0hoHDoHcriLlnqpqDe3lsd1AGh0N7nradARAAAAABoANAAO0umbk2Q5vgi/Bvp7g6FOojr+0GqMtRnA/LcGygflFwDve4GugtTAfTbh9GstZUdihuivULIp6EDrb1vJTMVeJ0i2QOCdhvYn0O0zlOMX3nz7krfK7R4Yrl3B1ani1MPRd9PMyAk22zd/mZOK4fRqrlq06dRRsHUMB7AjSYWI44AxVVzWNib2F+ttJ6/7ap+GH1ubjL+9cb/APv1nOtXQbktyxyX6mrZO3kUr8IRaYSiiUspzKqqFX10Gl5hNhq7+XKV2uSRb5sdZs8HxJKlwLgjUg9u89qeKpsbKyk9gQTMpUaNdqalz4fEvGpUp4a48fgcpan4bstQEMpbxL6EtmJuO2lpVvF0WsKgFg2HVvyhGNzb9f06WnUq+ApOQz06bkbFkUkexIlMbw6jWAFVFcDa41Hsdx8S3ZXmz5PXXTEe7eHn9vzjBzfAccrUDloHSpYMWF1V+69AbAjXcD0mfg+bcRSYO7NWS4DIQMxvf8lhvptt95LsTy3h2oHDhRTW+YZdww/eudz016TXcO5KSnVWq9Q1cmqrlyi42Lam9t/eFSqxcUngl63SVIyc458sv6/D/hFqvFatV/EeqwJ10ZgKep0AHaw27z1POGLqAIHFMU7KzC2Zz3NxppYaevxLMVybhXcv51zG7KrAKT16XF/SWcW5PpVSrUz4JRQgst1Kja4uNRc63kdVVW5plu3aOTipR48VhEcTnDFKooFlZqmqVSRdF6htLE7a9PtLMLzRXonxC7VVFsyOxJIPVSb2MkWF5JorRem7F3ex8SwBW17ZBrbc+944ZyVTp1BVeoauWxUZQqgjYnU3tJ6ureLuQ9VobTx7c/17eJHzzBiqjZ/GyX1UAgIup0I+Ot5jYjmOviCSzlAtlyISoPluWPz9ryS1+RKZYlKrU1Jvkyg29FPQfeZWM5NwzhbZ6eRQl1I1A2zXBudTrI6qq07sntmii00vbghtXjNdlFB3Z6S65rEnMVJVGY7i4Oh7Htp5UaNZyKeHzh3uCAcoZBYkE/B39J0PCcvYenSNHIGVtWzalj3J9Oltp7YDg9CjfwqaoToTqWt2ubm0t1Em02zOXSlKMZKEfLiz+b+pzfN5snhnP+Tw9c2e1tt731tJtw3gtalTRQ4YhQGDaWPYEbgbfE2tfFUUYZ3pIx2zMqsR6X1M93qAC5IA7k2H3krSx4Zx6nXyrJJRsvW5j4fCWuXsxOncW7a7y7DcPo07mnTp0775EVb+9hPdWBFwQRKzohCMFZHmyk28lLSsRLlRERAEsqUVbRgG9wD/AIy+eGKx1KkM1R0pja7sFF/cmAcr+pXD6lDEviPDJp1ih8QJmysqeHkLD8t9NDodO03/ANMuG4kB8RWQ0VZUpohUqzZd3ZTrc9zvc/Oi534qcTWqKK4NOkyolNW8jeXMX00b57i0kn044tWdXoVHNVUVGRjcsuYG6FjqbW/xkXRkpRcrE1iIkmpyn6p0MCapdarjFAAMiJnVrDyioSRkNragk2tpNz9LeAUkpHFisK7uPDsqlRT1BZSG1zXy67WAtprIZzolXD4iolSnlDVKlRav/MV2DDXra3xrJt9KcLV8CriGARKzA0lG1kDAsB2JNv7vtNJWthmtko4ZOpa7gAkmwGpMumFxZl8IqWVSdrm17EG36TnqT2QcvApCO6SRg8R40hpuAH2te3S4v67XmqDqRcbdJdhqhqGygk7Wtt79pIsLwukgWyKCABcDqBvafNRpV+kJXnjaepKUNMttskeocProqqys2mhALf8AV697yr8Oq071HGj291t/F7yWWlCJ6EuiKb3Wk8mHbZX4RD2So1mUHIujkaXBvoe+pH2luKxORc40K+ZfcbfraTIoLWtp26TGThtEHMEW/wB/tfaYvoiScdsuC61sf8omiGMqmzGobnXQ2UfG0zKXMBKgBczDRidFuO3eej8vi+jkL2tc/BmJiuEtTJFNWZTqLam/W/zc/M59mv08ZSy7vz+pfdQqY+xmf7wLl/L5/wCC/TvftKUePC9qgCA6Agk69AfeYC8ErH8bZhdQmlyDbW/Q6bSn+xq7lRbIFYPr1Km4AHuBN1qNdvhdY+OCOq09nlept0x7sMwCgdL3Jt8GK3HKNOmatVhTAOU9TfsoGp07TGp4zKLNoRpbaRXnPh1by4krdLMpGtwWtZiOg0/T1nbRr1HLOfH5EUdNCrUUJYTJhwvmPDYglaT3YC5VlKtbuAdx7S1eacGX8MV6eYnKN8t+2a2X9ZzDhuAxFcsuHBzKrFmBI8pWxW/dhcAdbzyaxYqEOvlVLkkNa3udenxOzrXY9P8AR6LnKKm8L5XXmdQ4pzZhcO/h1GJbqqqWIv8AxdB7bzG4tzpQp0Vq0iKxe+RQbWy/mL9Vt2tf/Gc94rw6vRbw66+c3bPcnMGA/eO9rH5vNnw/k7E1qTYlAKbHREPlzLazEE7X6X0OvpG+TukU/T9LThCpOWPj4P8AP4NxQ+pH4b+JSCuB+FlJKM1wLN1G979gdtL6ulzhj0qlncOE1emQirYEAgEC430sT8zL4HyHVdv+KXJTANlDjMWItcZSbWsD7gTJofTWz+esGS+wSzkdr3sPeO+y+7o6lKUcP39GRKrjTVY1amYu5JqXG2ugX0sQLek9K+OrPTWnVZ/DQXoKRoylrX9bWYA+lp1PE8BwtQgvRpsQAASovYaAHuPeWcU5ew+IVVqJ+XRSpylR2Fumm0nq3kzj0tS7icHjyx5HN+HcfrUB4VByBUAzkjSm19SnboL+voDMnhnNVelUFR6rugIzqzFrqdyt9iBrpJyOVMKKDYdUyq9ixvdyRqDmPb7bzV4P6d4dWJqO1YagKQFXUdbbxtkrFu36Oam5R5+WX/Rg1fqFVNT8Oivh7gMW8Rl76aC/sZv6nOGDWmlRqn/yDMFALOOhzAbWII+JEavIuOWplQqyjRXz2suu43G+wBmq4zwF8I/ht5s1mWpawOhzAD3sPgd5G+S5Ldk0VaUY05ejy/X85Op4PitGrT8Wm6su19rHsQdQfSXjHJcC9r7XBAkC5To1QTUKstJrAa6M6gAkD2za+tpLqrDLt7Tlq6uUZWSR5Wo0sKVRxTujI4jx3DUNK1VKZOoBPmt3yjW05BzJx9MRjKxNQ1AHy0/4PCtoV9f6nrK8x4etTxlUVQ4Z2NRGZic1MouUC+1iCPTbpJNyNynh66Va1fDKVYoKWa5YZUIcqwsbEn209J3J7keVJXk4swOT+SMPiTWd/EVR4YRka12ykvuCD+700nROBcv0cJT8Olm1N2ZjdmPrYCZuFwqU0FOmoRV0AAsBPWWSLJWEREksc5+qmJYslGo5SlkNRQBfxKoe1m9Atj7sJqvprxJlxi0KRcpUVzVU3suVbq1tr3yi/wD9rTpnGOB4fFJ4eIprUUG4vcEHurCxE4dxnhlKhiqvhZqapVZFXM2cKptfMddSCZrF3VjaLutqR9ASM8QxA8ZwxF7i2v7tpHOUeaa1Wm+FdnqKhAFc3N1OayMTqT5SR6Azf0qKFl0DHMLAgWOus+b6VrpyWnt9fsdmmpbLzZs+BjVrfl0+/wD6/wBJt5bTphRZQAOwFhLp62loOhSVNu9jhqz3ychEROkzEREAREQBERAKFR2giViAWJSVdAAOugAln7HTzeJkTN/FlGb77z2iLE3ZRkB3AMrEQQIiIAiIgCIiAJbUpKwswDDsQCP1l0QCx6KkZSBbt/SeaYNB3Nu5vPeJRwjJ3aLKTWLnjiMHSqW8REe2ozKGsfS40nqqgaDSViXKiIiAIiIAkV5m5AwuKc1yalKoQAShWzW0GYEHXYXElUsqpdSNpDvZ2Ji7Mj3DuWaVCl4FMFVOpGYks2nmY9W0GvpNlwzhtNNdSw0uTf7SO8X5upYaqaNV/OLE5QzAX2uQNDbpvJPweuj0lqI61A+uZTdfb4nmUaLlU3Ti8eJ11JtQspehmxET1DjEREAREQBERAEREAREQBERAEREAREQBERAEREAREQBERAEREAREQBERAEGIgHD+P1jSxFSnWp5agdmZjrnDNcMt9wQT950H6a5jQqPkNKm9QtTXW1souVv02HwZlcZopWqfiKjZCVUFQbdzcjrNnwaobFL3C2t7G+n6Tzaevpzr9Uk75z5GvZNkd9zZRET0jIREQBERAEREAREQBERAEREAREQBERAEREAREQBERAEREAREQBERAEREAREGAc1535nqLiCtBFUIfDeo2od8oOUC4tYdevxJHyLxjxqTU3Tw61O3ib+a97ML7bEW6W9ZH+cOSsRUxDVMPUQq58RkcsAr2tcWBvfXtN9yJy++Hpu9VxUq1LZrXsoW9gCdSTckmc0Y0esukt3uXvW22k+6SmIidJQREQBERAEREAREQBERAEREAREQBERAEREAREQBERAEREAREQBERAEREAREoYBrhiaYJB3ub3nthsSjN5e2s5fxTmKvWa7FVI0ui5Sf5tdZt+T+PV/Hp4fyZXJzeXzHysRdt+k82EGqnOD3qvRc40nO+UuDosRE9I8EREQBERAEREAREQBERAEREAREQBERAEREAREQBERAEREAREQBERAEREAShkd58qMuDJUlTnTUEg7ntOZtjahOruf75/rMp1Nrsexoui3qqfWKVs+H3KO2pm45N/ttL3b/I00d5fTYjbT2nMnZ3PrK1PfTlDxTXqdxvE47ha7X/M33M61w8/g0/5E/wAonVCe4+M1uh7LbvXuZERE0POEREAREQBERAEREAREQBERAEREAREQBERAEREAREQBERAEREAREQDR848PqVsKadJS7ZkIAIGza7kSAjkvH/8AIb/rp/8AlOtQZnKmpO56ek6Tq6WGyCTV75v/AGcLZLG098HhXqOtNBdm0A9fmUxQ87fzH/EzY8p/22j/AD/6Gcq5sfY1ZuNNzXwTZscNydjQbmkB/fT+s6LgaZWkitoQqg+4UAz3idcYKJ8RqtbU1Nt6WPARES5xCIiAIiIAiUlYAiIgCUiIBWJSBAKxEQBEpKwBERAEREAREQBERAEoZWUMAsuYl2SIBdERAOK49bVXHZ3/AMxmbyp/baP8/wD2mYnFV/Hqj/8ASp/nMy+VP7bQ/n/7TOFfuPv6udPJ/wCr/g67ERO4+AEREAREQBERAEREAREQBERAEREAREQBERAEREApaViIAiIgCIiAIiIAiIgCIiAYbcGwxJJoUCTqSaSXJOpJNpdS4XQUhlpUlI2IpqCPYgREiyL9ZO1rsyoiJJQREQBERAEREAtl0RBIiIggSkRAECViAJQysQCl5UREAShiIBS8qJWIJEREECIiAIiIAiIgH//Z"/>
          <p:cNvSpPr>
            <a:spLocks noChangeAspect="1" noChangeArrowheads="1"/>
          </p:cNvSpPr>
          <p:nvPr/>
        </p:nvSpPr>
        <p:spPr bwMode="auto">
          <a:xfrm>
            <a:off x="155575" y="-1798638"/>
            <a:ext cx="5562600" cy="3752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038" name="AutoShape 6" descr="data:image/jpeg;base64,/9j/4AAQSkZJRgABAQAAAQABAAD/2wCEAAkGBg8SEBUPERIQEBUUGBUSExUVEhUVEhYVFxIVFRcYEhUXHCYfGBojGRQUIS8gIycpLCwtFx4xNTArNScrLCkBCQoKDgwOGg8PGi0kHyMsKTUqLCo0LCwqKi0sMCwqKTA1LCwuLCwrLzIsLC4sLC8vLywsLCw0KSwpLCksLCksNP/AABEIALgBEQMBIgACEQEDEQH/xAAcAAEAAQUBAQAAAAAAAAAAAAAABgECBAUHAwj/xAA/EAACAQIEBAUCAwUFCAMAAAABAgADEQQSITEFBkFREyJhcYEHkSMyoRRCUnLRNIKxssEVFiRTksLS8TNiY//EABoBAQADAQEBAAAAAAAAAAAAAAABAgMEBQb/xAAwEQACAQMDAAgFBAMAAAAAAAAAAQIDESEEEjEFExQiUXGRoUFhgeHwFTKx0UJiwf/aAAwDAQACEQMRAD8A7jESmaAVic14x9Vqq1cuHoI6BioLlsz2Yi6AWsCQbb/6TS8xfUKri3C0KlTDU1VM6ZirtUY+YXFswX7W19tFTZZQbaXidklq1AbgEG2+u3vOE/7846lTOCNYlKrBfFJZqtJMxDBGvfUD4vpvNTQx9XDscRh6jJUS3hlQTn11zA7qRrYjW8OFidjz8jvuJ5iwlOp4VSvRR/4WdQRfa/b5l/EuN4bDgNWq06QbRczat/KNzOCZ9SaoqZr/AI4bSpnu2fcaG/fvFVcSBTOJWrZkX9lLny+CrPmAB6XIt6W6ERtRbq3jPJ9AYDiVGuuejUSqt7XVgbHsex9DMmce+m2OqjEVFoghWpqKhOq+IH8pUbXsW0+fSdMWq4GbMSR36+4nHW1MKc9pKou1zaxNY3MeFUhWqorEAkXuRf8Aitt8zOqYumq52dFU7MWAU32sTpNlJPgq6U42unnj5nrEspVlYBlIYHYggj7iXyxm1YRF4gCIiAIiIAiULAanSedPFU2BKurAbkMCB722gmz5PWJpRzbhM+TOQL2zlTkv79vXaZCV/F81/L0ttbpOepqIwWMmz09SP7015mbicSlNDUqMqKouzMQAB6kzXYDmvBVn8KlXRnGuXVSQNTbMBfTXSRj6j0qv7KtizolSnUqINzTFw2vSxIPpa855h8CcURQpJmq1CAjA2yjW5ew6C2vS00pVFUjcwqJwaR0nE/VXCq5C0qtSmpymoCovbcop3HyJi8b+pwLZcDkqqApeowYqCwuEA081t7+1tJFqPK/EqTrRbCljSAVWRM9GplYkFm21v1tpuJsB9KcXRprUpOtR3s1akWCgNrbI2zWBsb21uRvaXuZ97Jk8R+pFarh1oW/ZcQ51caIaWVmzU2Oqk2C/Oh7a3hPONbC/8Q1V6tMHLUpNULMwIY5kzHQiw166A7yQ8H+l6sjtjDd2AWmEa5pAG9wdieltradZn4b6XYS5NZnxAylQrWVRcEXIG5F9IuNsm0yLUPqDxSpUzrkXMA6URTVhkIJ1P5joN7/aTKl9RsD4NOo72eooY00BdlNyDe22oNr6mRhvpPilJRMRSyX0dg2cLsBlHp6yL8d5fbAVGoNcrmzpWIsXUqPje/2k3HeVzt3DOK0cRTFWi4dTp1BBG4YHUGZc5TyXzlhsKlbxg6NUamadGnTcnKKY84zWFmvvfX2nReCceo4pC9ItobMrCzKfUf0gumbGIiCTWcy46pRwlatTF3SmzLpexA3t1tv8Thpxbmqay16quMzCoC2cvYlb631Ngfc9JP8An3m/FJVfD4ZhTWkE8VrKXJqC4C5r+W3pv+sb+nnLtCvimTEq7eTxqYDZaZAazBlA28wtYgaGbRe1cGkVZZWDz4byDxN6NGqoR1ZcyfiBWQFiwJDWt0by33ksw/0hoHDoHcriLlnqpqDe3lsd1AGh0N7nradARAAAAABoANAAO0umbk2Q5vgi/Bvp7g6FOojr+0GqMtRnA/LcGygflFwDve4GugtTAfTbh9GstZUdihuivULIp6EDrb1vJTMVeJ0i2QOCdhvYn0O0zlOMX3nz7krfK7R4Yrl3B1ani1MPRd9PMyAk22zd/mZOK4fRqrlq06dRRsHUMB7AjSYWI44AxVVzWNib2F+ttJ6/7ap+GH1ubjL+9cb/APv1nOtXQbktyxyX6mrZO3kUr8IRaYSiiUspzKqqFX10Gl5hNhq7+XKV2uSRb5sdZs8HxJKlwLgjUg9u89qeKpsbKyk9gQTMpUaNdqalz4fEvGpUp4a48fgcpan4bstQEMpbxL6EtmJuO2lpVvF0WsKgFg2HVvyhGNzb9f06WnUq+ApOQz06bkbFkUkexIlMbw6jWAFVFcDa41Hsdx8S3ZXmz5PXXTEe7eHn9vzjBzfAccrUDloHSpYMWF1V+69AbAjXcD0mfg+bcRSYO7NWS4DIQMxvf8lhvptt95LsTy3h2oHDhRTW+YZdww/eudz016TXcO5KSnVWq9Q1cmqrlyi42Lam9t/eFSqxcUngl63SVIyc458sv6/D/hFqvFatV/EeqwJ10ZgKep0AHaw27z1POGLqAIHFMU7KzC2Zz3NxppYaevxLMVybhXcv51zG7KrAKT16XF/SWcW5PpVSrUz4JRQgst1Kja4uNRc63kdVVW5plu3aOTipR48VhEcTnDFKooFlZqmqVSRdF6htLE7a9PtLMLzRXonxC7VVFsyOxJIPVSb2MkWF5JorRem7F3ex8SwBW17ZBrbc+944ZyVTp1BVeoauWxUZQqgjYnU3tJ6ureLuQ9VobTx7c/17eJHzzBiqjZ/GyX1UAgIup0I+Ot5jYjmOviCSzlAtlyISoPluWPz9ryS1+RKZYlKrU1Jvkyg29FPQfeZWM5NwzhbZ6eRQl1I1A2zXBudTrI6qq07sntmii00vbghtXjNdlFB3Z6S65rEnMVJVGY7i4Oh7Htp5UaNZyKeHzh3uCAcoZBYkE/B39J0PCcvYenSNHIGVtWzalj3J9Oltp7YDg9CjfwqaoToTqWt2ubm0t1Em02zOXSlKMZKEfLiz+b+pzfN5snhnP+Tw9c2e1tt731tJtw3gtalTRQ4YhQGDaWPYEbgbfE2tfFUUYZ3pIx2zMqsR6X1M93qAC5IA7k2H3krSx4Zx6nXyrJJRsvW5j4fCWuXsxOncW7a7y7DcPo07mnTp0775EVb+9hPdWBFwQRKzohCMFZHmyk28lLSsRLlRERAEsqUVbRgG9wD/AIy+eGKx1KkM1R0pja7sFF/cmAcr+pXD6lDEviPDJp1ih8QJmysqeHkLD8t9NDodO03/ANMuG4kB8RWQ0VZUpohUqzZd3ZTrc9zvc/Oi534qcTWqKK4NOkyolNW8jeXMX00b57i0kn044tWdXoVHNVUVGRjcsuYG6FjqbW/xkXRkpRcrE1iIkmpyn6p0MCapdarjFAAMiJnVrDyioSRkNragk2tpNz9LeAUkpHFisK7uPDsqlRT1BZSG1zXy67WAtprIZzolXD4iolSnlDVKlRav/MV2DDXra3xrJt9KcLV8CriGARKzA0lG1kDAsB2JNv7vtNJWthmtko4ZOpa7gAkmwGpMumFxZl8IqWVSdrm17EG36TnqT2QcvApCO6SRg8R40hpuAH2te3S4v67XmqDqRcbdJdhqhqGygk7Wtt79pIsLwukgWyKCABcDqBvafNRpV+kJXnjaepKUNMttskeocProqqys2mhALf8AV697yr8Oq071HGj291t/F7yWWlCJ6EuiKb3Wk8mHbZX4RD2So1mUHIujkaXBvoe+pH2luKxORc40K+ZfcbfraTIoLWtp26TGThtEHMEW/wB/tfaYvoiScdsuC61sf8omiGMqmzGobnXQ2UfG0zKXMBKgBczDRidFuO3eej8vi+jkL2tc/BmJiuEtTJFNWZTqLam/W/zc/M59mv08ZSy7vz+pfdQqY+xmf7wLl/L5/wCC/TvftKUePC9qgCA6Agk69AfeYC8ErH8bZhdQmlyDbW/Q6bSn+xq7lRbIFYPr1Km4AHuBN1qNdvhdY+OCOq09nlept0x7sMwCgdL3Jt8GK3HKNOmatVhTAOU9TfsoGp07TGp4zKLNoRpbaRXnPh1by4krdLMpGtwWtZiOg0/T1nbRr1HLOfH5EUdNCrUUJYTJhwvmPDYglaT3YC5VlKtbuAdx7S1eacGX8MV6eYnKN8t+2a2X9ZzDhuAxFcsuHBzKrFmBI8pWxW/dhcAdbzyaxYqEOvlVLkkNa3udenxOzrXY9P8AR6LnKKm8L5XXmdQ4pzZhcO/h1GJbqqqWIv8AxdB7bzG4tzpQp0Vq0iKxe+RQbWy/mL9Vt2tf/Gc94rw6vRbw66+c3bPcnMGA/eO9rH5vNnw/k7E1qTYlAKbHREPlzLazEE7X6X0OvpG+TukU/T9LThCpOWPj4P8AP4NxQ+pH4b+JSCuB+FlJKM1wLN1G979gdtL6ulzhj0qlncOE1emQirYEAgEC430sT8zL4HyHVdv+KXJTANlDjMWItcZSbWsD7gTJofTWz+esGS+wSzkdr3sPeO+y+7o6lKUcP39GRKrjTVY1amYu5JqXG2ugX0sQLek9K+OrPTWnVZ/DQXoKRoylrX9bWYA+lp1PE8BwtQgvRpsQAASovYaAHuPeWcU5ew+IVVqJ+XRSpylR2Fumm0nq3kzj0tS7icHjyx5HN+HcfrUB4VByBUAzkjSm19SnboL+voDMnhnNVelUFR6rugIzqzFrqdyt9iBrpJyOVMKKDYdUyq9ixvdyRqDmPb7bzV4P6d4dWJqO1YagKQFXUdbbxtkrFu36Oam5R5+WX/Rg1fqFVNT8Oivh7gMW8Rl76aC/sZv6nOGDWmlRqn/yDMFALOOhzAbWII+JEavIuOWplQqyjRXz2suu43G+wBmq4zwF8I/ht5s1mWpawOhzAD3sPgd5G+S5Ldk0VaUY05ejy/X85Op4PitGrT8Wm6su19rHsQdQfSXjHJcC9r7XBAkC5To1QTUKstJrAa6M6gAkD2za+tpLqrDLt7Tlq6uUZWSR5Wo0sKVRxTujI4jx3DUNK1VKZOoBPmt3yjW05BzJx9MRjKxNQ1AHy0/4PCtoV9f6nrK8x4etTxlUVQ4Z2NRGZic1MouUC+1iCPTbpJNyNynh66Va1fDKVYoKWa5YZUIcqwsbEn209J3J7keVJXk4swOT+SMPiTWd/EVR4YRka12ykvuCD+700nROBcv0cJT8Olm1N2ZjdmPrYCZuFwqU0FOmoRV0AAsBPWWSLJWEREksc5+qmJYslGo5SlkNRQBfxKoe1m9Atj7sJqvprxJlxi0KRcpUVzVU3suVbq1tr3yi/wD9rTpnGOB4fFJ4eIprUUG4vcEHurCxE4dxnhlKhiqvhZqapVZFXM2cKptfMddSCZrF3VjaLutqR9ASM8QxA8ZwxF7i2v7tpHOUeaa1Wm+FdnqKhAFc3N1OayMTqT5SR6Azf0qKFl0DHMLAgWOus+b6VrpyWnt9fsdmmpbLzZs+BjVrfl0+/wD6/wBJt5bTphRZQAOwFhLp62loOhSVNu9jhqz3ychEROkzEREAREQBERAKFR2giViAWJSVdAAOugAln7HTzeJkTN/FlGb77z2iLE3ZRkB3AMrEQQIiIAiIgCIiAJbUpKwswDDsQCP1l0QCx6KkZSBbt/SeaYNB3Nu5vPeJRwjJ3aLKTWLnjiMHSqW8REe2ozKGsfS40nqqgaDSViXKiIiAIiIAkV5m5AwuKc1yalKoQAShWzW0GYEHXYXElUsqpdSNpDvZ2Ji7Mj3DuWaVCl4FMFVOpGYks2nmY9W0GvpNlwzhtNNdSw0uTf7SO8X5upYaqaNV/OLE5QzAX2uQNDbpvJPweuj0lqI61A+uZTdfb4nmUaLlU3Ti8eJ11JtQspehmxET1DjEREAREQBERAEREAREQBERAEREAREQBERAEREAREQBERAEREAREQBERAEGIgHD+P1jSxFSnWp5agdmZjrnDNcMt9wQT950H6a5jQqPkNKm9QtTXW1souVv02HwZlcZopWqfiKjZCVUFQbdzcjrNnwaobFL3C2t7G+n6Tzaevpzr9Uk75z5GvZNkd9zZRET0jIREQBERAEREAREQBERAEREAREQBERAEREAREQBERAEREAREQBERAEREAREGAc1535nqLiCtBFUIfDeo2od8oOUC4tYdevxJHyLxjxqTU3Tw61O3ib+a97ML7bEW6W9ZH+cOSsRUxDVMPUQq58RkcsAr2tcWBvfXtN9yJy++Hpu9VxUq1LZrXsoW9gCdSTckmc0Y0esukt3uXvW22k+6SmIidJQREQBERAEREAREQBERAEREAREQBERAEREAREQBERAEREAREQBERAEREAREoYBrhiaYJB3ub3nthsSjN5e2s5fxTmKvWa7FVI0ui5Sf5tdZt+T+PV/Hp4fyZXJzeXzHysRdt+k82EGqnOD3qvRc40nO+UuDosRE9I8EREQBERAEREAREQBERAEREAREQBERAEREAREQBERAEREAREQBERAEREAShkd58qMuDJUlTnTUEg7ntOZtjahOruf75/rMp1Nrsexoui3qqfWKVs+H3KO2pm45N/ttL3b/I00d5fTYjbT2nMnZ3PrK1PfTlDxTXqdxvE47ha7X/M33M61w8/g0/5E/wAonVCe4+M1uh7LbvXuZERE0POEREAREQBERAEREAREQBERAEREAREQBERAEREAREQBERAEREAREQDR848PqVsKadJS7ZkIAIGza7kSAjkvH/8AIb/rp/8AlOtQZnKmpO56ek6Tq6WGyCTV75v/AGcLZLG098HhXqOtNBdm0A9fmUxQ87fzH/EzY8p/22j/AD/6Gcq5sfY1ZuNNzXwTZscNydjQbmkB/fT+s6LgaZWkitoQqg+4UAz3idcYKJ8RqtbU1Nt6WPARES5xCIiAIiIAiUlYAiIgCUiIBWJSBAKxEQBEpKwBERAEREAREQBERAEoZWUMAsuYl2SIBdERAOK49bVXHZ3/AMxmbyp/baP8/wD2mYnFV/Hqj/8ASp/nMy+VP7bQ/n/7TOFfuPv6udPJ/wCr/g67ERO4+AEREAREQBERAEREAREQBERAEREAREQBERAEREApaViIAiIgCIiAIiIAiIgCIiAYbcGwxJJoUCTqSaSXJOpJNpdS4XQUhlpUlI2IpqCPYgREiyL9ZO1rsyoiJJQREQBERAEREAtl0RBIiIggSkRAECViAJQysQCl5UREAShiIBS8qJWIJEREECIiAIiIAiIgH//Z"/>
          <p:cNvSpPr>
            <a:spLocks noChangeAspect="1" noChangeArrowheads="1"/>
          </p:cNvSpPr>
          <p:nvPr/>
        </p:nvSpPr>
        <p:spPr bwMode="auto">
          <a:xfrm>
            <a:off x="155575" y="-1798638"/>
            <a:ext cx="5562600" cy="3752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4040" name="Picture 8" descr="http://www.discountcatholicstore.com/images/crucif26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6840760" cy="3967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0648"/>
            <a:ext cx="64807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b="1" u="sng" dirty="0" smtClean="0">
                <a:latin typeface="Comic Sans MS" pitchFamily="66" charset="0"/>
              </a:rPr>
              <a:t>Rosary Beads</a:t>
            </a:r>
            <a:endParaRPr lang="en-GB" sz="5000" b="1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4000" b="1" u="sng" dirty="0" smtClean="0">
                <a:latin typeface="Comic Sans MS" pitchFamily="66" charset="0"/>
              </a:rPr>
              <a:t>THE MYSTERIES OF THE ROSARY</a:t>
            </a:r>
          </a:p>
          <a:p>
            <a:endParaRPr lang="en-GB" sz="4000" b="1" dirty="0" smtClean="0">
              <a:latin typeface="Comic Sans MS" pitchFamily="66" charset="0"/>
            </a:endParaRPr>
          </a:p>
          <a:p>
            <a:r>
              <a:rPr lang="en-GB" sz="4000" b="1" dirty="0" smtClean="0">
                <a:latin typeface="Comic Sans MS" pitchFamily="66" charset="0"/>
              </a:rPr>
              <a:t>Joyful Mysteries</a:t>
            </a:r>
          </a:p>
          <a:p>
            <a:endParaRPr lang="en-GB" sz="4000" b="1" dirty="0" smtClean="0">
              <a:latin typeface="Comic Sans MS" pitchFamily="66" charset="0"/>
            </a:endParaRPr>
          </a:p>
          <a:p>
            <a:r>
              <a:rPr lang="en-GB" sz="4000" b="1" dirty="0" smtClean="0">
                <a:latin typeface="Comic Sans MS" pitchFamily="66" charset="0"/>
              </a:rPr>
              <a:t>Sorrowful Mysteries</a:t>
            </a:r>
          </a:p>
          <a:p>
            <a:endParaRPr lang="en-GB" sz="4000" b="1" dirty="0" smtClean="0">
              <a:latin typeface="Comic Sans MS" pitchFamily="66" charset="0"/>
            </a:endParaRPr>
          </a:p>
          <a:p>
            <a:r>
              <a:rPr lang="en-GB" sz="4000" b="1" dirty="0" smtClean="0">
                <a:latin typeface="Comic Sans MS" pitchFamily="66" charset="0"/>
              </a:rPr>
              <a:t>Glorious Mysteries</a:t>
            </a:r>
          </a:p>
          <a:p>
            <a:endParaRPr lang="en-GB" sz="4000" b="1" dirty="0" smtClean="0">
              <a:latin typeface="Comic Sans MS" pitchFamily="66" charset="0"/>
            </a:endParaRPr>
          </a:p>
          <a:p>
            <a:r>
              <a:rPr lang="en-GB" sz="4000" b="1" dirty="0" smtClean="0">
                <a:latin typeface="Comic Sans MS" pitchFamily="66" charset="0"/>
              </a:rPr>
              <a:t>Luminous Mysteries</a:t>
            </a:r>
            <a:endParaRPr lang="en-GB" sz="4000" b="1" dirty="0">
              <a:latin typeface="Comic Sans MS" pitchFamily="66" charset="0"/>
            </a:endParaRPr>
          </a:p>
        </p:txBody>
      </p:sp>
      <p:pic>
        <p:nvPicPr>
          <p:cNvPr id="4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708920"/>
            <a:ext cx="2286000" cy="349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7000" b="1" u="sng" dirty="0" smtClean="0"/>
              <a:t>THE</a:t>
            </a:r>
          </a:p>
          <a:p>
            <a:pPr algn="ctr">
              <a:buNone/>
            </a:pPr>
            <a:r>
              <a:rPr lang="en-GB" sz="7000" b="1" u="sng" dirty="0" smtClean="0"/>
              <a:t> JOYFUL </a:t>
            </a:r>
          </a:p>
          <a:p>
            <a:pPr algn="ctr">
              <a:buNone/>
            </a:pPr>
            <a:r>
              <a:rPr lang="en-GB" sz="7000" b="1" u="sng" dirty="0" smtClean="0"/>
              <a:t>MYSTERIES</a:t>
            </a:r>
            <a:endParaRPr lang="en-GB" sz="7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catholic-kids.com/images/joy_annunciation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556792"/>
            <a:ext cx="3744416" cy="467303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latin typeface="Comic Sans MS" pitchFamily="66" charset="0"/>
              </a:rPr>
              <a:t>The Annunciation </a:t>
            </a:r>
            <a:endParaRPr lang="en-GB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catholic-kids.com/images/joy_visitation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12776"/>
            <a:ext cx="3672408" cy="4583165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GB" u="sng" dirty="0" smtClean="0">
                <a:latin typeface="Comic Sans MS" pitchFamily="66" charset="0"/>
              </a:rPr>
              <a:t>The Visitation</a:t>
            </a:r>
            <a:endParaRPr lang="en-GB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catholic-kids.com/images/joy_birth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84784"/>
            <a:ext cx="3526562" cy="436622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GB" u="sng" dirty="0" smtClean="0">
                <a:latin typeface="Comic Sans MS" pitchFamily="66" charset="0"/>
              </a:rPr>
              <a:t>The Birth of Jesus </a:t>
            </a:r>
            <a:endParaRPr lang="en-GB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/>
          <a:lstStyle/>
          <a:p>
            <a:pPr algn="ctr">
              <a:buNone/>
            </a:pPr>
            <a:r>
              <a:rPr lang="en-GB" sz="3400" dirty="0" smtClean="0">
                <a:latin typeface="Comic Sans MS" pitchFamily="66" charset="0"/>
              </a:rPr>
              <a:t>To our altar we bring the statue of Mary.</a:t>
            </a:r>
          </a:p>
          <a:p>
            <a:pPr algn="ctr">
              <a:buNone/>
            </a:pPr>
            <a:r>
              <a:rPr lang="en-GB" sz="3400" dirty="0" smtClean="0">
                <a:latin typeface="Comic Sans MS" pitchFamily="66" charset="0"/>
              </a:rPr>
              <a:t>Mary did what God wanted her to do.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6146" name="AutoShape 2" descr="data:image/jpeg;base64,/9j/4AAQSkZJRgABAQAAAQABAAD/2wCEAAkGBg8PEBANDw8NDw0PDw8PDhANDw8NDg8PFRAVFRQQFRQXHCYeFxkjGRQVIDIgIycpLiwsFR8xNTAqNScrLCkBCQoKDgwOGg8PGiwlHCU1LCwvNCkvKSksNSo1KSwpKiksKiopKiwsMCwsLC8sKSwsLCksKiwsKSksLCwsLCwsKv/AABEIAQcAvwMBIgACEQEDEQH/xAAcAAACAgMBAQAAAAAAAAAAAAACAwEEAAUGBwj/xABFEAACAQIDAwkCCwUHBQAAAAABAgADEQQSIQUxQQYTIlFhcYGRobHRBxQjMkJScoKSosEkYpPh8DNDVGODssIVFqPS8f/EABoBAQEAAwEBAAAAAAAAAAAAAAABAgQFAwb/xAAxEQACAQIEAgkDBAMAAAAAAAAAAQIDEQQSITEFQRMiI1FhcaGx8DKRwRQzgdHC0uH/2gAMAwEAAhEDEQA/ANuqx6rAQRyCepgYFhhYarDCwBeWTkjQsnLBBYWTljMszLKAMsErHWkZZAV8kzLHlJBSUpXKyCseUkZIIIyyMsfkkFIAgpByyxlglIKIKwSkfkkZIAjJIKR5WCRAK7LFsJYKwCsAegjkEWoj0EgDURgWQgjlWCAhZOWMCycsAXlmZY3LJywBOSZljsszLAE5ZBWOywSJQKKyMkdlmZYAjJBKywUglYBXyyCseVkZYAgrBKx5WCVgCCsArLBWAVgFcrAKywVgFYASiOQQFEagkKNQR6LFoI5BBAgsnLCAhBYAGWZljcszLAF5ZGWNyycsoFKlyB16TbYajSQWtmbjZQ5/EdPATQ7X2mmEoviHBYU1Zwo0LEKTacpsZtqbQ/aGrGnRYnKGY80B9VKaZbgfWJ6541J5T2p03PY9HxOHpt9Ar1HKB6rNS9Ig2M5fFcmatI87Qr1PjRNy4d6INhovR0Iv9YHf2Td8n9sHGUOccFa9KrUw9dTbSohGo7CDfzkp1FItWk4FvLIKx2WRlnueAgpBKywRAZYAnLAKxxEgrAK5WCUjysEiAVykWyywwi2EAgCOQRYj6YkA1BHKItBHqIBIEMLMURgEAELJywwsnLBReWSFjMsnLAON+EJC2FxajhhRbQki9QFzpr8xTLZoPXw9F8I6K3Notmq1aK5CoyurJrcaabiIzlUFAbMQA4TNfdkW+Yns19JpuS4ahh8PSqNZRTRQ5AtdRYK1x1ATSxG5v4XZm1x+HxSVMMBVvRCk16ucJU6Oue2U3Fu68VyHwhSmzHU12q1XPW5ruSfzTnOXPKV8NSoqzBjXqim9RblVoq+Zl1JJJBtv3ZuydjyPqB6JAIJpuy6dTWYGZUI2McTLkbbJIKx5WCVm4aIgrBKx5WAVgCCsErHlYBWAIKwCseRFsIAlhFMI9hFPABQSxTEUgj6YmIGoI5RAURqCUDFEMCQojAIKRaEBJAhAQUG0o7W2kKCNYqa2UlFa5A4Bmtwv5zYMwUFmNlUFmPUoFyfKee7X2oTaqT0qpRyPq5tVX7oyjwmzhqPSy12NPF4joY6bkLsp61cV8biGr2IK08gpUFIII6IJ04akzrdobGFSn0ACra23EdhE5tMXn6V1AG86ADvnTbHTE5bPorWp085YPcDMWsNyqo43OoGm6YY/DLLmjv3GXD8XJPK9UcRyj2BzlBcPVS7CtdHPzVBGvla/nKHJXbNTBVgCc+GboODowS/RYcCV9mk7rlfg6oonRDYElqak1LWs+/ssdNbA9U8/XDtfonNxFspGnYB6TPhmGU6cnUNfiuNnCrFUz1xWDAMpDKwBUqbgg7iDIImh5EY9qlJqTb6ZuptoVO8adR9s6LLPKrB05uLNyjUVWCmuYorAKxxEEieZ6iCsWyywVgMspCsRAYR7LFkQBDLEuJaYSu4gAoI9IpBHoJiUckcgikEsIJQMQRgEFBGAQDAIVpIEILIU0PLLF83hKij51b5Idx1b8oI8Z5vteqczr9WqQOwZxp6TseW+KzVVpDdSQX6s9TX/AGqvnOG2xU+Uqk8Sr+YU+287uBhlh56nzfEZ56tlysjodgUFY0izXAYnLuGe/wA49Z6ur2ekYUi5IN1S9FLbrqflD+O4/wBMTzDYvQFNm3Lnc9yMxHsE9J2ZT5ujQQ7xSQnvIBY/iPrOfxGXXsdHhavC4HKAFqNQroUKsO62VvysZ5RWZ0cuq3N9F4ObX5v7Vtx33t1z1vFqHp1UO51KHxQD3nwnlHKDEMtGqy6HPTqi29XDBrj8RHhLw6ds0fnzUnEqd3CR1HInGpUqLWpNelXXI4+kr71zDruBrO2Inh2FxlTB1hi8PpRrWqlBuUk9IAdQYMLdVp7NsXa9PGUExNMizjpAfQf6Sn+txEuMptNTM8FVi04FkiARGkQSJoHREkQGEeRAIlIVmEUwll1iWEpCuwiHEsuIh4AKx6RKR6TEo9BLCRCSwglA1BGgQEEaBIUwCDiMTToo1WqypTQZnZtABGgTmfhErp8UGGYZnxVRERTotkYVGZusdEC3WwmdOOeSj3nnVnkg5dxyWF2Y2MpPiqdYPigzNUUVC2c3vYX/AJdWmk5zatTMd1mylGB3gg8fP0m1rbFrUClXDnDUawC9OlTq0nbscZyrDvHdE8odo58tOvhxRx6MOdZGDUq1MgqtRDxFyNeFrG24fQQlZ25HzU6aazLdbj8PVbKQFLdBVCjS+awt2XPtnplPDYlgOitC1ioDioQes2WzeXeTPPeTSZ6yA7uew4/8l/YJ6ir/AKe2cHiUc1Vq/wBvJHb4U7UU/m7NfXwWI6JVlJBvay2LdZDaf/Z55tnBtnrUaqhGfNmCm4Utc6HsDCeppXGYfu5ifxE/8ZxHLbCWZa40vYHvUhD6Mv4Z5YDs6q1evee/EU50bpbHD7KYFfi72BJJQnhVAs9Pxtf7pnQcjsTUwGJtvwmIZUrLfSm5ayVh3FrHsYnhOcxOBapWKIrOaoDhEHSLAdLL+8CCw75tdl49lsK96lPKQaiiz82QVbMOOhOvDjafR1Fmg4s+epSyVFNM9gZYBEKhVWoiVFYOrqGDrua43iSRPnT6hO4oiAwjiIJWCFZhFOssMIt1lBScRDy1UEq1IIQsekSsckxKWEllBK9OWacoHII1RFoI5RIUICcRy5xaVMTRw9MO9fD03qPkyWUVcuVSWYC9kv3ETtq1ZaaPVc5URWdz1KouT5CeVY/aDNWrY1DQWpXcstGpUfnSgAVbfJ5dAANCbW3zcwkbzzfLmjjZdnl+/kIx2PLVN5D5RelVTmqhAFsyi5DDtUmVNuY6lXyFbhyaSujKDuyjnFbhewBHdEYvlCKl6dxSqj6NRVJ714HvBlCm9jlq1AznpU6aAXFtc7tw4WG836p2opWVz5+Td3bbfX3R1nIlM2JXTTOX/BTc+1hPRc27wnEfB5hvnVOpHPi7BR6U2nZ1NCo7vbPnMZLNVk/mmh9NgIZKEV87yaj2D/Yc/l/nNJyloc7QcAdJXcr1nVgV8Rp5TZYh+iw4myD7xVT7Zr8ZUuO/E1B5BjNOLs7o3ZRTVmefUKgp1VJDMwvkZCFazDRxfQ7hpp3idDSShilz5lp4i5FS4stRhpdlNrNp2Nw1E0+2KCNi2wrMlLMVai7myDOAShPDUk+MvpgTTI6JzIFGfMOkALatexE+iVaLinJ2f2+fg+ZVKUJOMVePz4u86L4P8Rbn8KC2SnZ1UnMqOXYOEP1D0GA6826dcVnGcmSFxZqK1DK7iky0HDBRUpO4BHDp0l7iSJ25E52Jt0l1zOvhG+js+QkiCRGkQCJrm0IZYlxLLCJcSkKdUSnVEvVRKdUSkAEdTihGJMSlqnLNOVactUpQWUjkESksJIUpbco56PNG2Wo6B77jTU53HdZLeM53GvSxSuHRWwyCyZhpdR89eq3WJb5e4ytTpUkof2lVjSGlzdyijXhvPlOc5S4v4vSOHVhm5hbgE3BqtkQW+ytVj3CeErymoo2aeWFNzkec1DTxSkH56G4P0gDuMnZ+xXpfKMSxqLlQHWwJB87D1HXMpbPID1l0yEXHAqbgj0lhNpVK1WlTUZc5yKoucvAWPZp5T6OVVRg5PdHyUKcpyyRfVZ6nyJoZKDG1ruqjhdVQAHuJLHxm9xB3H+t4lXZVMLTCj5tzb7N7L6AR2MbT+usT5tu6ufUxjl0QFUi6j6Rqp5XB/SaUPmFH96rWf0Hvm1xLW6f1Ud/EIffNPQNhhx1U3bzK+6YIzZxvLLDc5iGv/hmYd6hgD6QOR1F2xPxfElqlLmnKK7G2cFSO0jLm0Oks7eYNWB68I/qzTY0aIV6dQDUc3fh0SwDehM77i3Qst7HzsZJYm72TOsw7rdAVVXw9ahawA+SNZd1vo2B061HVOqYTg9ppUWmXRjmCupIO/KQrA9lwT4zv6g1PefbONSk3Gx9DiIpSuuYkiARGkQGE9TwEMImoJZcSvUlBTrSnVl2tKVSUxBENYAhiYlLFMy3SlGmZbpGAXacsJK1MyzTgpwPwn4l0r4MoxVqavUW24MXADEbjbLOLNGpUc1qztUqGqbsx4KuUDsACidR8KlX9qor1YYHzq1PdNNXS66cXPqpP6zo04JKDtq0/df2capUlKdSLeia9v+Ff4sBRZbDpsgP4zHbD2KoxVB7aUw1TxDCPpYfogC5POLf8Qm52LRsxb6tIjzuR7JcQ+yky4aPaxOowGiKOoAekjFtofD2zME3RgYo6N4e2cN6I763E7Te1Kof8vKO9iBNZezD9yivtYy5tdvklH16i+QmvxD2NZvqofy0/fJHYstzldpNdqbdeGPqze+br6I+yB6zQ7Q/uR1YVPVpvb9EfdHoZ9Il1Iny171JGu5RbTqUMML1XOdnCJp85qgZmJ3kW4Gex0qgdVcbnVWHcRf8AWfP/ACoR6uIUE/J07qo8TmPn7BPceTNbPgsI/E4ekD3hAp9k0sRTUYqSXNnSwtVym4t30RfIgMIwwWE0zfEPK1SWnErVBAKdaUqkv1VlOokyMRYhCCIYmJQklqkZWUSxSEAu0jLdIynSEt0oKeWfCVVzY9h9SjRXzBf/AJyrUQCmCN3OkjuKrpA5c1s20MUep0T8NNF/SQzfJd1QexJ1mrKmvB/4nAi71Kr8f9i7gGOQ6alhr1aibLZFQ3qA9SqD22It6zVbMqjNY7gVuOvfNrsVLGoBexbS+ul7zXxf7Ujbwi7WJvcDUsPbBrYjNnAO4qD2b5FMWBsdeEqYJLqb6lq1ieGgH85xajsdyCGbU1ejT+rYnv8A6vNTjanyVdvrHKPvP7hNlinvVqP9RTbwE0+0Dago06TE69gt+syXJEfM57ap+VVeqjRX0B/WbpG+YP3vYhmm2iv7QR2Ux5BZtKZu9Ne1z+QCfSv6UfJx/cl5/kobbw/Se29SKn3WADeTC/3p6d8H9bPs7D/u86nlVf8AQiebbcJFdW3rks461NwZ3fwYtbC1qN781iGy/YdEKnxsZpV31Mr817P1d/5Ohhl22ZeT916Jr+DrTBMIwTNA6opxEOJYaJeUFSosrVEl1xK7iUhrhGKICxqiQoxFlmksTTEs0xBB9MS1TEr05YpwU8X5QIr4zFVGq0lvia+nTdhaoRYhQbGwk0zmosy3y88MtwVuAEF7d4M2/wAK+GJxdBhdV+LEtlVTmbnX330voNZzOD2o7Dmv7teLBb6dWUC3rOhTm5pN37uVl6a7eJyKlKMJNK2uvO7/AK38DY4emSGKkhgQRbsJ3+E3GwsWxaopA0QHxv8Azmo2Y+reHnNhsir8tUHWNPAj3yV9abM8P1aiOgLnQa66mFgSAtEDcczn1MS1T51t9iB32sPWNAClrbqdJUHe270E4UtWd6OiK7sMlWoeO89hOvpearH3yUQd+QMe9yWPtEu443oikN9aqE+7ub0JlTaD5nB4XNu4Cw9k9aXWmjyq9WDNLtAftK9uT/aJsaCfK0z2OfWa7G64odiqfyzZYlmRS6WzIvHq424X759FJ2ij5iCvOT8SvtJ/2kLluMoBJ0trOq+DtjTq4ihYlTTSorDdlVyAp7embdndOf8Ag+XndoE1nFZGpVCFrIL5gLg5LZdNdRPWAir81VH2QB7Jo16iaUbfj0Z0sNSebPf2fsSTAMkmATNM6ALGKaGxi2MoFPEuI5oloIa1Y1YpY1YA9JZpyqkekAtIY9DKyGOQwUjG7MoYgBa9GlVC/N5xQ1uux3iVNpclMHiEyGjTRlUrTakOay6aA5bXHYZsFMYpi7Ri0nujxrA4N6T1KdUFKiHKyneGtrLex0+Xa9v7NyO8Tv8AlVyeOKRXpZRiKd8uYW5xD/dluGu4nQa9dx59hUfnslslS7Kwfo5TlNwerUTZnVzU35M1I0stSK5XRvcILt5Hy/naOxL5aZPF3LeA6I9kThquUhd7tpppbTefX0i9oYlVYXPQpLzj/ZXRB4t7DOMnpc7NivWF6qpe3N08t+p21dvAEDvYReJTVdLCxsOoWIA8rRWHqtmtlvVqHM4JX5Nb3ANzv11/kI3FKeeJ+jkyr3i1/bPfDazR4YnSmzS1Vvij/pr+UGbWs4HRIzM4IC3sTuv6G/hNcRbEM3atv4YnQbC2UcXWQ6inRdarsOBB0UdpsR3XndqStC67jgUYXm14nXbC5JYbBaopesAwNV9WsTqANyj17ZtyYLNAJnMbcndnYjFRVkEWgM0EmATIZElotjMJgEwCGMWZJgGCFICMUQQIYgDFj0iFjVMAerRqtKwMMPBS0Hhh5T5yQ+JCgk7h1amQF81gBckAdZNhOc5S4HnqlGtQZBVpiqrsQQGVksoJtrqPC5livtANYFSovcZuJ3cO+CKoO4jwnjOd7pHrGHNnP4TBVqZNSutNWy2UU3NQeZA/oTQ4vG1KjlKFM1XL3ZgCUXLoi37N/eTO1xuAFYgMzhPpKpADDqvvA7o+jhkQBUVVUbgAAAJq5eRsZuZyWz9jYk2NQqONl4S5j9k1cqtTOZ1vobC47L+/3HpgghCkJnBODutzCdpqzPPqezKteutNVIqHKGBuAhG8t1C2vdPTNlbPTDUhSTXi7He7nex93AASmalNdSVv2anTuliljM30WX7Q085v9O6iSZpRw6pttF4vALxHOSM8hmOLQSYvNMzQAiYBk3kQQEiQRDtItAKIEICCIQgoYhAwBCBgDAZOaLvMvACZ7SniMaAwTsze6PJnH8pKNRqzF0JpKRkJVgoGUahxoDvnhXm4QuketKKlKzOmcq9uzttA+LdR89PWcfSxtWn82rUA6qo59PPf6ibHC8pKi/PphxxagwPmjH9Zz1iIS30Nt0pLY1XKtdofGhzDY4Uvi4BGHGLNPPzj9K9IFc1rb9dBNIK21s177XAzbmG0bWCtxtqL29J3f/dqfUq/wh75h5YoPo1f4Y989VWiuZhkk+RwNfH7YysEqbRDW6JYY+2bW+8nTiNDPSNkUcRUw2HNUvnOHomoaxIfOaa5swOt73vpK3/eaf5o/wBJv0kjlWrGyis7HgKRU+b2ErqwfMZJLkbdNnj6TH7osPMyw+LRRYG9twBufOaKpWxT6stPDr14qoS/8MWI8LytdLjPXr13vcLStRp38ul4rMOnjHYdG5bnVKSRcbjqIYBi9luxpLmUqdRZgQbXNt/ZLV504yukzTas7CsphBYd5l5TEjLMtJvIzQCbSJl5F4BQAhCFlhBYKBaEIVpIEAgCTaSBCtAAyQGpR9pBEgNdW2PSf51NLnioyN5ia2tyTFw1J8rAgjOL/mWxnRWmATynQpz+pHpGpKOzNR/03Gf4o/iqQTszG/4kHvep7pupl54/o6Xd6sz6eZpBsrGca6H77/8ArC/6Xiza9dB2hqlwDv4Tc3mXj9FS7vVj9RM1lDk9TGtRnqNx1yL5DX1mxo4dE0RFX7IAPieMOSJsQpQh9KPKU5S3YQmSJl56GJMyRMghl5l5EyAZeZeRIgCrSQJMyCmSRMmQAhMmTIBMyZMgETJkyAZImTIBkyZMgEyRMmQQmZMmQDJEyZAMkTJkFMkTJkE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8" name="AutoShape 4" descr="data:image/jpeg;base64,/9j/4AAQSkZJRgABAQAAAQABAAD/2wCEAAkGBg8PEBANDw8NDw0PDw8PDhANDw8NDg8PFRAVFRQQFRQXHCYeFxkjGRQVIDIgIycpLiwsFR8xNTAqNScrLCkBCQoKDgwOGg8PGiwlHCU1LCwvNCkvKSksNSo1KSwpKiksKiopKiwsMCwsLC8sKSwsLCksKiwsKSksLCwsLCwsKv/AABEIAQcAvwMBIgACEQEDEQH/xAAcAAACAgMBAQAAAAAAAAAAAAACAwEEAAUGBwj/xABFEAACAQIDAwkCCwUHBQAAAAABAgADEQQSIQUxQQYTIlFhcYGRobHRBxQjMkJScoKSosEkYpPh8DNDVGODssIVFqPS8f/EABoBAQEAAwEBAAAAAAAAAAAAAAABAgQFAwb/xAAxEQACAQIEAgkDBAMAAAAAAAAAAQIDEQQSITEFQRMiI1FhcaGx8DKRwRQzgdHC0uH/2gAMAwEAAhEDEQA/ANuqx6rAQRyCepgYFhhYarDCwBeWTkjQsnLBBYWTljMszLKAMsErHWkZZAV8kzLHlJBSUpXKyCseUkZIIIyyMsfkkFIAgpByyxlglIKIKwSkfkkZIAjJIKR5WCRAK7LFsJYKwCsAegjkEWoj0EgDURgWQgjlWCAhZOWMCycsAXlmZY3LJywBOSZljsszLAE5ZBWOywSJQKKyMkdlmZYAjJBKywUglYBXyyCseVkZYAgrBKx5WCVgCCsArLBWAVgFcrAKywVgFYASiOQQFEagkKNQR6LFoI5BBAgsnLCAhBYAGWZljcszLAF5ZGWNyycsoFKlyB16TbYajSQWtmbjZQ5/EdPATQ7X2mmEoviHBYU1Zwo0LEKTacpsZtqbQ/aGrGnRYnKGY80B9VKaZbgfWJ6541J5T2p03PY9HxOHpt9Ar1HKB6rNS9Ig2M5fFcmatI87Qr1PjRNy4d6INhovR0Iv9YHf2Td8n9sHGUOccFa9KrUw9dTbSohGo7CDfzkp1FItWk4FvLIKx2WRlnueAgpBKywRAZYAnLAKxxEgrAK5WCUjysEiAVykWyywwi2EAgCOQRYj6YkA1BHKItBHqIBIEMLMURgEAELJywwsnLBReWSFjMsnLAON+EJC2FxajhhRbQki9QFzpr8xTLZoPXw9F8I6K3Notmq1aK5CoyurJrcaabiIzlUFAbMQA4TNfdkW+Yns19JpuS4ahh8PSqNZRTRQ5AtdRYK1x1ATSxG5v4XZm1x+HxSVMMBVvRCk16ucJU6Oue2U3Fu68VyHwhSmzHU12q1XPW5ruSfzTnOXPKV8NSoqzBjXqim9RblVoq+Zl1JJJBtv3ZuydjyPqB6JAIJpuy6dTWYGZUI2McTLkbbJIKx5WCVm4aIgrBKx5WAVgCCsErHlYBWAIKwCseRFsIAlhFMI9hFPABQSxTEUgj6YmIGoI5RAURqCUDFEMCQojAIKRaEBJAhAQUG0o7W2kKCNYqa2UlFa5A4Bmtwv5zYMwUFmNlUFmPUoFyfKee7X2oTaqT0qpRyPq5tVX7oyjwmzhqPSy12NPF4joY6bkLsp61cV8biGr2IK08gpUFIII6IJ04akzrdobGFSn0ACra23EdhE5tMXn6V1AG86ADvnTbHTE5bPorWp085YPcDMWsNyqo43OoGm6YY/DLLmjv3GXD8XJPK9UcRyj2BzlBcPVS7CtdHPzVBGvla/nKHJXbNTBVgCc+GboODowS/RYcCV9mk7rlfg6oonRDYElqak1LWs+/ssdNbA9U8/XDtfonNxFspGnYB6TPhmGU6cnUNfiuNnCrFUz1xWDAMpDKwBUqbgg7iDIImh5EY9qlJqTb6ZuptoVO8adR9s6LLPKrB05uLNyjUVWCmuYorAKxxEEieZ6iCsWyywVgMspCsRAYR7LFkQBDLEuJaYSu4gAoI9IpBHoJiUckcgikEsIJQMQRgEFBGAQDAIVpIEILIU0PLLF83hKij51b5Idx1b8oI8Z5vteqczr9WqQOwZxp6TseW+KzVVpDdSQX6s9TX/AGqvnOG2xU+Uqk8Sr+YU+287uBhlh56nzfEZ56tlysjodgUFY0izXAYnLuGe/wA49Z6ur2ekYUi5IN1S9FLbrqflD+O4/wBMTzDYvQFNm3Lnc9yMxHsE9J2ZT5ujQQ7xSQnvIBY/iPrOfxGXXsdHhavC4HKAFqNQroUKsO62VvysZ5RWZ0cuq3N9F4ObX5v7Vtx33t1z1vFqHp1UO51KHxQD3nwnlHKDEMtGqy6HPTqi29XDBrj8RHhLw6ds0fnzUnEqd3CR1HInGpUqLWpNelXXI4+kr71zDruBrO2Inh2FxlTB1hi8PpRrWqlBuUk9IAdQYMLdVp7NsXa9PGUExNMizjpAfQf6Sn+txEuMptNTM8FVi04FkiARGkQSJoHREkQGEeRAIlIVmEUwll1iWEpCuwiHEsuIh4AKx6RKR6TEo9BLCRCSwglA1BGgQEEaBIUwCDiMTToo1WqypTQZnZtABGgTmfhErp8UGGYZnxVRERTotkYVGZusdEC3WwmdOOeSj3nnVnkg5dxyWF2Y2MpPiqdYPigzNUUVC2c3vYX/AJdWmk5zatTMd1mylGB3gg8fP0m1rbFrUClXDnDUawC9OlTq0nbscZyrDvHdE8odo58tOvhxRx6MOdZGDUq1MgqtRDxFyNeFrG24fQQlZ25HzU6aazLdbj8PVbKQFLdBVCjS+awt2XPtnplPDYlgOitC1ioDioQes2WzeXeTPPeTSZ6yA7uew4/8l/YJ6ir/AKe2cHiUc1Vq/wBvJHb4U7UU/m7NfXwWI6JVlJBvay2LdZDaf/Z55tnBtnrUaqhGfNmCm4Utc6HsDCeppXGYfu5ifxE/8ZxHLbCWZa40vYHvUhD6Mv4Z5YDs6q1evee/EU50bpbHD7KYFfi72BJJQnhVAs9Pxtf7pnQcjsTUwGJtvwmIZUrLfSm5ayVh3FrHsYnhOcxOBapWKIrOaoDhEHSLAdLL+8CCw75tdl49lsK96lPKQaiiz82QVbMOOhOvDjafR1Fmg4s+epSyVFNM9gZYBEKhVWoiVFYOrqGDrua43iSRPnT6hO4oiAwjiIJWCFZhFOssMIt1lBScRDy1UEq1IIQsekSsckxKWEllBK9OWacoHII1RFoI5RIUICcRy5xaVMTRw9MO9fD03qPkyWUVcuVSWYC9kv3ETtq1ZaaPVc5URWdz1KouT5CeVY/aDNWrY1DQWpXcstGpUfnSgAVbfJ5dAANCbW3zcwkbzzfLmjjZdnl+/kIx2PLVN5D5RelVTmqhAFsyi5DDtUmVNuY6lXyFbhyaSujKDuyjnFbhewBHdEYvlCKl6dxSqj6NRVJ714HvBlCm9jlq1AznpU6aAXFtc7tw4WG836p2opWVz5+Td3bbfX3R1nIlM2JXTTOX/BTc+1hPRc27wnEfB5hvnVOpHPi7BR6U2nZ1NCo7vbPnMZLNVk/mmh9NgIZKEV87yaj2D/Yc/l/nNJyloc7QcAdJXcr1nVgV8Rp5TZYh+iw4myD7xVT7Zr8ZUuO/E1B5BjNOLs7o3ZRTVmefUKgp1VJDMwvkZCFazDRxfQ7hpp3idDSShilz5lp4i5FS4stRhpdlNrNp2Nw1E0+2KCNi2wrMlLMVai7myDOAShPDUk+MvpgTTI6JzIFGfMOkALatexE+iVaLinJ2f2+fg+ZVKUJOMVePz4u86L4P8Rbn8KC2SnZ1UnMqOXYOEP1D0GA6826dcVnGcmSFxZqK1DK7iky0HDBRUpO4BHDp0l7iSJ25E52Jt0l1zOvhG+js+QkiCRGkQCJrm0IZYlxLLCJcSkKdUSnVEvVRKdUSkAEdTihGJMSlqnLNOVactUpQWUjkESksJIUpbco56PNG2Wo6B77jTU53HdZLeM53GvSxSuHRWwyCyZhpdR89eq3WJb5e4ytTpUkof2lVjSGlzdyijXhvPlOc5S4v4vSOHVhm5hbgE3BqtkQW+ytVj3CeErymoo2aeWFNzkec1DTxSkH56G4P0gDuMnZ+xXpfKMSxqLlQHWwJB87D1HXMpbPID1l0yEXHAqbgj0lhNpVK1WlTUZc5yKoucvAWPZp5T6OVVRg5PdHyUKcpyyRfVZ6nyJoZKDG1ruqjhdVQAHuJLHxm9xB3H+t4lXZVMLTCj5tzb7N7L6AR2MbT+usT5tu6ufUxjl0QFUi6j6Rqp5XB/SaUPmFH96rWf0Hvm1xLW6f1Ud/EIffNPQNhhx1U3bzK+6YIzZxvLLDc5iGv/hmYd6hgD6QOR1F2xPxfElqlLmnKK7G2cFSO0jLm0Oks7eYNWB68I/qzTY0aIV6dQDUc3fh0SwDehM77i3Qst7HzsZJYm72TOsw7rdAVVXw9ahawA+SNZd1vo2B061HVOqYTg9ppUWmXRjmCupIO/KQrA9lwT4zv6g1PefbONSk3Gx9DiIpSuuYkiARGkQGE9TwEMImoJZcSvUlBTrSnVl2tKVSUxBENYAhiYlLFMy3SlGmZbpGAXacsJK1MyzTgpwPwn4l0r4MoxVqavUW24MXADEbjbLOLNGpUc1qztUqGqbsx4KuUDsACidR8KlX9qor1YYHzq1PdNNXS66cXPqpP6zo04JKDtq0/df2capUlKdSLeia9v+Ff4sBRZbDpsgP4zHbD2KoxVB7aUw1TxDCPpYfogC5POLf8Qm52LRsxb6tIjzuR7JcQ+yky4aPaxOowGiKOoAekjFtofD2zME3RgYo6N4e2cN6I763E7Te1Kof8vKO9iBNZezD9yivtYy5tdvklH16i+QmvxD2NZvqofy0/fJHYstzldpNdqbdeGPqze+br6I+yB6zQ7Q/uR1YVPVpvb9EfdHoZ9Il1Iny171JGu5RbTqUMML1XOdnCJp85qgZmJ3kW4Gex0qgdVcbnVWHcRf8AWfP/ACoR6uIUE/J07qo8TmPn7BPceTNbPgsI/E4ekD3hAp9k0sRTUYqSXNnSwtVym4t30RfIgMIwwWE0zfEPK1SWnErVBAKdaUqkv1VlOokyMRYhCCIYmJQklqkZWUSxSEAu0jLdIynSEt0oKeWfCVVzY9h9SjRXzBf/AJyrUQCmCN3OkjuKrpA5c1s20MUep0T8NNF/SQzfJd1QexJ1mrKmvB/4nAi71Kr8f9i7gGOQ6alhr1aibLZFQ3qA9SqD22It6zVbMqjNY7gVuOvfNrsVLGoBexbS+ul7zXxf7Ujbwi7WJvcDUsPbBrYjNnAO4qD2b5FMWBsdeEqYJLqb6lq1ieGgH85xajsdyCGbU1ejT+rYnv8A6vNTjanyVdvrHKPvP7hNlinvVqP9RTbwE0+0Dago06TE69gt+syXJEfM57ap+VVeqjRX0B/WbpG+YP3vYhmm2iv7QR2Ux5BZtKZu9Ne1z+QCfSv6UfJx/cl5/kobbw/Se29SKn3WADeTC/3p6d8H9bPs7D/u86nlVf8AQiebbcJFdW3rks461NwZ3fwYtbC1qN781iGy/YdEKnxsZpV31Mr817P1d/5Ohhl22ZeT916Jr+DrTBMIwTNA6opxEOJYaJeUFSosrVEl1xK7iUhrhGKICxqiQoxFlmksTTEs0xBB9MS1TEr05YpwU8X5QIr4zFVGq0lvia+nTdhaoRYhQbGwk0zmosy3y88MtwVuAEF7d4M2/wAK+GJxdBhdV+LEtlVTmbnX330voNZzOD2o7Dmv7teLBb6dWUC3rOhTm5pN37uVl6a7eJyKlKMJNK2uvO7/AK38DY4emSGKkhgQRbsJ3+E3GwsWxaopA0QHxv8Azmo2Y+reHnNhsir8tUHWNPAj3yV9abM8P1aiOgLnQa66mFgSAtEDcczn1MS1T51t9iB32sPWNAClrbqdJUHe270E4UtWd6OiK7sMlWoeO89hOvpearH3yUQd+QMe9yWPtEu443oikN9aqE+7ub0JlTaD5nB4XNu4Cw9k9aXWmjyq9WDNLtAftK9uT/aJsaCfK0z2OfWa7G64odiqfyzZYlmRS6WzIvHq424X759FJ2ij5iCvOT8SvtJ/2kLluMoBJ0trOq+DtjTq4ihYlTTSorDdlVyAp7embdndOf8Ag+XndoE1nFZGpVCFrIL5gLg5LZdNdRPWAir81VH2QB7Jo16iaUbfj0Z0sNSebPf2fsSTAMkmATNM6ALGKaGxi2MoFPEuI5oloIa1Y1YpY1YA9JZpyqkekAtIY9DKyGOQwUjG7MoYgBa9GlVC/N5xQ1uux3iVNpclMHiEyGjTRlUrTakOay6aA5bXHYZsFMYpi7Ri0nujxrA4N6T1KdUFKiHKyneGtrLex0+Xa9v7NyO8Tv8AlVyeOKRXpZRiKd8uYW5xD/dluGu4nQa9dx59hUfnslslS7Kwfo5TlNwerUTZnVzU35M1I0stSK5XRvcILt5Hy/naOxL5aZPF3LeA6I9kThquUhd7tpppbTefX0i9oYlVYXPQpLzj/ZXRB4t7DOMnpc7NivWF6qpe3N08t+p21dvAEDvYReJTVdLCxsOoWIA8rRWHqtmtlvVqHM4JX5Nb3ANzv11/kI3FKeeJ+jkyr3i1/bPfDazR4YnSmzS1Vvij/pr+UGbWs4HRIzM4IC3sTuv6G/hNcRbEM3atv4YnQbC2UcXWQ6inRdarsOBB0UdpsR3XndqStC67jgUYXm14nXbC5JYbBaopesAwNV9WsTqANyj17ZtyYLNAJnMbcndnYjFRVkEWgM0EmATIZElotjMJgEwCGMWZJgGCFICMUQQIYgDFj0iFjVMAerRqtKwMMPBS0Hhh5T5yQ+JCgk7h1amQF81gBckAdZNhOc5S4HnqlGtQZBVpiqrsQQGVksoJtrqPC5livtANYFSovcZuJ3cO+CKoO4jwnjOd7pHrGHNnP4TBVqZNSutNWy2UU3NQeZA/oTQ4vG1KjlKFM1XL3ZgCUXLoi37N/eTO1xuAFYgMzhPpKpADDqvvA7o+jhkQBUVVUbgAAAJq5eRsZuZyWz9jYk2NQqONl4S5j9k1cqtTOZ1vobC47L+/3HpgghCkJnBODutzCdpqzPPqezKteutNVIqHKGBuAhG8t1C2vdPTNlbPTDUhSTXi7He7nex93AASmalNdSVv2anTuliljM30WX7Q085v9O6iSZpRw6pttF4vALxHOSM8hmOLQSYvNMzQAiYBk3kQQEiQRDtItAKIEICCIQgoYhAwBCBgDAZOaLvMvACZ7SniMaAwTsze6PJnH8pKNRqzF0JpKRkJVgoGUahxoDvnhXm4QuketKKlKzOmcq9uzttA+LdR89PWcfSxtWn82rUA6qo59PPf6ibHC8pKi/PphxxagwPmjH9Zz1iIS30Nt0pLY1XKtdofGhzDY4Uvi4BGHGLNPPzj9K9IFc1rb9dBNIK21s177XAzbmG0bWCtxtqL29J3f/dqfUq/wh75h5YoPo1f4Y989VWiuZhkk+RwNfH7YysEqbRDW6JYY+2bW+8nTiNDPSNkUcRUw2HNUvnOHomoaxIfOaa5swOt73vpK3/eaf5o/wBJv0kjlWrGyis7HgKRU+b2ErqwfMZJLkbdNnj6TH7osPMyw+LRRYG9twBufOaKpWxT6stPDr14qoS/8MWI8LytdLjPXr13vcLStRp38ul4rMOnjHYdG5bnVKSRcbjqIYBi9luxpLmUqdRZgQbXNt/ZLV504yukzTas7CsphBYd5l5TEjLMtJvIzQCbSJl5F4BQAhCFlhBYKBaEIVpIEAgCTaSBCtAAyQGpR9pBEgNdW2PSf51NLnioyN5ia2tyTFw1J8rAgjOL/mWxnRWmATynQpz+pHpGpKOzNR/03Gf4o/iqQTszG/4kHvep7pupl54/o6Xd6sz6eZpBsrGca6H77/8ArC/6Xiza9dB2hqlwDv4Tc3mXj9FS7vVj9RM1lDk9TGtRnqNx1yL5DX1mxo4dE0RFX7IAPieMOSJsQpQh9KPKU5S3YQmSJl56GJMyRMghl5l5EyAZeZeRIgCrSQJMyCmSRMmQAhMmTIBMyZMgETJkyAZImTIBkyZMgEyRMmQQmZMmQDJEyZAMkTJkFMkTJkE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50" name="Picture 6" descr="http://www.imageworkshop.com/wp-content/uploads/2011/08/Image-Workshop-dot-comproduct-photography-Virgin-Mary-statue-01.jpg?053ab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5921" y="2276872"/>
            <a:ext cx="2261602" cy="31047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catholic-kids.com/images/joy_presentation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556792"/>
            <a:ext cx="3744416" cy="467303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GB" u="sng" dirty="0" smtClean="0">
                <a:latin typeface="Comic Sans MS" pitchFamily="66" charset="0"/>
              </a:rPr>
              <a:t>The Presentation of Jesus </a:t>
            </a:r>
            <a:endParaRPr lang="en-GB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catholic-kids.com/images/joy_finding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844824"/>
            <a:ext cx="3312368" cy="4133835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100" b="1" u="sng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Jesus is found in the Temple</a:t>
            </a: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63688" y="1268760"/>
            <a:ext cx="576064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7000" b="1" u="sng" dirty="0" smtClean="0"/>
              <a:t>THE</a:t>
            </a:r>
          </a:p>
          <a:p>
            <a:pPr algn="ctr">
              <a:buNone/>
            </a:pPr>
            <a:r>
              <a:rPr lang="en-GB" sz="7000" b="1" u="sng" dirty="0" smtClean="0"/>
              <a:t>SORROWFUL </a:t>
            </a:r>
          </a:p>
          <a:p>
            <a:pPr algn="ctr">
              <a:buNone/>
            </a:pPr>
            <a:r>
              <a:rPr lang="en-GB" sz="7000" b="1" u="sng" dirty="0" smtClean="0"/>
              <a:t>MYSTERIES</a:t>
            </a:r>
            <a:endParaRPr lang="en-GB" sz="7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catholic-kids.com/images/sorrow_agony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060848"/>
            <a:ext cx="3240360" cy="4043969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100" b="1" u="sng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Jesus’ Agony in the Garden</a:t>
            </a: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catholic-kids.com/images/sorrow_scourging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556792"/>
            <a:ext cx="3613971" cy="4510236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100" b="1" u="sng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Jesus is whipped</a:t>
            </a: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catholic-kids.com/images/sorrow_crowning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2776"/>
            <a:ext cx="3685112" cy="4591770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100" b="1" u="sng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Jesus is crowned with thorns</a:t>
            </a: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catholic-kids.com/images/sorrow_carrying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12776"/>
            <a:ext cx="3888432" cy="4845113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100" b="1" u="sng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Jesus </a:t>
            </a:r>
            <a:r>
              <a:rPr lang="en-GB" sz="4100" b="1" u="sng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carries his </a:t>
            </a:r>
            <a:r>
              <a:rPr lang="en-GB" sz="4100" b="1" u="sng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cross</a:t>
            </a: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catholic-kids.com/images/sorrow_crucifixion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844824"/>
            <a:ext cx="3673645" cy="4577482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100" b="1" u="sng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Jesus dies on the cross</a:t>
            </a: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980728"/>
            <a:ext cx="50040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7000" b="1" u="sng" dirty="0" smtClean="0"/>
              <a:t>THE</a:t>
            </a:r>
          </a:p>
          <a:p>
            <a:pPr algn="ctr">
              <a:buNone/>
            </a:pPr>
            <a:r>
              <a:rPr lang="en-GB" sz="7000" b="1" dirty="0" smtClean="0"/>
              <a:t> </a:t>
            </a:r>
            <a:r>
              <a:rPr lang="en-GB" sz="7000" b="1" u="sng" dirty="0" smtClean="0"/>
              <a:t>GLORIOUS </a:t>
            </a:r>
          </a:p>
          <a:p>
            <a:pPr algn="ctr">
              <a:buNone/>
            </a:pPr>
            <a:r>
              <a:rPr lang="en-GB" sz="7000" b="1" u="sng" dirty="0" smtClean="0"/>
              <a:t>MYSTERIES</a:t>
            </a:r>
            <a:endParaRPr lang="en-GB" sz="7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catholic-kids.com/images/glorious_resurrection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844824"/>
            <a:ext cx="3024336" cy="3738749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100" b="1" u="sng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Jesus rises from the dead</a:t>
            </a: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400" dirty="0" smtClean="0">
                <a:latin typeface="Comic Sans MS" pitchFamily="66" charset="0"/>
              </a:rPr>
              <a:t>We bring a bible.</a:t>
            </a:r>
          </a:p>
          <a:p>
            <a:pPr algn="ctr">
              <a:buNone/>
            </a:pPr>
            <a:r>
              <a:rPr lang="en-GB" sz="3400" dirty="0" smtClean="0">
                <a:latin typeface="Comic Sans MS" pitchFamily="66" charset="0"/>
              </a:rPr>
              <a:t>Mary listened and said ‘YES’ </a:t>
            </a:r>
            <a:endParaRPr lang="en-GB" sz="3400" dirty="0">
              <a:latin typeface="Comic Sans MS" pitchFamily="66" charset="0"/>
            </a:endParaRPr>
          </a:p>
        </p:txBody>
      </p:sp>
      <p:sp>
        <p:nvSpPr>
          <p:cNvPr id="4100" name="AutoShape 4" descr="https://encrypted-tbn2.gstatic.com/images?q=tbn:ANd9GcSHuDvhGMN0CF5pYxG9DUxt-ooYZh38fNeCi90TaeFpwP6cqvq_"/>
          <p:cNvSpPr>
            <a:spLocks noChangeAspect="1" noChangeArrowheads="1"/>
          </p:cNvSpPr>
          <p:nvPr/>
        </p:nvSpPr>
        <p:spPr bwMode="auto">
          <a:xfrm>
            <a:off x="63500" y="-136525"/>
            <a:ext cx="3619500" cy="2495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2" name="Picture 6" descr="https://encrypted-tbn2.gstatic.com/images?q=tbn:ANd9GcSHuDvhGMN0CF5pYxG9DUxt-ooYZh38fNeCi90TaeFpwP6cqvq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04864"/>
            <a:ext cx="3619500" cy="2495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catholic-kids.com/images/glorious_ascension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00808"/>
            <a:ext cx="3168352" cy="3947870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100" b="1" u="sng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Jesus returns to Heaven</a:t>
            </a: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catholic-kids.com/images/glorious_descent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628800"/>
            <a:ext cx="3528392" cy="4361873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The Holy</a:t>
            </a:r>
            <a:r>
              <a:rPr kumimoji="0" lang="en-GB" sz="4100" b="1" i="0" u="sng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Spirit descends</a:t>
            </a: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catholic-kids.com/images/glorious_assumption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84784"/>
            <a:ext cx="3589322" cy="4443922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100" b="1" u="sng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Mary is assumed to Heaven</a:t>
            </a: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catholic-kids.com/images/glorious_coronation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6537" y="1628800"/>
            <a:ext cx="3409599" cy="4248472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100" b="1" u="sng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Mary is crowned as our Queen</a:t>
            </a: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https://encrypted-tbn1.gstatic.com/images?q=tbn:ANd9GcScftdHNGWrDTQeCC0YaD5iCUlxNQuiX-80M1hwxVWp03rRolez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556792"/>
            <a:ext cx="5066876" cy="41764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60" y="332656"/>
            <a:ext cx="7704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200" b="1" u="sng" dirty="0" smtClean="0">
                <a:latin typeface="Comic Sans MS" pitchFamily="66" charset="0"/>
              </a:rPr>
              <a:t>Pope John Paul II</a:t>
            </a:r>
            <a:endParaRPr lang="en-GB" sz="4200" b="1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980728"/>
            <a:ext cx="49685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7000" b="1" u="sng" dirty="0" smtClean="0"/>
              <a:t>THE</a:t>
            </a:r>
          </a:p>
          <a:p>
            <a:pPr algn="ctr">
              <a:buNone/>
            </a:pPr>
            <a:r>
              <a:rPr lang="en-GB" sz="7000" b="1" u="sng" dirty="0" smtClean="0"/>
              <a:t>LUMINOUS </a:t>
            </a:r>
          </a:p>
          <a:p>
            <a:pPr algn="ctr">
              <a:buNone/>
            </a:pPr>
            <a:r>
              <a:rPr lang="en-GB" sz="7000" b="1" u="sng" dirty="0" smtClean="0"/>
              <a:t>MYSTERIES</a:t>
            </a:r>
            <a:endParaRPr lang="en-GB" sz="7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catholic-kids.com/images/luminous_baptism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700808"/>
            <a:ext cx="3633174" cy="4464496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The Baptism</a:t>
            </a:r>
            <a:r>
              <a:rPr kumimoji="0" lang="en-GB" sz="4100" b="1" i="0" u="sng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of the Lord</a:t>
            </a: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catholic-kids.com/images/luminous_wedding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42262"/>
            <a:ext cx="4176464" cy="3907018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The Wedding</a:t>
            </a:r>
            <a:r>
              <a:rPr kumimoji="0" lang="en-GB" sz="4100" b="1" i="0" u="sng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at Cana </a:t>
            </a: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catholic-kids.com/images/luminous_proclamation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5624" y="2276872"/>
            <a:ext cx="4184903" cy="3816424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100" b="1" u="sng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The Proclamation of the Kingdom</a:t>
            </a: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catholic-kids.com/images/luminous_transfig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88840"/>
            <a:ext cx="4689254" cy="3541366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The Transfiguration </a:t>
            </a:r>
            <a:endParaRPr kumimoji="0" lang="en-GB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400" dirty="0" smtClean="0">
                <a:latin typeface="Comic Sans MS" pitchFamily="66" charset="0"/>
              </a:rPr>
              <a:t>We bring flowers to show our love for Mary.</a:t>
            </a:r>
            <a:endParaRPr lang="en-GB" sz="3400" dirty="0">
              <a:latin typeface="Comic Sans MS" pitchFamily="66" charset="0"/>
            </a:endParaRPr>
          </a:p>
        </p:txBody>
      </p:sp>
      <p:sp>
        <p:nvSpPr>
          <p:cNvPr id="3074" name="AutoShape 2" descr="https://encrypted-tbn0.gstatic.com/images?q=tbn:ANd9GcS5HUb0hMD5UyV4yisI1jpLbGVkVa6R79SP0ta9QFqw2oLuD81Y"/>
          <p:cNvSpPr>
            <a:spLocks noChangeAspect="1" noChangeArrowheads="1"/>
          </p:cNvSpPr>
          <p:nvPr/>
        </p:nvSpPr>
        <p:spPr bwMode="auto">
          <a:xfrm>
            <a:off x="63500" y="-136525"/>
            <a:ext cx="3219450" cy="3752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3250" name="Picture 2" descr="http://www.afloralaffair.com/wedding/bouquets/summer_mixed/images/BB0552-Orange,%20Yellow,%20and%20White%20Wild%20Flower%20Bride%27s%20Bouqu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348880"/>
            <a:ext cx="4286250" cy="3124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catholic-kids.com/images/luminous_institution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76872"/>
            <a:ext cx="4939745" cy="3528392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4261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The Institution</a:t>
            </a:r>
            <a:r>
              <a:rPr kumimoji="0" lang="en-GB" sz="4100" b="1" i="0" u="sng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of the Eucharist</a:t>
            </a:r>
            <a:r>
              <a:rPr kumimoji="0" lang="en-GB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b="1" u="sng" dirty="0" smtClean="0">
                <a:latin typeface="Comic Sans MS" pitchFamily="66" charset="0"/>
              </a:rPr>
              <a:t>Our Father</a:t>
            </a:r>
          </a:p>
          <a:p>
            <a:pPr>
              <a:buNone/>
            </a:pPr>
            <a:endParaRPr lang="en-GB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b="1" dirty="0" smtClean="0">
                <a:latin typeface="Comic Sans MS" pitchFamily="66" charset="0"/>
              </a:rPr>
              <a:t>Our Father, Who art in heaven</a:t>
            </a:r>
          </a:p>
          <a:p>
            <a:pPr>
              <a:buNone/>
            </a:pPr>
            <a:r>
              <a:rPr lang="en-GB" b="1" dirty="0" smtClean="0">
                <a:latin typeface="Comic Sans MS" pitchFamily="66" charset="0"/>
              </a:rPr>
              <a:t>Hallowed be Thy Name;</a:t>
            </a:r>
          </a:p>
          <a:p>
            <a:pPr>
              <a:buNone/>
            </a:pPr>
            <a:r>
              <a:rPr lang="en-GB" b="1" dirty="0" smtClean="0">
                <a:latin typeface="Comic Sans MS" pitchFamily="66" charset="0"/>
              </a:rPr>
              <a:t>Thy kingdom come,</a:t>
            </a:r>
          </a:p>
          <a:p>
            <a:pPr>
              <a:buNone/>
            </a:pPr>
            <a:r>
              <a:rPr lang="en-GB" b="1" dirty="0" smtClean="0">
                <a:latin typeface="Comic Sans MS" pitchFamily="66" charset="0"/>
              </a:rPr>
              <a:t>Thy will be done,</a:t>
            </a:r>
          </a:p>
          <a:p>
            <a:pPr>
              <a:buNone/>
            </a:pPr>
            <a:r>
              <a:rPr lang="en-GB" b="1" dirty="0" smtClean="0">
                <a:latin typeface="Comic Sans MS" pitchFamily="66" charset="0"/>
              </a:rPr>
              <a:t> on earth as it is in heaven.</a:t>
            </a:r>
          </a:p>
          <a:p>
            <a:pPr>
              <a:buNone/>
            </a:pPr>
            <a:r>
              <a:rPr lang="en-GB" b="1" dirty="0" smtClean="0">
                <a:latin typeface="Comic Sans MS" pitchFamily="66" charset="0"/>
              </a:rPr>
              <a:t>Give us this day our daily bread,</a:t>
            </a:r>
          </a:p>
          <a:p>
            <a:pPr>
              <a:buNone/>
            </a:pPr>
            <a:r>
              <a:rPr lang="en-GB" b="1" dirty="0" smtClean="0">
                <a:latin typeface="Comic Sans MS" pitchFamily="66" charset="0"/>
              </a:rPr>
              <a:t>and forgive us our </a:t>
            </a:r>
            <a:r>
              <a:rPr lang="en-GB" b="1" dirty="0" err="1" smtClean="0">
                <a:latin typeface="Comic Sans MS" pitchFamily="66" charset="0"/>
              </a:rPr>
              <a:t>trepasses</a:t>
            </a:r>
            <a:r>
              <a:rPr lang="en-GB" b="1" dirty="0" smtClean="0"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en-GB" b="1" dirty="0" smtClean="0">
                <a:latin typeface="Comic Sans MS" pitchFamily="66" charset="0"/>
              </a:rPr>
              <a:t>as we forgive those who </a:t>
            </a:r>
            <a:r>
              <a:rPr lang="en-GB" b="1" dirty="0" err="1" smtClean="0">
                <a:latin typeface="Comic Sans MS" pitchFamily="66" charset="0"/>
              </a:rPr>
              <a:t>trepass</a:t>
            </a:r>
            <a:r>
              <a:rPr lang="en-GB" b="1" dirty="0" smtClean="0">
                <a:latin typeface="Comic Sans MS" pitchFamily="66" charset="0"/>
              </a:rPr>
              <a:t> against us;</a:t>
            </a:r>
          </a:p>
          <a:p>
            <a:pPr>
              <a:buNone/>
            </a:pPr>
            <a:r>
              <a:rPr lang="en-GB" b="1" dirty="0" smtClean="0">
                <a:latin typeface="Comic Sans MS" pitchFamily="66" charset="0"/>
              </a:rPr>
              <a:t>and lead us not into temptation,</a:t>
            </a:r>
          </a:p>
          <a:p>
            <a:pPr>
              <a:buNone/>
            </a:pPr>
            <a:r>
              <a:rPr lang="en-GB" b="1" dirty="0" smtClean="0">
                <a:latin typeface="Comic Sans MS" pitchFamily="66" charset="0"/>
              </a:rPr>
              <a:t>but deliver us from evil.</a:t>
            </a:r>
          </a:p>
          <a:p>
            <a:pPr>
              <a:buNone/>
            </a:pPr>
            <a:r>
              <a:rPr lang="en-GB" b="1" dirty="0" smtClean="0">
                <a:latin typeface="Comic Sans MS" pitchFamily="66" charset="0"/>
              </a:rPr>
              <a:t>Amen</a:t>
            </a:r>
            <a:endParaRPr lang="en-GB" b="1" dirty="0">
              <a:latin typeface="Comic Sans MS" pitchFamily="66" charset="0"/>
            </a:endParaRPr>
          </a:p>
        </p:txBody>
      </p:sp>
      <p:pic>
        <p:nvPicPr>
          <p:cNvPr id="4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04664"/>
            <a:ext cx="1855188" cy="2834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 algn="ctr">
              <a:buNone/>
            </a:pPr>
            <a:r>
              <a:rPr lang="en-GB" b="1" u="sng" dirty="0" smtClean="0">
                <a:solidFill>
                  <a:srgbClr val="FF0000"/>
                </a:solidFill>
                <a:latin typeface="Comic Sans MS" pitchFamily="66" charset="0"/>
              </a:rPr>
              <a:t>Hail Mary</a:t>
            </a:r>
          </a:p>
          <a:p>
            <a:pPr>
              <a:buNone/>
            </a:pPr>
            <a:endParaRPr lang="en-GB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Hail Mary full of grace.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The Lord is with thee.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Blessed art thou amongst women,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and blessed is the fruit of thy 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womb, Jesus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Holy Mary, Mother of God,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pray for us sinners,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now and at the hour of our death.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Amen.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                                             (1)</a:t>
            </a:r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495148" cy="2284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332656"/>
            <a:ext cx="8229600" cy="5674635"/>
          </a:xfrm>
          <a:prstGeom prst="rect">
            <a:avLst/>
          </a:prstGeom>
        </p:spPr>
        <p:txBody>
          <a:bodyPr/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 full of grace.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 Lord is with thee.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Blessed art thou amongst women,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and blessed is the fruit of thy womb, Jesus.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Holy Mary, Mother of God,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pray for us sinners,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now and at the hour of our death.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Amen.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solidFill>
                  <a:srgbClr val="0070C0"/>
                </a:solidFill>
                <a:latin typeface="Comic Sans MS" pitchFamily="66" charset="0"/>
              </a:rPr>
              <a:t>                                            (2)</a:t>
            </a: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4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495148" cy="2284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332656"/>
            <a:ext cx="8229600" cy="5674635"/>
          </a:xfrm>
          <a:prstGeom prst="rect">
            <a:avLst/>
          </a:prstGeom>
        </p:spPr>
        <p:txBody>
          <a:bodyPr/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sng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 smtClean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 full of grace.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 Lord is with thee.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Blessed art thou amongst women,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and blessed is the fruit of thy womb, Jesus.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Holy Mary, Mother of God,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pray for us sinners,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now and at the hour of our death.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Amen.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solidFill>
                  <a:srgbClr val="CC0099"/>
                </a:solidFill>
                <a:latin typeface="Comic Sans MS" pitchFamily="66" charset="0"/>
              </a:rPr>
              <a:t>                                              (3)</a:t>
            </a: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3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495148" cy="2284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332656"/>
            <a:ext cx="8229600" cy="5674635"/>
          </a:xfrm>
          <a:prstGeom prst="rect">
            <a:avLst/>
          </a:prstGeom>
        </p:spPr>
        <p:txBody>
          <a:bodyPr/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 full of grace.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 Lord is with thee.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Blessed art thou amongst women,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and blessed is the fruit of thy womb, Jesus.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Holy Mary, Mother of God,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pray for us sinners,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now and at the hour of our death.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Amen.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solidFill>
                  <a:srgbClr val="00B050"/>
                </a:solidFill>
                <a:latin typeface="Comic Sans MS" pitchFamily="66" charset="0"/>
              </a:rPr>
              <a:t>                                             (4)</a:t>
            </a: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3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495148" cy="2284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332656"/>
            <a:ext cx="8229600" cy="5674635"/>
          </a:xfrm>
          <a:prstGeom prst="rect">
            <a:avLst/>
          </a:prstGeom>
        </p:spPr>
        <p:txBody>
          <a:bodyPr/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 smtClean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 full of grace.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 Lord is with thee.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Blessed art thou amongst women,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and blessed is the fruit of thy womb, Jesus.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Holy Mary, Mother of God,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pray for us sinners,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now and at the hour of our death.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Amen.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solidFill>
                  <a:srgbClr val="FF6600"/>
                </a:solidFill>
                <a:latin typeface="Comic Sans MS" pitchFamily="66" charset="0"/>
              </a:rPr>
              <a:t>                                          (5)</a:t>
            </a: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3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495148" cy="2284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332656"/>
            <a:ext cx="8229600" cy="5674635"/>
          </a:xfrm>
          <a:prstGeom prst="rect">
            <a:avLst/>
          </a:prstGeom>
        </p:spPr>
        <p:txBody>
          <a:bodyPr/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sng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 full of grace.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 Lord is with thee.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Blessed art thou amongst women,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and blessed is the fruit of thy womb, Jesus.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Holy Mary, Mother of God,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pray for us sinners,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now and at the hour of our death.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Amen.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solidFill>
                  <a:srgbClr val="3333CC"/>
                </a:solidFill>
                <a:latin typeface="Comic Sans MS" pitchFamily="66" charset="0"/>
              </a:rPr>
              <a:t>                                           (6)</a:t>
            </a: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3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495148" cy="2284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332656"/>
            <a:ext cx="8229600" cy="5674635"/>
          </a:xfrm>
          <a:prstGeom prst="rect">
            <a:avLst/>
          </a:prstGeom>
        </p:spPr>
        <p:txBody>
          <a:bodyPr/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 smtClean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 full of grace.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 Lord is with thee.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Blessed art thou amongst women,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and blessed is the fruit of thy womb, Jesus.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Holy Mary, Mother of God,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pray for us sinners,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now and at the hour of our death.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Amen.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solidFill>
                  <a:srgbClr val="FF3399"/>
                </a:solidFill>
                <a:latin typeface="Comic Sans MS" pitchFamily="66" charset="0"/>
              </a:rPr>
              <a:t>                                         (7)</a:t>
            </a: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3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495148" cy="2284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332656"/>
            <a:ext cx="8229600" cy="5674635"/>
          </a:xfrm>
          <a:prstGeom prst="rect">
            <a:avLst/>
          </a:prstGeom>
        </p:spPr>
        <p:txBody>
          <a:bodyPr/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</a:t>
            </a: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 smtClean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 full of grace.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 Lord is with thee.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Blessed art thou amongst women,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and blessed is the fruit of thy womb, Jesus.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Holy Mary, Mother of God,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pray for us sinners,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now and at the hour of our death.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Amen.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solidFill>
                  <a:srgbClr val="009999"/>
                </a:solidFill>
                <a:latin typeface="Comic Sans MS" pitchFamily="66" charset="0"/>
              </a:rPr>
              <a:t>                                             (8)</a:t>
            </a: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3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495148" cy="2284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pPr algn="ctr">
              <a:buNone/>
            </a:pPr>
            <a:r>
              <a:rPr lang="en-GB" sz="3400" dirty="0" smtClean="0">
                <a:latin typeface="Comic Sans MS" pitchFamily="66" charset="0"/>
              </a:rPr>
              <a:t>We bring Rosary beads as they honour Mary, the mother of Jesus.</a:t>
            </a:r>
            <a:endParaRPr lang="en-GB" sz="3400" dirty="0">
              <a:latin typeface="Comic Sans MS" pitchFamily="66" charset="0"/>
            </a:endParaRPr>
          </a:p>
        </p:txBody>
      </p:sp>
      <p:pic>
        <p:nvPicPr>
          <p:cNvPr id="52226" name="Picture 2" descr="http://image0-rubylane.s3.amazonaws.com/shops/vjdesigns/DSC02500.1L.jpg?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6264696" cy="4684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332656"/>
            <a:ext cx="8229600" cy="5674635"/>
          </a:xfrm>
          <a:prstGeom prst="rect">
            <a:avLst/>
          </a:prstGeom>
        </p:spPr>
        <p:txBody>
          <a:bodyPr/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 full of grace.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 Lord is with thee.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Blessed art thou amongst women,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and blessed is the fruit of thy womb, Jesus.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Holy Mary, Mother of God,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pray for us sinners,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now and at the hour of our death.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Amen.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solidFill>
                  <a:srgbClr val="006600"/>
                </a:solidFill>
                <a:latin typeface="Comic Sans MS" pitchFamily="66" charset="0"/>
              </a:rPr>
              <a:t>                                           (9) </a:t>
            </a: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3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495148" cy="2284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332656"/>
            <a:ext cx="8229600" cy="5674635"/>
          </a:xfrm>
          <a:prstGeom prst="rect">
            <a:avLst/>
          </a:prstGeom>
        </p:spPr>
        <p:txBody>
          <a:bodyPr/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sng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Hail Mary full of grace.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 Lord is with thee.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Blessed art thou amongst women,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and blessed is the fruit of thy womb, Jesus.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Holy Mary, Mother of God,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pray for us sinners,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now and at the hour of our death.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Amen.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solidFill>
                  <a:srgbClr val="990000"/>
                </a:solidFill>
                <a:latin typeface="Comic Sans MS" pitchFamily="66" charset="0"/>
              </a:rPr>
              <a:t>                                        (10)</a:t>
            </a: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3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495148" cy="2284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332656"/>
            <a:ext cx="8229600" cy="5674635"/>
          </a:xfrm>
          <a:prstGeom prst="rect">
            <a:avLst/>
          </a:prstGeom>
        </p:spPr>
        <p:txBody>
          <a:bodyPr/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u="sng" dirty="0" smtClean="0">
                <a:latin typeface="Comic Sans MS" pitchFamily="66" charset="0"/>
              </a:rPr>
              <a:t>Glory Be</a:t>
            </a:r>
            <a:endParaRPr kumimoji="0" lang="en-GB" sz="27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latin typeface="Comic Sans MS" pitchFamily="66" charset="0"/>
              </a:rPr>
              <a:t>Glory be to the Father,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latin typeface="Comic Sans MS" pitchFamily="66" charset="0"/>
              </a:rPr>
              <a:t>a</a:t>
            </a:r>
            <a:r>
              <a:rPr kumimoji="0" lang="en-GB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nd</a:t>
            </a:r>
            <a:r>
              <a:rPr kumimoji="0" lang="en-GB" sz="2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to the Son,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latin typeface="Comic Sans MS" pitchFamily="66" charset="0"/>
              </a:rPr>
              <a:t>a</a:t>
            </a:r>
            <a:r>
              <a:rPr lang="en-GB" sz="2700" b="1" baseline="0" dirty="0" smtClean="0">
                <a:latin typeface="Comic Sans MS" pitchFamily="66" charset="0"/>
              </a:rPr>
              <a:t>nd</a:t>
            </a:r>
            <a:r>
              <a:rPr lang="en-GB" sz="2700" b="1" dirty="0" smtClean="0">
                <a:latin typeface="Comic Sans MS" pitchFamily="66" charset="0"/>
              </a:rPr>
              <a:t> to the Holy Spirit,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latin typeface="Comic Sans MS" pitchFamily="66" charset="0"/>
              </a:rPr>
              <a:t>as it was in the beginning,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latin typeface="Comic Sans MS" pitchFamily="66" charset="0"/>
              </a:rPr>
              <a:t>is now, and ever shall be,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latin typeface="Comic Sans MS" pitchFamily="66" charset="0"/>
              </a:rPr>
              <a:t>world without end.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latin typeface="Comic Sans MS" pitchFamily="66" charset="0"/>
              </a:rPr>
              <a:t>Amen.</a:t>
            </a:r>
          </a:p>
        </p:txBody>
      </p:sp>
      <p:pic>
        <p:nvPicPr>
          <p:cNvPr id="3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348880"/>
            <a:ext cx="2060738" cy="314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708920"/>
            <a:ext cx="2060738" cy="3148350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1587632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Each class will receive their own rosary beads which they can use everyday during the special month of October.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69634" name="Picture 2" descr="https://encrypted-tbn0.gstatic.com/images?q=tbn:ANd9GcSldD2id4PoEj7EeXsO9LUhLbZZuGJpnGNWMAhGcFXWqDc_sj2xj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132856"/>
            <a:ext cx="4752528" cy="3559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r>
              <a:rPr lang="en-GB" u="sng" dirty="0" smtClean="0">
                <a:latin typeface="Comic Sans MS" pitchFamily="66" charset="0"/>
              </a:rPr>
              <a:t>As I kneel before you</a:t>
            </a:r>
            <a:endParaRPr lang="en-GB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As I kneel before you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As I bow my head in prayer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Take this day, make it yours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And fill me with your love.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Ave Maria,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Gratia </a:t>
            </a:r>
            <a:r>
              <a:rPr lang="en-GB" dirty="0" err="1" smtClean="0">
                <a:latin typeface="Comic Sans MS" pitchFamily="66" charset="0"/>
              </a:rPr>
              <a:t>plena</a:t>
            </a:r>
            <a:r>
              <a:rPr lang="en-GB" dirty="0" smtClean="0"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Dominus </a:t>
            </a:r>
            <a:r>
              <a:rPr lang="en-GB" dirty="0" err="1" smtClean="0">
                <a:latin typeface="Comic Sans MS" pitchFamily="66" charset="0"/>
              </a:rPr>
              <a:t>tecum</a:t>
            </a:r>
            <a:r>
              <a:rPr lang="en-GB" dirty="0" smtClean="0"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en-GB" dirty="0" err="1" smtClean="0">
                <a:latin typeface="Comic Sans MS" pitchFamily="66" charset="0"/>
              </a:rPr>
              <a:t>Benedicta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tu</a:t>
            </a:r>
            <a:r>
              <a:rPr lang="en-GB" dirty="0" smtClean="0">
                <a:latin typeface="Comic Sans MS" pitchFamily="66" charset="0"/>
              </a:rPr>
              <a:t>.</a:t>
            </a:r>
          </a:p>
        </p:txBody>
      </p:sp>
      <p:pic>
        <p:nvPicPr>
          <p:cNvPr id="4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916832"/>
            <a:ext cx="2232248" cy="3410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5746643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All I have I give you,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Every dream and wish are yours,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Mother of Christ, Mother of mine,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Present them to my Lord.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Ave Maria,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Gratia </a:t>
            </a:r>
            <a:r>
              <a:rPr lang="en-GB" dirty="0" err="1" smtClean="0">
                <a:latin typeface="Comic Sans MS" pitchFamily="66" charset="0"/>
              </a:rPr>
              <a:t>plena</a:t>
            </a:r>
            <a:r>
              <a:rPr lang="en-GB" dirty="0" smtClean="0"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Dominus </a:t>
            </a:r>
            <a:r>
              <a:rPr lang="en-GB" dirty="0" err="1" smtClean="0">
                <a:latin typeface="Comic Sans MS" pitchFamily="66" charset="0"/>
              </a:rPr>
              <a:t>tecum</a:t>
            </a:r>
            <a:r>
              <a:rPr lang="en-GB" dirty="0" smtClean="0"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en-GB" dirty="0" err="1" smtClean="0">
                <a:latin typeface="Comic Sans MS" pitchFamily="66" charset="0"/>
              </a:rPr>
              <a:t>Benedicta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tu</a:t>
            </a:r>
            <a:r>
              <a:rPr lang="en-GB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276872"/>
            <a:ext cx="2232248" cy="3410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As I kneel before you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And I see your smiling face.</a:t>
            </a:r>
          </a:p>
          <a:p>
            <a:pPr>
              <a:buNone/>
            </a:pPr>
            <a:r>
              <a:rPr lang="en-GB" dirty="0" err="1" smtClean="0">
                <a:latin typeface="Comic Sans MS" pitchFamily="66" charset="0"/>
              </a:rPr>
              <a:t>Ev’ry</a:t>
            </a:r>
            <a:r>
              <a:rPr lang="en-GB" dirty="0" smtClean="0">
                <a:latin typeface="Comic Sans MS" pitchFamily="66" charset="0"/>
              </a:rPr>
              <a:t> thought, </a:t>
            </a:r>
            <a:r>
              <a:rPr lang="en-GB" dirty="0" err="1" smtClean="0">
                <a:latin typeface="Comic Sans MS" pitchFamily="66" charset="0"/>
              </a:rPr>
              <a:t>ev’ry</a:t>
            </a:r>
            <a:r>
              <a:rPr lang="en-GB" dirty="0" smtClean="0">
                <a:latin typeface="Comic Sans MS" pitchFamily="66" charset="0"/>
              </a:rPr>
              <a:t> word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Is lost in your embrace.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Ave Maria,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Gratia </a:t>
            </a:r>
            <a:r>
              <a:rPr lang="en-GB" dirty="0" err="1" smtClean="0">
                <a:latin typeface="Comic Sans MS" pitchFamily="66" charset="0"/>
              </a:rPr>
              <a:t>plena</a:t>
            </a:r>
            <a:r>
              <a:rPr lang="en-GB" dirty="0" smtClean="0"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Dominus </a:t>
            </a:r>
            <a:r>
              <a:rPr lang="en-GB" dirty="0" err="1" smtClean="0">
                <a:latin typeface="Comic Sans MS" pitchFamily="66" charset="0"/>
              </a:rPr>
              <a:t>tecum</a:t>
            </a:r>
            <a:r>
              <a:rPr lang="en-GB" dirty="0" smtClean="0"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en-GB" dirty="0" err="1" smtClean="0">
                <a:latin typeface="Comic Sans MS" pitchFamily="66" charset="0"/>
              </a:rPr>
              <a:t>Benedicta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tu</a:t>
            </a:r>
            <a:r>
              <a:rPr lang="en-GB" dirty="0" smtClean="0">
                <a:latin typeface="Comic Sans MS" pitchFamily="66" charset="0"/>
              </a:rPr>
              <a:t>.</a:t>
            </a:r>
          </a:p>
        </p:txBody>
      </p:sp>
      <p:pic>
        <p:nvPicPr>
          <p:cNvPr id="4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44824"/>
            <a:ext cx="2232248" cy="3410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324036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5000" dirty="0" smtClean="0">
                <a:latin typeface="Comic Sans MS" pitchFamily="66" charset="0"/>
              </a:rPr>
              <a:t>Thank you for taking part in our Assembly today.</a:t>
            </a:r>
          </a:p>
          <a:p>
            <a:pPr algn="ctr">
              <a:buNone/>
            </a:pPr>
            <a:endParaRPr lang="en-GB" sz="50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5000" b="1" dirty="0" smtClean="0">
                <a:latin typeface="Comic Sans MS" pitchFamily="66" charset="0"/>
              </a:rPr>
              <a:t>‘Our Lady of the Rosary’</a:t>
            </a:r>
            <a:endParaRPr lang="en-GB" sz="5000" b="1" dirty="0">
              <a:latin typeface="Comic Sans MS" pitchFamily="66" charset="0"/>
            </a:endParaRPr>
          </a:p>
        </p:txBody>
      </p:sp>
      <p:pic>
        <p:nvPicPr>
          <p:cNvPr id="4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933056"/>
            <a:ext cx="1619525" cy="2474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836712"/>
            <a:ext cx="3240360" cy="4950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REBQUExQUFRQUFRcWFhcWFxUXFBoWFhcXGBkYFBcXHSYiFx4kGRQaIC8hIycpLCwvFx89NTAqNSYrLCsBCQoKDgwOGg8PGiwkHyQtLCwuNDQvNSkvLDEpLTUsLS8sKiwsLywsKiwsLCksLCk0KSwsLC8sKSwsLSkpLTUsKf/AABEIAHgAhQMBIgACEQEDEQH/xAAcAAABBAMBAAAAAAAAAAAAAAAABAUGBwECAwj/xAA+EAACAQIDBgUDAQUFCQEAAAABAgMAEQQSIQUGEzFBYQciMlGBcZGhUhRCcrHBFWKCotEXM0NjkrLh8PEI/8QAGQEBAAMBAQAAAAAAAAAAAAAAAAMEBQIB/8QAKBEAAgIBBAAFBAMAAAAAAAAAAAECAxEEEiExE1GRoeEiQYGxI1Jh/9oADAMBAAIRAxEAPwC8aKKwTQGaxemXefe3D4CPPM2p9CLYu5H6R/U6VVO1/GfFyE8BY4F6acR/ktp9h81FO2MOyWFUp9F4XrN68+QeKe0VN+OG7NGhH4AP5qdbqeMMczCPFqsLHQSLfhE/3r6p9yO4riOohJ4OpaecVksmitVcEXrarBAFFBrlNiVQXYgAdSQB8k6CgOtFNGI3igjXiPNEsZ0DF1sSOgIOp+lKdnbcgxAvDLHJbnkYEj6gaivMro92vvAuorANZr08CiikmM2tFCQJJEQnlmIHz9O9AK6K1V70UBtTZvHt2PBYaSeT0oOXVmOiqvcmwpzNVZ4xzNPPgcEptxHMjfBCAn6AufiuLJbYtndcd0kisN4Nuy43ENPLzf0gXyqmuVUv0Gv119zTeDVzY7dXDzRCNksFQIpGjKq8tfcc/k+9QjHeHkguIpIpHW90DqrsvRspPlPQg9iCb2rH8RS5NVLbwRMVmnGbdnFRgl4JFA5kgZflr2qSbH3AXEIHLSw9iIpFP8Dq38107142joVbieJz4RRBOryxco8usqeygH1r7DmOl+VXVhZs6KxVkLKDla2YXHJrE61Su8m6UWCwnGhzmWKSN87HWwNtALADNlNXJhscGhWUmymMSE9ACoYn7GtDS2Oaf+FDUwSaa+4y7675Js+G9g0r3EaX525s3souPre1Uftnb0+LcvPIzm+gOiL7ZV5LSneXbb47FvLrYm0a/pjHpHb3Pdq67F2A0rgKLt1J9Cj3JqhqdTueF0aOm06rjl9iH+y24Ge371vkre31trSOCdo2DoxRl5MpIYfQjUVb0O78Yw/BNyDqW5Nn/V2PaoHvBuu0La8j6XHpbsfY9qqKbj2WE1LhFheHG/pxY4E5HHUXVuXEQc/8Q6+/PoangNeZsLiZMNMki+V42DKelx39jy+TXozYu01xMEcyemRA30vzB7g3HxW1pbvEjh9ox9XT4csrpi6oxvViWibOizDMmUujxKh81gjcQGx8xsR71J6jW8duKA88SRlRmjecwscvEsQV1sWZeo9HXlVwpj7hYwsaqBlAUALobAC1r9bcqK02ZJeGM5i140Ob9V1Hm+edFAKzUQ3r2cpxMUpGqr5T1BGcH8TfipfTVvDgTJFcashzDuOo+1V9TFyraRNRJRsTZG0amXYm2OJjMVCsRRMOI1N1QAyFnzZCvNWTIdfY9Kco5a7q9YkZJJo1ZReUG0McIYnlKs4jUuVT1lV1YL3yg2pFuttBsRg4ZnFmkUsbgAkZiFYgdSoB+acQ1ZBpuW3GDnbzk547BLMhRxdSVJHQ5WDWP1y2+TXbfmc4fZXCX1SKkN+xHn/yKw+aU7Mw3EkA6DVvjl+aifiztUrMFPoiizgdCzE6/ZQPk1Zrk66pSX34RHtU7Yx8uWR3d7dwynTRB6n7+w79vvUxnSPCQmxdI1GZimXNa6qXYnU2LCm7cHaXGwMZJGZS6N/EGJ/kwrbfTdIbQjiXiGMxyZibXuhtmW1+wI7iq9dajP6/yT22SkvpJKBb/wB/00+1NrSJLJLESzZcocNlMd3VnVbaG+VC3uNNeVOA00HIaD6Co5HueBtRsdxDZo7cPX18MRZr3tbh/NzXsVF53eRG93GBp3k3W4YLLdo+dv3k+eo7/epd4RYs/s8sDG/CkzL/AASC/wD3Bj812xU6ojM/pVWLX5WAJP4qF+F+12bFQkacXOjgcrAMfxlBrrTN1WJrp8ep3d/LU0+1z6F2Uw7VldcQXtCVSHTiPw73c57Pra2VNCtteY6voqO7YSM4hs8bPliU5giyZDmkCkJbMf3uVx7it8xB7wqZY0AXLZVGUG4FgNL9bVmtcDGFiRVvlCKBfnYAWv3rNAKKwRWTWiyAki+otce16Aj+2N2yWLw8zqU5XPuv+lR6QMpysGU/Y/FWE1VdvF4lDEYlsJhAkgySIJG9L4nK3CVTyCiQAX6k+wJNC7RxnzHhlyrVOPEuRfG56sT28o+9hrTpgdnSS2sLL+o3A+PeonHLtfDAzTQYSKKNHZ2Vs7XCAqLFjoZDbTv2qZbn+IGG2hmRGCzpcPESM2nNoz++vccutqjr0L7mzuzV/wBESHA4JYlyr8nqTUG8WN22mh4yD0qUe3PKdVb6Buf1qwRXHFKCpBF76H5q7ZSpQ2Lgq12uE955t3K3l/Yp2SXSKQgP/cccmt82PY9qtyHEBgCCCDqCDcEdCD1qOb7+FPEJlwtg36DyPYH+hqv8HtTG7Pk4VnUk6RSKSCT+gHXX+6azrKZPvhmlCyMui42xNjbK3YixB/OlbrLprofbn/8Aaj+7208RPBI8sHCdSQikOuey3GjajzaVDNs7d2nKViMMkPE0Cxo4ZvcZ9T9rVXjDc8EjaSyOniJvaMhwkJzM1hKV1sAf92LcyTz9uXvaTeEG7DIOO40UMq93b1EfQeW/1pm3K8KmDCTFaHmIwbkfxEcj9zVvbPiVAEUAKBYAaAW9qv06flN9L3ZUuvSi4x7YtFNeNwUhlMiy8MZFUcmXNmYnMjc+a8iDTqKZd4NpPEAEiMhJGmQslrnW4PqW2a2lwOY51oGeO0QNhc3NtSBYE/S5t96K1hYlVJ5kAnS3Ptrb6XooDqaiY2+yyvIE9Xly31utwNehv/Opaaje9+6v7VhZkhbhTuvkkBZbNcc8vK4Frj3qtfXOeNjxhk9M4RzvWclX74+NZxGEkhghkhd/K7F1JCcnC5dQTyv7E1U+D2gUlDj93l05e3sfY9KuLd//APPxDBsbiAyggmKENZteTSNYgfRb96peVgZHKgBS7EAcgMxsB8VZIC2d5/FcYrZsUS347sBNcWFksQf8TWNvdT71Vy4h4plljZkYEMrqSGDjqGHI1lBoPqb/AGqxvByCKfFT4adFkingJKOLi8bggj2IDHUai9ATDw48X1xOXD4wqk+gWXkknsG6I/4PblVmYnkKpDfbwUeANLgc0sYuTCdZVHXhn/iDt6v4qmu4W2cRBhUhxquZF5ZvWqnVEkJOpy9b9j71HZZGtZkdwrlPiJMGNhc6DvTHimEzgKoyqb3t19xppp7U5nDSYkgt5I+YX949zS6LZaIPKLfmoJKV/HUfd/BKnGrnuX6+RKdkxG3l5fn60h2hCsUiECytowHK2n/mnWBbC172POkm2cODEzdRy+SBXt1UYwcorDXPoKrJOSUnlPj1FKIBoK7Rxm40rphI7Io62F/tXerKeUQPgKYd675EIuCHNmGYhQUYG4VHOo8vLS/wX6o5vdApEROUMWKKzOyBcysSfUoJsCbHna3Ll6eDxs9QIowAUsi+U8x5RoT1tyoo2fpFHoB5F0XVR5Rop9qKAV0UUUBo40t2rxpj8A2Hnlhktnido2tqLqbGxr2aRXk3xGgybYxo/wCex/6rN/WgGdJBYanQ9Afa1WD4KAttdOYAilOoGuii1r97/FQGEaVYvggt9qg+0Ep/KCgPQVqT4nZ0chBZbkcj19/50oFZrxxUlho9Ta5Ri1ccQ3T35/Su5pKTqT716eBSDbN+GLdWW/3Fh31FL6wVriyG+Lj5ncJbZJila2rnCdK6V2cBUe3rxWURqGsxckC0liADcZkje30trUhph3ow5Koy58ylgMvHIIKnmISD8mgHXZ5PCjvqci3upXXKP3SPL9OlFYwFxFHdcpyLdddDlGmtzp3ooBVRRRQBXmLxpwfD21ObWEixOO94wD/mU16akUnkbVCd/wDw0/tXhZ8Q8fCzZQqqynORckG2vlGt6A84xL5fm3a9verO8CMOTtCV7Gy4dhextdnSwv72HKpb/sZX+z/2L9qmycbj5vL67WtltbL1tfnrenXcXw1GyuIY55HMuXNmsF8t7WUddTqSdKAm4orSNSOZv8VvQGrnSk9dJkY8jXKzdV+xFAZorGvsftRr+k/igOkR1rvSQRuT0X8mlS0Bmo1vjCxCH1AEgRmMOpcg2zXYAf0tUlrFqATYA3iQ2t5F0sBbQaWHKilVFAFFFFAFFFFAFFFFAFFFFAFFFFAFYtWaKAKKKKAKKKKAKKKKA//Z"/>
          <p:cNvSpPr>
            <a:spLocks noChangeAspect="1" noChangeArrowheads="1"/>
          </p:cNvSpPr>
          <p:nvPr/>
        </p:nvSpPr>
        <p:spPr bwMode="auto">
          <a:xfrm>
            <a:off x="155575" y="-685800"/>
            <a:ext cx="1590675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latin typeface="Comic Sans MS" pitchFamily="66" charset="0"/>
              </a:rPr>
              <a:t>Mary, Our Mother</a:t>
            </a:r>
            <a:endParaRPr lang="en-GB" u="sng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23935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Mary, our mother, the Lord is with you.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Guide us, protect us in all that we do.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Angel Gabriel said to you,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‘You will be mother of Jesus.’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Mary, our mother, the Lord is with you.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Guide us, protect us in all that we do.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/>
          </a:p>
        </p:txBody>
      </p:sp>
      <p:pic>
        <p:nvPicPr>
          <p:cNvPr id="7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140968"/>
            <a:ext cx="1902320" cy="2906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gnostic.org/ihsm/rosary/chambers_mary_rosary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284984"/>
            <a:ext cx="2043718" cy="3122347"/>
          </a:xfrm>
          <a:prstGeom prst="rect">
            <a:avLst/>
          </a:prstGeom>
          <a:noFill/>
        </p:spPr>
      </p:pic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2739760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With Elizabeth you rejoiced,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‘I will be mother of Jesus.’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Mary, our mother, the Lord is with you.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Guide us, protect us in all that we do.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gnostic.org/ihsm/rosary/chambers_mary_rosary_1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140968"/>
            <a:ext cx="2069976" cy="3162463"/>
          </a:xfrm>
          <a:prstGeom prst="rect">
            <a:avLst/>
          </a:prstGeom>
          <a:noFill/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395536" y="548680"/>
            <a:ext cx="8229600" cy="2739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dirty="0" smtClean="0">
                <a:latin typeface="Comic Sans MS" pitchFamily="66" charset="0"/>
              </a:rPr>
              <a:t>In a manger in Bethlehem.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You</a:t>
            </a:r>
            <a:r>
              <a:rPr kumimoji="0" lang="en-GB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became mother of Jesus.</a:t>
            </a: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Mary,</a:t>
            </a:r>
            <a:r>
              <a:rPr kumimoji="0" lang="en-GB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our mother, the Lord is with you.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aseline="0" dirty="0" smtClean="0">
                <a:latin typeface="Comic Sans MS" pitchFamily="66" charset="0"/>
              </a:rPr>
              <a:t>Guide</a:t>
            </a:r>
            <a:r>
              <a:rPr lang="en-GB" sz="2700" dirty="0" smtClean="0">
                <a:latin typeface="Comic Sans MS" pitchFamily="66" charset="0"/>
              </a:rPr>
              <a:t> us protect us in all that we do.</a:t>
            </a: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</TotalTime>
  <Words>1230</Words>
  <Application>Microsoft Office PowerPoint</Application>
  <PresentationFormat>On-screen Show (4:3)</PresentationFormat>
  <Paragraphs>263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Concourse</vt:lpstr>
      <vt:lpstr>Our Lady of the Rosary</vt:lpstr>
      <vt:lpstr>Slide 2</vt:lpstr>
      <vt:lpstr>Slide 3</vt:lpstr>
      <vt:lpstr>Slide 4</vt:lpstr>
      <vt:lpstr>Slide 5</vt:lpstr>
      <vt:lpstr>Slide 6</vt:lpstr>
      <vt:lpstr>Mary, Our Mother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The Annunciation </vt:lpstr>
      <vt:lpstr>The Visitation</vt:lpstr>
      <vt:lpstr>The Birth of Jesus </vt:lpstr>
      <vt:lpstr>The Presentation of Jesus 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As I kneel before you</vt:lpstr>
      <vt:lpstr>Slide 55</vt:lpstr>
      <vt:lpstr>Slide 56</vt:lpstr>
      <vt:lpstr>Slide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 Lady of the Rosary</dc:title>
  <dc:creator>karen mcguire</dc:creator>
  <cp:lastModifiedBy>karen mcguire</cp:lastModifiedBy>
  <cp:revision>27</cp:revision>
  <dcterms:created xsi:type="dcterms:W3CDTF">2013-09-21T23:27:41Z</dcterms:created>
  <dcterms:modified xsi:type="dcterms:W3CDTF">2013-10-07T19:23:57Z</dcterms:modified>
</cp:coreProperties>
</file>