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2" r:id="rId5"/>
    <p:sldId id="265" r:id="rId6"/>
    <p:sldId id="266" r:id="rId7"/>
    <p:sldId id="267" r:id="rId8"/>
    <p:sldId id="268" r:id="rId9"/>
    <p:sldId id="269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409D-3BCC-49EE-8A78-FDF8CC998C08}" type="datetimeFigureOut">
              <a:rPr lang="en-US" smtClean="0"/>
              <a:t>9/6/2012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A37-895B-4EAC-9B09-20A4030CB8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409D-3BCC-49EE-8A78-FDF8CC998C08}" type="datetimeFigureOut">
              <a:rPr lang="en-US" smtClean="0"/>
              <a:t>9/6/2012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A37-895B-4EAC-9B09-20A4030CB8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409D-3BCC-49EE-8A78-FDF8CC998C08}" type="datetimeFigureOut">
              <a:rPr lang="en-US" smtClean="0"/>
              <a:t>9/6/2012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A37-895B-4EAC-9B09-20A4030CB8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409D-3BCC-49EE-8A78-FDF8CC998C08}" type="datetimeFigureOut">
              <a:rPr lang="en-US" smtClean="0"/>
              <a:t>9/6/2012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A37-895B-4EAC-9B09-20A4030CB8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409D-3BCC-49EE-8A78-FDF8CC998C08}" type="datetimeFigureOut">
              <a:rPr lang="en-US" smtClean="0"/>
              <a:t>9/6/2012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A37-895B-4EAC-9B09-20A4030CB8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409D-3BCC-49EE-8A78-FDF8CC998C08}" type="datetimeFigureOut">
              <a:rPr lang="en-US" smtClean="0"/>
              <a:t>9/6/2012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A37-895B-4EAC-9B09-20A4030CB8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409D-3BCC-49EE-8A78-FDF8CC998C08}" type="datetimeFigureOut">
              <a:rPr lang="en-US" smtClean="0"/>
              <a:t>9/6/2012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A37-895B-4EAC-9B09-20A4030CB8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409D-3BCC-49EE-8A78-FDF8CC998C08}" type="datetimeFigureOut">
              <a:rPr lang="en-US" smtClean="0"/>
              <a:t>9/6/2012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A37-895B-4EAC-9B09-20A4030CB8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409D-3BCC-49EE-8A78-FDF8CC998C08}" type="datetimeFigureOut">
              <a:rPr lang="en-US" smtClean="0"/>
              <a:t>9/6/2012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A37-895B-4EAC-9B09-20A4030CB8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409D-3BCC-49EE-8A78-FDF8CC998C08}" type="datetimeFigureOut">
              <a:rPr lang="en-US" smtClean="0"/>
              <a:t>9/6/2012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A37-895B-4EAC-9B09-20A4030CB8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409D-3BCC-49EE-8A78-FDF8CC998C08}" type="datetimeFigureOut">
              <a:rPr lang="en-US" smtClean="0"/>
              <a:t>9/6/2012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A37-895B-4EAC-9B09-20A4030CB8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2409D-3BCC-49EE-8A78-FDF8CC998C08}" type="datetimeFigureOut">
              <a:rPr lang="en-US" smtClean="0"/>
              <a:t>9/6/2012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10A37-895B-4EAC-9B09-20A4030CB82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creationswap.com/artwork/6/4/7/6407/6407_6407_5.jpg"/>
          <p:cNvPicPr>
            <a:picLocks noChangeAspect="1" noChangeArrowheads="1"/>
          </p:cNvPicPr>
          <p:nvPr/>
        </p:nvPicPr>
        <p:blipFill>
          <a:blip r:embed="rId2"/>
          <a:srcRect l="8188" r="3384" b="18134"/>
          <a:stretch>
            <a:fillRect/>
          </a:stretch>
        </p:blipFill>
        <p:spPr bwMode="auto">
          <a:xfrm>
            <a:off x="-1" y="0"/>
            <a:ext cx="9208647" cy="6858000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Passover</a:t>
            </a:r>
            <a:endParaRPr lang="en-GB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creationswap.com/artwork/6/4/7/6407/6407_6407_5.jpg"/>
          <p:cNvPicPr>
            <a:picLocks noChangeAspect="1" noChangeArrowheads="1"/>
          </p:cNvPicPr>
          <p:nvPr/>
        </p:nvPicPr>
        <p:blipFill>
          <a:blip r:embed="rId2"/>
          <a:srcRect l="8188" r="3384" b="18134"/>
          <a:stretch>
            <a:fillRect/>
          </a:stretch>
        </p:blipFill>
        <p:spPr bwMode="auto">
          <a:xfrm>
            <a:off x="0" y="0"/>
            <a:ext cx="9208647" cy="68580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1470025"/>
          </a:xfrm>
        </p:spPr>
        <p:txBody>
          <a:bodyPr/>
          <a:lstStyle/>
          <a:p>
            <a:r>
              <a:rPr lang="en-GB" b="1" dirty="0" smtClean="0"/>
              <a:t>Passover Message for Catholics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1428736"/>
            <a:ext cx="807249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/>
              <a:t>As the blood of the Passover lamb which marked the door of Israelites homes marking them as God’s own people and protecting them form the Angel of Death……</a:t>
            </a:r>
          </a:p>
          <a:p>
            <a:pPr algn="ctr"/>
            <a:endParaRPr lang="en-GB" sz="3000" dirty="0"/>
          </a:p>
          <a:p>
            <a:pPr algn="ctr"/>
            <a:endParaRPr lang="en-GB" sz="3000" dirty="0" smtClean="0"/>
          </a:p>
          <a:p>
            <a:pPr algn="ctr"/>
            <a:r>
              <a:rPr lang="en-GB" sz="3000" dirty="0" smtClean="0"/>
              <a:t>Jesus’ was the lamb who spilt his blood sealing a new covenant which marks </a:t>
            </a:r>
            <a:r>
              <a:rPr lang="en-GB" sz="3000" i="1" dirty="0" smtClean="0"/>
              <a:t>us all</a:t>
            </a:r>
            <a:r>
              <a:rPr lang="en-GB" sz="3000" dirty="0" smtClean="0"/>
              <a:t> as children of God. So now we too can be ‘passed over’ by death and live eternal lives in Heaven. </a:t>
            </a:r>
            <a:endParaRPr lang="en-GB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creationswap.com/artwork/6/4/7/6407/6407_6407_5.jpg"/>
          <p:cNvPicPr>
            <a:picLocks noChangeAspect="1" noChangeArrowheads="1"/>
          </p:cNvPicPr>
          <p:nvPr/>
        </p:nvPicPr>
        <p:blipFill>
          <a:blip r:embed="rId2"/>
          <a:srcRect l="8188" r="3384" b="18134"/>
          <a:stretch>
            <a:fillRect/>
          </a:stretch>
        </p:blipFill>
        <p:spPr bwMode="auto">
          <a:xfrm>
            <a:off x="-1" y="0"/>
            <a:ext cx="9208647" cy="6858000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28596" y="214290"/>
            <a:ext cx="4429156" cy="650085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Passover is a holiday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noProof="0" dirty="0" smtClean="0"/>
              <a:t> 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celebrated in the Jewish  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/>
              <a:t> </a:t>
            </a:r>
            <a:r>
              <a:rPr lang="en-GB" sz="3200" dirty="0" smtClean="0"/>
              <a:t> 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eligion. It last </a:t>
            </a:r>
            <a:b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The Passover recalls the  </a:t>
            </a:r>
            <a:endParaRPr lang="en-GB" sz="32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time when Moses  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/>
              <a:t> </a:t>
            </a:r>
            <a:r>
              <a:rPr lang="en-GB" sz="3200" dirty="0" smtClean="0"/>
              <a:t>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helped the Jews escape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/>
              <a:t> </a:t>
            </a:r>
            <a:r>
              <a:rPr lang="en-GB" sz="3200" dirty="0" smtClean="0"/>
              <a:t>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slavery in ancient Egypt.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32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It also celebrates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/>
              <a:t>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springtime, a time of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/>
              <a:t>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renewal</a:t>
            </a:r>
            <a:r>
              <a:rPr lang="en-GB" sz="3200" dirty="0" smtClean="0"/>
              <a:t>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and rebirth. </a:t>
            </a:r>
          </a:p>
        </p:txBody>
      </p:sp>
      <p:pic>
        <p:nvPicPr>
          <p:cNvPr id="18434" name="Picture 2" descr="http://images.fineartamerica.com/images-medium/moses-at-the-red-sea-vladimir-bibiko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42852"/>
            <a:ext cx="4267200" cy="6515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creationswap.com/artwork/6/4/7/6407/6407_6407_5.jpg"/>
          <p:cNvPicPr>
            <a:picLocks noChangeAspect="1" noChangeArrowheads="1"/>
          </p:cNvPicPr>
          <p:nvPr/>
        </p:nvPicPr>
        <p:blipFill>
          <a:blip r:embed="rId2"/>
          <a:srcRect l="8188" r="3384" b="18134"/>
          <a:stretch>
            <a:fillRect/>
          </a:stretch>
        </p:blipFill>
        <p:spPr bwMode="auto">
          <a:xfrm>
            <a:off x="0" y="0"/>
            <a:ext cx="9208647" cy="6858000"/>
          </a:xfrm>
          <a:prstGeom prst="rect">
            <a:avLst/>
          </a:prstGeom>
          <a:noFill/>
        </p:spPr>
      </p:pic>
      <p:pic>
        <p:nvPicPr>
          <p:cNvPr id="5" name="Picture 2" descr="http://upload.wikimedia.org/wikipedia/commons/thumb/3/34/Foster_Bible_Pictures_0062-1_The_Angel_of_Death_and_the_First_Passover.jpg/375px-Foster_Bible_Pictures_0062-1_The_Angel_of_Death_and_the_First_Passov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214685"/>
            <a:ext cx="4929222" cy="318099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71538" y="214290"/>
            <a:ext cx="67866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The name ‘Passover’ makes reference to the fact that the Angel of Death passed over the homes of the Israelites. </a:t>
            </a:r>
            <a:endParaRPr lang="en-GB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creationswap.com/artwork/6/4/7/6407/6407_6407_5.jpg"/>
          <p:cNvPicPr>
            <a:picLocks noChangeAspect="1" noChangeArrowheads="1"/>
          </p:cNvPicPr>
          <p:nvPr/>
        </p:nvPicPr>
        <p:blipFill>
          <a:blip r:embed="rId2"/>
          <a:srcRect l="8188" r="3384" b="18134"/>
          <a:stretch>
            <a:fillRect/>
          </a:stretch>
        </p:blipFill>
        <p:spPr bwMode="auto">
          <a:xfrm>
            <a:off x="0" y="0"/>
            <a:ext cx="9208647" cy="6858000"/>
          </a:xfrm>
          <a:prstGeom prst="rect">
            <a:avLst/>
          </a:prstGeom>
          <a:noFill/>
        </p:spPr>
      </p:pic>
      <p:pic>
        <p:nvPicPr>
          <p:cNvPr id="20482" name="Picture 2" descr="http://toirah.com/wp-content/uploads/2012/06/woman-lighting-candles-256x3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642918"/>
            <a:ext cx="3962428" cy="464347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00562" y="1214422"/>
            <a:ext cx="42862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Jewish people begin the feast of Passover by lighting the ‘Passover Candle’. </a:t>
            </a:r>
            <a:endParaRPr lang="en-GB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creationswap.com/artwork/6/4/7/6407/6407_6407_5.jpg"/>
          <p:cNvPicPr>
            <a:picLocks noChangeAspect="1" noChangeArrowheads="1"/>
          </p:cNvPicPr>
          <p:nvPr/>
        </p:nvPicPr>
        <p:blipFill>
          <a:blip r:embed="rId2"/>
          <a:srcRect l="8188" r="3384" b="18134"/>
          <a:stretch>
            <a:fillRect/>
          </a:stretch>
        </p:blipFill>
        <p:spPr bwMode="auto">
          <a:xfrm>
            <a:off x="-1" y="0"/>
            <a:ext cx="9208647" cy="6858000"/>
          </a:xfrm>
          <a:prstGeom prst="rect">
            <a:avLst/>
          </a:prstGeom>
          <a:noFill/>
        </p:spPr>
      </p:pic>
      <p:pic>
        <p:nvPicPr>
          <p:cNvPr id="25602" name="Picture 2" descr="http://www.joyofkosher.com/wp-content/uploads/2010/04/iStock_000011116221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857232"/>
            <a:ext cx="3495685" cy="524352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357686" y="857232"/>
            <a:ext cx="42862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4 Glasses of Wine are drunk. </a:t>
            </a:r>
          </a:p>
          <a:p>
            <a:endParaRPr lang="en-GB" sz="4000" b="1" dirty="0"/>
          </a:p>
          <a:p>
            <a:r>
              <a:rPr lang="en-GB" sz="4000" b="1" dirty="0" smtClean="0"/>
              <a:t>They symbolise:</a:t>
            </a:r>
          </a:p>
          <a:p>
            <a:pPr>
              <a:buFont typeface="Arial" pitchFamily="34" charset="0"/>
              <a:buChar char="•"/>
            </a:pPr>
            <a:r>
              <a:rPr lang="en-GB" sz="4000" dirty="0" smtClean="0"/>
              <a:t>Sanctification</a:t>
            </a:r>
          </a:p>
          <a:p>
            <a:pPr>
              <a:buFont typeface="Arial" pitchFamily="34" charset="0"/>
              <a:buChar char="•"/>
            </a:pPr>
            <a:r>
              <a:rPr lang="en-GB" sz="4000" dirty="0" smtClean="0"/>
              <a:t>The plagues</a:t>
            </a:r>
          </a:p>
          <a:p>
            <a:pPr>
              <a:buFont typeface="Arial" pitchFamily="34" charset="0"/>
              <a:buChar char="•"/>
            </a:pPr>
            <a:r>
              <a:rPr lang="en-GB" sz="4000" dirty="0" smtClean="0"/>
              <a:t>Redemption</a:t>
            </a:r>
          </a:p>
          <a:p>
            <a:pPr>
              <a:buFont typeface="Arial" pitchFamily="34" charset="0"/>
              <a:buChar char="•"/>
            </a:pPr>
            <a:r>
              <a:rPr lang="en-GB" sz="4000" dirty="0" smtClean="0"/>
              <a:t>Praise</a:t>
            </a:r>
            <a:endParaRPr lang="en-GB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creationswap.com/artwork/6/4/7/6407/6407_6407_5.jpg"/>
          <p:cNvPicPr>
            <a:picLocks noChangeAspect="1" noChangeArrowheads="1"/>
          </p:cNvPicPr>
          <p:nvPr/>
        </p:nvPicPr>
        <p:blipFill>
          <a:blip r:embed="rId2"/>
          <a:srcRect l="8188" r="3384" b="18134"/>
          <a:stretch>
            <a:fillRect/>
          </a:stretch>
        </p:blipFill>
        <p:spPr bwMode="auto">
          <a:xfrm>
            <a:off x="-1" y="0"/>
            <a:ext cx="9208647" cy="6858000"/>
          </a:xfrm>
          <a:prstGeom prst="rect">
            <a:avLst/>
          </a:prstGeom>
          <a:noFill/>
        </p:spPr>
      </p:pic>
      <p:pic>
        <p:nvPicPr>
          <p:cNvPr id="24578" name="Picture 2" descr="http://www.ladailypost.com/sites/ladailypost.drupalgardens.com/files/media_crop/4376/public/Hand%20Wash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1" y="500042"/>
            <a:ext cx="5535643" cy="51435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215074" y="428604"/>
            <a:ext cx="27860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/>
              <a:t>They then wash their hands. </a:t>
            </a:r>
            <a:endParaRPr lang="en-GB" sz="3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creationswap.com/artwork/6/4/7/6407/6407_6407_5.jpg"/>
          <p:cNvPicPr>
            <a:picLocks noChangeAspect="1" noChangeArrowheads="1"/>
          </p:cNvPicPr>
          <p:nvPr/>
        </p:nvPicPr>
        <p:blipFill>
          <a:blip r:embed="rId2"/>
          <a:srcRect l="8188" r="3384" b="18134"/>
          <a:stretch>
            <a:fillRect/>
          </a:stretch>
        </p:blipFill>
        <p:spPr bwMode="auto">
          <a:xfrm>
            <a:off x="-1" y="0"/>
            <a:ext cx="9208647" cy="6858000"/>
          </a:xfrm>
          <a:prstGeom prst="rect">
            <a:avLst/>
          </a:prstGeom>
          <a:noFill/>
        </p:spPr>
      </p:pic>
      <p:pic>
        <p:nvPicPr>
          <p:cNvPr id="23554" name="Picture 2" descr="http://www.joyofkosher.com/wp-content/uploads/2011/03/seder-pla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785926"/>
            <a:ext cx="6162675" cy="41529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57224" y="214290"/>
            <a:ext cx="78581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u="sng" dirty="0" smtClean="0"/>
              <a:t>The Seder Plate</a:t>
            </a:r>
          </a:p>
          <a:p>
            <a:pPr algn="ctr"/>
            <a:r>
              <a:rPr lang="en-GB" sz="2000" b="1" dirty="0" smtClean="0"/>
              <a:t>On this evening the Jews eat from a ‘Seder Plate’ each item is placed in a particular order and represents something relating to the first Passover.</a:t>
            </a:r>
            <a:endParaRPr lang="en-GB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creationswap.com/artwork/6/4/7/6407/6407_6407_5.jpg"/>
          <p:cNvPicPr>
            <a:picLocks noChangeAspect="1" noChangeArrowheads="1"/>
          </p:cNvPicPr>
          <p:nvPr/>
        </p:nvPicPr>
        <p:blipFill>
          <a:blip r:embed="rId2"/>
          <a:srcRect l="8188" r="3384" b="18134"/>
          <a:stretch>
            <a:fillRect/>
          </a:stretch>
        </p:blipFill>
        <p:spPr bwMode="auto">
          <a:xfrm>
            <a:off x="-64647" y="0"/>
            <a:ext cx="9208647" cy="6858000"/>
          </a:xfrm>
          <a:prstGeom prst="rect">
            <a:avLst/>
          </a:prstGeom>
          <a:noFill/>
        </p:spPr>
      </p:pic>
      <p:sp>
        <p:nvSpPr>
          <p:cNvPr id="22530" name="AutoShape 2" descr="data:image/jpeg;base64,/9j/4AAQSkZJRgABAQAAAQABAAD/2wCEAAkGBhQSEBUUExQWFRUVFxYaFxcVGBsXHBgYGBcYFhceGBgeHCYeGBkjGRQXIC8gIycpLCwsGB8xNTAqNSYrLCkBCQoKDgwOGg8PGiwkHyUvLCwwKS0tLCwsLywvLCwqLC0sNC8sLyosLCwsLC0sNSksLCwqLCw1KiwsKSwsKSksLP/AABEIAMMBAwMBIgACEQEDEQH/xAAcAAEAAgMBAQEAAAAAAAAAAAAABQYDBAcBAgj/xAA7EAACAQMDAgUCBAYBAgYDAAABAhEAAyEEEjEFQQYTIlFhMnEHQoGRFCNSobHB8NHhFjNTYoLxFZKi/8QAGgEAAgMBAQAAAAAAAAAAAAAAAAMBAgQFBv/EADARAAIBAgQEAwgDAQEAAAAAAAABAgMRBBIhMUFRYfATInEygZGhscHR4RQj8UIF/9oADAMBAAIRAxEAPwDuFKUqSRSlKAFKUoAUpSgBSlKAFKUoAUpVT8aeN/4FkRbe53BYFjCgA5BjMnPxVKk1COaRSpUjTjmlsWyaiut+JbGkAN59sgkfMdh85rnuu/ETU3AceSPa3DPBEyf6QAJmqb1rVvcuEX7z7QHW2jzcjgqCSe/M/audLHxlpBe8w1MdG3kOw6Tx9Yc29wZBcBgmCAR2wScjM1M6Prlm7b8xLilJI3THH+q4Vb8SWtPattaP8zgBvUU7SAffiK1Nb1fzLguWyRIACgghdpG+faaTDGV17S+wpYycVrqfojSa1Lq7rbBl9xWevz3oet6nTaoXbTHYFH1FiGPBDLwckZ/xXTtJ47uMbFvy7dy4yltQEfb5YnEBscGTJ4+9bKWMjJebc0UsZGa1/JdqV4pkV7W43ClKUAKUpQApSlAClKUAKUpQApSlAClKUAKUpQApSlAClKUAKUpNAClfF28FUsxAUCSTwB81Uev/AIlWLDXLVubt5NsIMAk5PqjsM0udSMFeTFzqwpq8nYtt68FUseFBJ74Ak471ybx/rBrLiPp8sisihl2Fp9RMkZEAiDBz81n1/wCMxNsgWvJfsxYOBj+mBOcVC+Heuqzlro8wu+DtOf6iey5rk47E3ilDbic7EYiFW0I7MgtH4P1ZRHnbcd872gAHsfzDE4itnVeDdTbRyfLvOgLHaSCPqkgEcAA/fFWDrGrNq5LPvtXAIIbabd22wZMTjdtX2HPvXx/4kIuC3bWSYVjMeq4SUz3En9a53jzdtOv6M0lBe0VjoHh5dXYDkuz2zGWUKBhhmJmQe/fivrrvQToWNzy/PskvuIJBTdEBiOGlsHv7VYrep2LcDAoqs0qDO0rcJU4P5lzXx/4gTWW3stZLI7ANBgljABgCWI9xnFX8aWe+8eRa8dmQPR9S6abfbs7kLDeWb1rIxjvH61GL1gF3F7cWUsrK2ILD0t+3tE1H2L4s6m7bN3eqPttvkbtpjkgZ9x7zUp1vq1u4VdbYlzz3YL6ZX5yf2FanRUZ7XvxKSpuMsrXodg8J+PdP/DpaLMz2lVCRDboAyCO0farVpOu2billcAAgHdiCeOfea/NvRuvKmojHpHp3icdt8HmIOK373VLSXSA7m3MhgeSI944M/tT1iK0JZWrqxpWKqQsst/wdi1X4l2FZ1W3cfaGKlQNrFcGTPpE9zU70TxBa1QY2jOwwcjOAZHxmJrjOn1gKW+AocSpdc2GDEjaDumSINb+g8QjT9QRdxFoMYYxMFPzEQDk/2mkwx9RT82q+xEMZPN5tjtdK5uPxWh1XywVkbmJMgAwx4ycH9/ir103rNq+JttPH+A2PfB7V06WKp1XaL1N9LE06rtFm9Sk0rUaBSlKAFKUoAUpSgBSlKAFKUoAUpXtAHlK9pQB8mq31DxxYtaoWCRgMblxmCrb2puEk88RjipnrGtazZe4ltrrKpIReWPYV+e+qdXs3LhuWxcW67Obqu24KxP5QRPxkniseJrShbKYsVXlTSy7/AGLP1rxLrb/meW5tWbsEFnSEVlBYZgmQY4xUd0lmFxVDqQFYk23tkM0Qd4+okrifiq11/qUhFZpWIzmSSCxIqMGtFlQ6IitDQUEFgcH+3tXJyVasPM9Xfvfvkc2Oafm16Fp0K2A9rVXlBugvutGfLA7SYOR8ivq71wX9UxtgYLkok8czI7ACOO81WOg9Ju61ixuFEzkoxxw0MIWAfmrHp9G1hFdUZIXaQoLnnLMdsEmBzjv3ipqwjDyt3fLkWqQcVaT9y4Hmp6IzXPOusOQBZtEQUGX3NzOY95HepLULbRgiSrLcAhj6m2HeATGPTuGf6hUD1vXBw1yxJllLWxyJ+oLHORMfNedO1lnUXFYnym+k+bIIPGe5/SluE3HM9l0+oh52rpabd8dST1ifmM+szt7ZLR8HBNYtd1a1ZsKsMm+RcImVPFuAcGTknt2rzrr2LLhTc/iCjKG2YH/xYzxx96p+q67F9wE3qXEbwZx2iPbH6Vehh5VNWvsGGw9Rtu3fQkNN061cuM8qSWaN8+ppknkkExgnufet+7qntJ5ewBVL8AEru+oFoz6hPNSWnZP4a3etW7d68hcOgIDFH+k5E8ARzBqJ1Gr/AJZWQoIBO5pOJ2yB3+fvTZNyeo2eZta3PdVpVdUvsivMKHttt2FSdwuAY3ETk88isXWtEXRdrMEUykwCAJJEjvzz/qo/w/1QbnTaCHjJUGAJkZxtElpicYr4s9RYq6bivmA7JwrQfT78/pT/AApxlo9voPlSnGWj2NzqXUCABbto5VRub1hzABJMGCft+1SHRNU2oUMqtcKOou2gQhcMPTJ5EFRke/77fUrFtdPavC4R/LXcrMu4TBO0KBO2Bzk1i6X1a1ZTUXVWLt2w6K0e8bWacSBI+YpN1KPlXvKWi9Gveaus67ti1tI8s7m9MmCexODAmO2KuPgjxothixcFLYRSrJtYBid2yJDEEe4nmqin8NehbaFQwgNO4kxgNkAwZ49/irj+EfhNzq7ty6tprKqRkLc3sSR6ScqAVPbP6VenThmSirSRNKnHMlHRkjd/FTU7lLIEEn+XGWGSJbiIgY9pq5eEfGy6tW37UYERnkHHfvukRnt71TfxN8JWdNbS9ZAQSVNv1EknIZSSYjjbxBxxWv0TwpeAFx3Sxa9JuXA6kpthtrifSTIPwQtGavSqb3+n6BVMRSrZXqu/gdiBr2opPEWnC5vIAoSSx2xuA2zPcyKkbGoVxuRgw91II/cV1ozjLZnYUk9mZKUpVywpSlAClKUAKUpQApSlACvCaE1zzxJ45ZHuIu4Z2lSCCFIhip7NJXB96y4nExoJNq9xFatCiryM/ir8UdNYV0a0z/Wm24sK8RwSfUhkj9OKof4k9FtpfU6K0oVrQfajYf5Qf1CRMe61h8QdSZd6sgupeAMXlJCkjcxTMqwMEGf0qD6l1xbgtR6blggqVETI2t+6/wCK5kcTUrRTa3+XbOW8Q6ntK/u2/wBITVeHdZfuqi22ZzHo4YyJkyYGFOTGK91HRb1i75Wo09wNdB8tHgg7MErBggQc8d6z9Q8SsgwTu7GTOBAk8n7VI+GPEFzV3E88Wtumsi0hiNozDZaCcGff4rWpyVFykth8Zy8FykrW2LF4a6GV0/lrfhlRn2KJUAkl1BBgtJwfnitbwr4w26Z94Utb9KtkNJJH8wl/UOIgfetnp15iWsW7sW3LAMRESpOSCQuSARxIBqka/wAO6i0SE01wNne+0lAeCZ+naYmfY1zqMFVlNTau7P6mei/Eu29eZN9YUi1/EBJYknY0MAeZEAek5ioVdaLrG40oxkxxMw0fczM/NWcKNiPIF5YDWVkLdXjcoX0BvtM1g1XTxctFFO4W8jksqkysqDJjj4j2q8KkYaPnv0Eqaj5efFFdu6QHfcLeWIwzHE8SJ5PxVm6D0xWVLjEjU2gPU9s+W6qZO66qmBxDE47isLdPT+FlYYhgWM4Kg5V078gwZ4rLe6iQLU7rNxizyjtaS3aEZ8sMRgRhhj5q7qZ1Zc/sNhPNp3sYn0F30lmHlb3dbdqJkknMcke8xnFVzxHofNKG3aYOTBLYx+XHA+5OZFTes1dtroQ3SQ5gMkqW3YBEcVhu61rXpdvVbgZXDDd2M4PFFKc4yUuPLVaFKc5xnn4/YrGj6MwYC6CBP0giW+J4E8VZtJ1xNPKhPLtsw2qx3YXIDHbO4mZOIBrDrtExI3N6Ghrbsjd19YCyeGGDjIJp1LSEkhQbllgG7AoSNpDAznvIx+1aZyVWyn3+/wBmqc/Esp9+h8dS63bKtcS2iBzJgCWMZGc9z+1RlzqBFhd2fMYjJyEEQZ9+M8Vu6bpFgupcwoAESH2kGRuHJX3H3rd8TdOt3bK3ltwVQrCYXcCf75/sKiMqcHGNn3sisZUoyS13/wAIzQFd+xLiqr8kmFLDPPH/AHrofhfxhZ0943VmBbCtsIPmeqQQk7QZPHYTBqidGC27aXyivbV1DJEkKSGOeBMR+tTmo0Fq1fvW7Kkom0AmWPqkgz3gL+0Uqt7V1e67/BSq7SzR3R2fxDrbWps27bnarKL90yJtW7cNkiQGLQo/+XtXLdRq1G9BuNoP5m0SDdcgcp+WQJM8TUVYuX7oe2rEW7g3OHYBdtsSsM0Esp9sYrU89kSX3Hj1NORmCO7LCnPGIqmIvVafEXiZuo00tTc63r977rY2+obkjA7ckknETXXvwu6ibmj2H8hO32KknvxgzgVy251DZZW35Uh/UxZRj5BBl/TPOOK6x+HnRhZsFlKRcM/yzKkdpJEzzUYNvxI5Vzv6f6WwV3WT6alupSld47opSlAClKUAKUpQApSsWq1S20LuwVVEknAAqG7EN2K/4o8TC0fIQFrzBYUcwx24xHtXJet32ttc4YvDHLek7pInGQRnn+1SPjjqVq7qbrW7iMH2QUkTtBEMO7CeftFVy7rXuBLQ3khl9OAY4+wIHc15yvKVWrmey06WPPYqo6tS3LbkbnjTRXWW1qLSM9prafTB2MB+b3BBGRXPbvUFySZYdgCIMkEE/oMj3q5dc1b2bkWt6ICYhvVjEyO8/piq1c8Tah2KuEvieLttSf1MVqwUWqdrJr1sasNZpuy+JpdXUNat3UPpO4Edw08GpTwFpiTdZQN0BQzYCk5EZ5weRFa93qVgKUZFG+N62eBB7E4kfFbvROkoGa7avK9oqRtOHDflBWD8/HzWmpL+mUXpyffbGyl/TKLVuVyUfqx0m+46y4BUbtoBYwcAcxE1E6XxdqLobzLuy05jy1gK7Ed8cD/pW94i6SbqoJ2bBmYkmOTOZPtVV1+mm6lpTgAAfrkn70nDU6U1f/rnyQjCqnOHXW/RFwv3nZEF2+223GxAFHJkmUxOZk5rU8RXP4W8jLcIZ1nODtP9RFe9JubVZbrJCkDaSAzDLTbWJYDv+laeo1tvVXheuWyUDbRtwSogkQREAGP3qkIPPd+zr8ysIPO3LVHxqdResjed1wXM8wIHAETUtoOpltPcU2Fi+pS4fzoMkEE55hjgzWg7wxVc2xEAjgcjHuJifYVn0121bJU2wrcpwFOPaJH61d2a0WvQG9PKteh503wtqLn87TeWTbYAl3A2sfpHtuPYT3FfOp6c1y0GuttvF4AibchvXucTkDOJ9q+dLqQPN3Kl22/KsNwBMCUAMK4EZPate6yvcusjv5m43QxBKiB9MH1LJY+riNtXSk3rw6fIclf1XdjU1evbyLahQCjsTcX6yDIhjglQOBHetXQas7okQTABxA7ZM59q8uXLlzYqhtxMMAMSTK49sz7V8a1fLbbAnGBIWe8e+fitairZWa1FWyvcvHR10zr5fNwQyrsYsxOCN/CjiZxwQJqV1/TzdTZp0KW0Mm4WAUuvMAmcRn3FUvR60WzJUKWH5JWO/wBQ4OBipvpvVDcDEyVNtk5javOJnNcetRkpZ09uZyZwcXm4cyKsaq5avEoANwO5Ssh1474Kzn4NWmx4nLWDutCZCttABKsDBEcR7faq4nUglo3WO5whGRgGdoAHfkVraHrTOBMAkjczGAdzADEQAJP706rR8XVrYZOM5rRbaFg6wsKjn1j0P+hPpkRkZOB81DaO+73SQrBreJ3ZUcHYJ+khp2gY/WpRLgbepA9TkALlbajA2MOIJGKjPD+uexfVnKE27qtDAFvTkArGGxzmJ70UY2i0yKMbRlc2+jXna4Mncck7CYz2WYxx/qv0P4W04TS2wE2ekc8nEkn2kziqt4N6FptXbGqbTpacllItsGUgMx3TEq5nOZEAcVfkWBFbKFBxqOppaxvw1DJJz5n1SlK3m8UpSgBSlKAFKUoAVodc6Z/Eae5ZmN6kTEwexit+sWoeEYjBAP8Aj7j/ADVJJNNMrJJppn5i690waW/eQXPMZXCzGwCP7j3qV6N1ILctCw4u3bqqXRR3LZUk98f3rD1LVaZTdc6c3rju0hm2W1QkmVCksGn5IjFU/V6w3LoVVFswijb6QoAAk579zNclUY146nFhSjVV+0XjxQzbm32XtXd0n2I9wCOfkYqkdQ1LCf8AhNdr8RaFNVoka01u5ctoFL2+DtWGCwT37EmuRdX6QUlWBVjGG9+atSpqjLLw4Fo0/BqWeq5lUep/wnrhbZwbmzcvpGIYkgEbjxgfrULqLRUDd3/+s1saCxMk/kE/Y/lPHvXRqJSg0zp1UpU2nsXfqTPcG7coA7TPbBP7VXx0+b24mIAhpgbhxntW30/VF7Sgzu2nPMqCT+kk4H3rW1i7FYvkAyPafb55rm0oum3E5NKLhJwT6ElrNOGyi3HY5V2UMuMsG7CI5r56f1DaYUIGXczBwCCDAjGTzP6V503qnFwzAmbbBdrSsSZBiJJB7HNYNV062ti+be5iWWCYYqFH/qYIBOCO4jvUqP8AzImEL+WRu9TsLbueYCApRWPlEsu24sqZJBBJkbeZGK0H6aL7ZwV7rO7JEFpGMnio/ofUERWVwzSFIIbNvaxL7QcEkHHGR817puqEqeF9iRkkiOScAAnA9h7U9UpR0XDiafClFvL8SVXptq0reWW8wTDyc3FBZdwOCGAONsiO3eFsXle4TI9RUDO0j3Ge2Pet+7odQ1jbuUo53FiTyJSJiOxE1XGQo3OV/wA/FNprMnrqOpLMn5rsstm8tq2+31erbH5gAxWQZ3A+mY4iKiOs3y77uBwoOCI9wMTS51EMDIIkkv7sTPJmZlic1pve3NP7SZ9uT3q8IWeZl6dO0sz3JDRaMnad2DGN3LHtHzgVJ2GjelvzldTu8swC6qSTEDkckRwBmolZ2QSSSwIXsD7n3+KkE6ld3pcBHoLBnBPBjn2Hb/NLmmxVROT5nnVdJ5TG4hDq4Be3JJtho27if6swY9vitfRq10JbVW2bjJkDcPaTjj/NZ+sBSu4EDeFAE8xGGUngcj2gV70G/DNjy8LBBIIPYmT2/wB1VP8ArzcSFL+rNxRKaLo7W9Ldu2wYBO0PmN2IK/I7/wCalumJob7zqLuoS8sO13ajTKhIVRkjcZ3Nn96jTdttYf1MCgIW52eDn0/qM/P61H9J1Ci8NwOZnnI7z+4rOnJqUnv6GdOTTk1qfpLwJ0lNNo0tJdF0fUWAA+vPHI/WrHX5/t667YRm0twhbi+vIB3JOxQVjnc2J7VZei+LtbpL1k65bjLqlRUUsJUKwBdlPBO8cxPfin0MUnFKxqo4lZUmrHW6V4DXtbzcKUpQApSlAClKVBB8k1g1EMpU5BBBHway3DWncagGcI8feB20b71ug22b0JndESZ7QOKq+k6Nd1TKLKbwSN5x6BxJyK/SOqhhBAI9iJzUFqtEoLFVVSxliBEnjNY/Bs9NjD/HSldbFe6NoRpNKtoZIktt7sTJiuP+KOtXb19xceQGOwDG0T7Dg+9ds1Fg1SvFHg224a6lubsAAA7RPvHBOTzV1oM2OaWumF2I3ZX6pq26TQ21sK2GO0ZjkxWv0Xw+yM1zUWYP5SzZ3RkKnDe8nit2/wBZtCw6C0ZT8xAyT7QcUmWJ82W1/gZsRHxrRU0rEa+rDEj6TESP8fatPqWqDEeZhUACIMz8n3NaVu9yaXtTOP2+DV8qvciNHJIyoCv8xzHML7A+9SfTOqnZcDLtt3IxyDtMggflg9/k1B2r8sTdM7eB2+/zXjXrl99tsE/A/wBngVEqebR/HghkqWfR/Hl6Ga+ltQBblmwJHuTx7Rn+1fWtQWzsLA4Ez8wMfapiz0NNNb8y84LmDtHC/wDU/PFRGofTMSx8xiTJxEf3qIVFJ+W7S4kxleVldpcep6OtlVFssSEL7R29R5H3gftUeNO7kswgckx/gVtXyVTdZK7O5AyPvOajheZmEsZnmfetEFxRogr3cTLesTEHJE/5H74rVValNbqWB2xjHt3H+KjRjmrwbaLwbauzPptYV/v/AHqQ0+pVrSp7PuccTggR7nioSt7p6ruBJ75EH/NROKauRUgmrmW+d12SMYB+AB/YxnFbuiUb2LD1bSN0kiYx8ER/qsfU9QDheMw0QYEcgfPetIMCBtmRz3Bz+5wKXbNEUk5R104G/qeqfyPLME+kCAMAENn71s9IvggFlmJnnExBgdsET3qLazu5AVvbj7Z+9bWm0V1ZAYAkDPuD/qarKMVG2xWUYqFti0PrAtsMZAJPpjhiN0r8ZET96mPNua66qOWv3VCm0B6WuIMkEsdoMAkgkGqZqlfzEDnzAoFtQ2PSDwJ4+rvwD8V2j8K/BD2tmqd7bIQxtqhLRuAAO6YwNwiP1NZFQzWSMsKN2ki6eDr7vpELqUOfS0yBOJJAkkZ/WpylK6cI5YqJ1oqysKUpVyRSlKAFeGva8NQQY3rVvCttqwXFoAi7wrSvW6lL1qoTq/VrVhZdhPYdzSKlSNNXk7CptRV5GvfsVVutdbRG8u2PMuHhVz+/tWLqviC9f+mbVvifzNmMD5r3Q9MXTkKPVcMG4T+4Qfc8++fauJif/QumobfP9fX0OfUxDlpHRczFo/DD3SBdceY+XPZF9l/5z9qgPHVu2s20ACWxGOTj+81ZepdUAuFgdirO5uxPsPf2FUvrGp3Tdu4RfpB/5ljWLCOc6ilLtmNSjm8q4/G3Ip2ntnuCPj4r4u2DNbDapmcXCNqDhfj5+TUz/Ai6odCDIn/t969DKpkacjsK8lfiVy5ptw+RxUzpdaLaBbQEn3wJ/wDceTWvqQEEnEVGHWNwvpnj3/emSh4is9hKi60bPYktZbvc3TuB42n0j/daN+3ie/8Az9xM196XeyMWY5kDdJg8H9v7TXxsOyWJ/wD19vn/AJxVoq2g2Cy6fQ80l/ySCRIYepfdTWXqPSdu17Zm1c+lvY/0n2NfVpt5BOVRDB/McYA96mOla7ZpL7soZVuoCpEiHwwzI4E/eqVJuLzLfRW9dis5yi80VrxXP9r9FZu6cgEkzhYiO/v+1e6fpVy4hdVLAGMc8Tgd6tB6ZpLp3Wyyhh9IyJ5hlOVYfcg1vaXRIVXaQAskghpIzP01SWLS0S16oXLGW0S16lBayRODjme1fKORxUtftXLt27cCsZLkAnkAxAP5yBAgZpqOgXbe3cu3cAc42kkiCP0rV4i2Zs8RcT3p6kkFsjvkfb/NaTWihmJAqc12i8iwSpE4kxOTAMH3H+qidLrwTDAZIyMADg4/vSoScryjsIpybvKOxsrdYbdzEKDheWG7IK4yJUGSamNFcbyiWVmVnddx/qKh2UHENDK2O8Go5Rbn0kMAexw36RPBNSej0xJdVYrYX1KjuN0sAPQOGcsqKT2UTiqTs1bYXNqStsZ2RNg3bt/pDo6kESeN3twf0rsf4NapDpbttWJZHkrnaqtIXaDxO0yKoFnweLNpn1bT/EWnFprYZ2s3VXeTdQA+lSu3cpIMzxkWr8MPEOn0PTWOqurbuszMVLIWYfl2Ivr4HDd57UulHJNNsXShkqJ35nQOqeKLOnv2rNwkNdnaQJAMgDdGRMnMQNpkjEzFcG13iZtUzX1RzcdiURiCBaLwFLczBOB7nNdt6XrEuWla2QVA24IMFcEYPIIin0a/iSkuWxspVc8mjcpSlajQKUpQApSlQQfJFa+qvKiyxgVsxWp1HS70I7jIn3pNdzVOTp+1bS4FV6t193lbXpH9X/Sqrc0e65Cqb97mOdvsWPCirda8PPc9V1jat9wD6mH3/IP7/atHxD1i1o7Hl6cKCRiM9uSeWPya8uqNWa8bFy32XF9EuBz8QopOc9l3oirdQsCww3N5uoP0qv0Wyfb+ph7n+1Yy2xZ3SzSd33+pv9D4+9auhQsTccklpJPcJ/1Y4Hx96z6CwdRcPsCJ+SeAPgY/cVnqNe5d273OJOcqsrJb8OX774GnrNPutteu+m1bBgfP27t/1FUfUbr7brmFX6E9vk+7V0Lx9fClNMsRbALR3bn/ADJ/aqMbPmEqDCjk10cG7Qzdpfs1Jqk2lut3+CJfTm821cIOT7n2FTvSLQtt5YBgDdjscY+5/wBVKdM6ITZHl8RJPZR7k+9fdvRi0pAyTye5rbCarSycEbKFSo56aJfMq3XOkl3LTEnAHAqGXppVx7SP81c9Ss1HXdNNdFOysjVmktiM01knzCvEtt7yRzj5j9a3TY9MwRxg/lIlsCPmvH0jBgQTEQQuCZI/tX3qNUzL5ZET9OJOAe4/bNZql7mWpmuL+iDlCG25gEwIESfk571mfSRpXsyZvurFtvG36ZieSCCfla+LF4NbDFQ24EHEFSMEluQcEDtW5Y6oimbkLa+j0plhsf1CZG4Mw4j6BSnm25fn8i05rRcPyOj6EWtpiR9PqCwzGYg9j8H2qD6p1J1LKj5JO8r6e3GMCe8Vu6DrZfeEt7CcyTuxj45/bmoDVtDOCJ3E/v8A/dOpU5Zm5mijSkpXmbemcqwYDhSozGTjcAOKmLXU9if+bvaQSGUsQe/JMyFE54NR3SOk7gDzP/DVm0vh/HFNlBS3GSjdlW6zqmuiFHpmQMk8/wB/2rB0/wAM3bhGIn+1X+14dA7VM9O6cB2q8fKrIZC8VZGn4S8D20s3EMlrqbST7/lIHaDVm8J/h9ptVo1c77d6WVyrSCymMocftFSXSbIEVJeAm2tqrf8ATqHP6MZFKnFOcVLW919ykopzjm1vcr/UfBPlkefpw9tZ/naIFHAxHmWZhozJXOapev8AEejdG0+nLNbSCSw9LGZ+lwWtsGEyG2nOK69+IHUr1nS7tNeFu/uHlofL/mmcqN/xJxHFcV6x0PW2vM1ert+UXvIuQkkbPq9HoCmNv3bvmqVKKV7FKlJQvlR9dK14MuzNtyNqggSdqqQYzMEdsCur/hHfutorhuT/AOfc2gx6eCwx23Sc+9cls3DcCoEYsollBEsFiQAcGBMxnPxXa/w61pvaBXKqoLPtCxhQYEkHJJBJJzS8Kv7LlcMvOWilKV1DpClKUAKUpQB4a0up68WbTu3Cj/65reNaWtso4h1DAZg5E/alVFJxajuVd7aFB/jbl/8Am3NxT8imfWexj+n7DNQvWOg3GPm6g7QSIQfU3sv/ALQa6LqdKAF2SuyIA9geM/GKgeqWfNuSysGXcQDlSB3U+8Hg14zEYathZucteT30/Jgr4XPG71a+vPrbkUTq94oBbA9bEDH9RwAPhRV48LdIGnsAnkLuY/PP+/8A+ar/AETo5v65ncHZawsjlj/2/wA1cfESt5HlWoL3CF+APzEx8T+9KcrpLlq/V7GXB4bLerI5Zqel3dbqWCY3t6m/pB7D3MAVseLvCI0dlBZBJ4aJJ4Mn5NdK6T0RNFZnljkseSTyT8/9qjb1g3GLMOeB7D/vXTwsKlWSitIrvXr04Gj+LFRyvd6lS6apOktAfTtUwO5jv71Haywa29Pqf4S9dsPJtIQysMm2j5G4f+mDI3dqkb+nDruUgg8EZBHwa7dKEYK0RsNrFQuWDXiaKanbvT6+rWjp6RaxDL074r7HTJwR/wA+9WO3oJHFbdnpM9qnLclxT3KnpejKn0rmZnkz96yX+kB1IYSDyP71dbPRfiso6B8VKgkWUUtkc/Xom1SLaCew4k/JrQ6b4Buu4a76RzAgz3z7V1fTeHgDxUxpejAdqMgZCiaTwn8VLWOgx2q8WumAdqyf/jhV8pfIVBOiY4oOkwat50PxWC7oqixOUhbOhIzWt4S1G3X61flD/YA/5qwX7i27ZZuwwO5PYD5NULrHT72huprDcdEuk/xBRQxtbySrFSMoJAb2istV+eKSvbX7CaqacWuD+1iV/E/wY2sUX7bbntLHlNlWXltn9Lx9wYFcltozqXuXN1ssSoZ9zKRClmJyu6MAmO8Zmpjxfrb9jV+bb1DXhqbZIe3cIBWArDZJVcRBHv2r78LeHH124LqLdoj6UuKCHjB7ZjHPxSqzbdo6Niqk7yslv6Fh/DTRLf1FsgCLPmMfVPMBMAkEyTzXYNNpVtqFRQqjgKIA+wqB8H+El0dsnaguuALhtztO2YicjnIqx1qw9LJHXc00YZY6ilKVpHilKUAKUpQB5WG6lZjWteeoINS+lQmt07i4rKJn0kewPJ+0VM3DNfGysWJoRrRyv1KEXpf5MqokSSIgGeDPuOK2dM8E3HTafb/OfesWs0IUM5JwAQJiD+lYdPryybWhiRgRkx9ue1eQxWGlTmo3SluuJa9jL1DUb2+OT/qtVnUVK6PpLG2C4hjJI9vitLqvhvepHvXrMJTlCjG61tr6i2mcX6n41NzV6plVUuWVOwyCr+VcZHB43K9t52+6VXb/AIpvIPNsE2QxK3Lagm2HGSVBkKCD9Pauw9O/DzTqLlryV23BDcyR2zMg55FbfT/wysWUKAFk3bgHO+Dx3rXZb2K5VvYoPgrVa7VRcu7DZIOYhiexEdpq76fpNWTSdCW2oVVAA4j2rct9O+KvlLZSD0/SfipGx02pi1oq2U0wqbFlEjLeg+K2E0HxUitqvsJUlrGlb0Q9q2UsRWULX1FBJ8BK9219Vjv3giljgKCTJA4+TigD0pVZ6z410+n1Hk3ZWVDB8FSJIPBkFdpmQO0TUX0j8V7VzzWu2ntW0I2NBbf8YEAiJ57jmuU6nqli/wBSd7rP5L3GZio9RUyQIGFkhRPzWWWIT0gZqley8hY9D461F3VoVXzFDNtS4DABYkGByQvpAiZH3roOs1PnWVYoVDqCUcCQGHDDI+4rnPhfxgujRLVvTP5zPuukssXLaqwVbbMcZAn7NyTXWNOi6rTWryEEXURwRMQyhsTnv3qtBXu7lKDut7nBOsaHSvfNvRrdW6zFAiAFJBM7VEsO/GO+KvP4bfhleS8L+sUBLf0Wn+rcPzED0wDkcyQD2ro/SfD9uyxcIgc8sFAJ/Wpimxoq95DFQTd5ClKVoNIpSlAClKUAKUpQB4a171utmvkrUEGg1qvFs1vG3Xot1WwGquknnis9jSqn0qB9hWWK9qPDje9tQPNteFK+qVcDAdMJ4r02azUigDX8ivRarNFIoA+FSvuK9pQAFKUoAUpSpJFRXiToqavTPYuHaHjIAJBBkEA/apSsVyzJqrV1ZlWk1ZnJev8A4bakbV091btqVBW4djKABJnaQ0ksY+1Qfir8O7ti3YNubgDMjlJDMXcm0Nn9IECZyW4AFd3WwBX15Q9qQsPBbIT/AB4a2OP+CfBOp1dm2NUnk6ZGLW1bNwhh6lk5W2xO+GyDjtnrul0q20VEUKigBVUQABwAOwrMBSnRgo7DIQUdhSlKuMFKUoAUpSgBSlKCBSlKCRXlKUEHtKUqAFKUqSRSlKAFKUoAUpSggUpSgkUpSgBSlKAFKUoAUpSgBSlKAFKUoAUpSgBSlKAP/9k="/>
          <p:cNvSpPr>
            <a:spLocks noChangeAspect="1" noChangeArrowheads="1"/>
          </p:cNvSpPr>
          <p:nvPr/>
        </p:nvSpPr>
        <p:spPr bwMode="auto">
          <a:xfrm>
            <a:off x="0" y="-687388"/>
            <a:ext cx="1885950" cy="1419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2532" name="Picture 4" descr="http://www.gardenseeker.com/herbs/images/parsley_curley_leav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42"/>
            <a:ext cx="2581275" cy="19335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357554" y="500042"/>
            <a:ext cx="5429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Parsley is dipped into a bowl of salt water which represents the tears and pain of the Israelites.</a:t>
            </a:r>
          </a:p>
          <a:p>
            <a:endParaRPr lang="en-GB" dirty="0"/>
          </a:p>
        </p:txBody>
      </p:sp>
      <p:pic>
        <p:nvPicPr>
          <p:cNvPr id="22534" name="Picture 6" descr="http://santabarbara.hillel.org/Libraries/Purim_Carnival_2010/passov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32" y="2214554"/>
            <a:ext cx="2952771" cy="221457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14348" y="2643182"/>
            <a:ext cx="5000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Matzah</a:t>
            </a:r>
            <a:r>
              <a:rPr lang="en-GB" dirty="0" smtClean="0"/>
              <a:t> represents the unleavened bread (</a:t>
            </a:r>
            <a:r>
              <a:rPr lang="en-GB" dirty="0" err="1" smtClean="0"/>
              <a:t>Mana</a:t>
            </a:r>
            <a:r>
              <a:rPr lang="en-GB" dirty="0" smtClean="0"/>
              <a:t>) which God sent to the Israelites while they were in the desert. </a:t>
            </a:r>
            <a:endParaRPr lang="en-GB" dirty="0"/>
          </a:p>
        </p:txBody>
      </p:sp>
      <p:pic>
        <p:nvPicPr>
          <p:cNvPr id="22536" name="Picture 8" descr="http://www.kosherimage.com/images/lettuce-leaf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4786322"/>
            <a:ext cx="2857500" cy="15621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571868" y="4857760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Maror</a:t>
            </a:r>
            <a:r>
              <a:rPr lang="en-GB" dirty="0" smtClean="0"/>
              <a:t> (a bitter herb) represents the bitterness the Israelites felt while in captivity. 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creationswap.com/artwork/6/4/7/6407/6407_6407_5.jpg"/>
          <p:cNvPicPr>
            <a:picLocks noChangeAspect="1" noChangeArrowheads="1"/>
          </p:cNvPicPr>
          <p:nvPr/>
        </p:nvPicPr>
        <p:blipFill>
          <a:blip r:embed="rId2"/>
          <a:srcRect l="8188" r="3384" b="18134"/>
          <a:stretch>
            <a:fillRect/>
          </a:stretch>
        </p:blipFill>
        <p:spPr bwMode="auto">
          <a:xfrm>
            <a:off x="0" y="0"/>
            <a:ext cx="9208647" cy="6858000"/>
          </a:xfrm>
          <a:prstGeom prst="rect">
            <a:avLst/>
          </a:prstGeom>
          <a:noFill/>
        </p:spPr>
      </p:pic>
      <p:pic>
        <p:nvPicPr>
          <p:cNvPr id="21506" name="Picture 2" descr="http://t2.gstatic.com/images?q=tbn:ANd9GcSJbVQvyFG8cINHXRTul6m3RZt_RFunitnVxzycm7yOut6dGVrf&amp;t=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1" y="285728"/>
            <a:ext cx="2428893" cy="206057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143240" y="428604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Charoset</a:t>
            </a:r>
            <a:r>
              <a:rPr lang="en-GB" dirty="0" smtClean="0"/>
              <a:t> is sweet and has a paste like consistency it includes apples, nuts, wine and cinnamon. </a:t>
            </a:r>
          </a:p>
          <a:p>
            <a:r>
              <a:rPr lang="en-GB" dirty="0" smtClean="0"/>
              <a:t>It symbolises the mortar the Israelites used during their years in slavery.  </a:t>
            </a:r>
          </a:p>
        </p:txBody>
      </p:sp>
      <p:pic>
        <p:nvPicPr>
          <p:cNvPr id="21508" name="Picture 4" descr="http://www.kveller.com/images/Article_images/shank-bon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1928802"/>
            <a:ext cx="2500310" cy="250031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85918" y="2857496"/>
            <a:ext cx="41434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roasted shank bone represents the lamb eaten by the Israelites at the first Passover.</a:t>
            </a:r>
          </a:p>
          <a:p>
            <a:r>
              <a:rPr lang="en-GB" dirty="0" smtClean="0"/>
              <a:t>This is not eaten but presented on the plate again the following night.  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286117" y="4929198"/>
            <a:ext cx="4357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/>
              <a:t>Beitzah</a:t>
            </a:r>
            <a:r>
              <a:rPr lang="en-GB" dirty="0" smtClean="0"/>
              <a:t> is a roasted egg. This represents the circle of life.  </a:t>
            </a:r>
            <a:endParaRPr lang="en-GB" dirty="0"/>
          </a:p>
        </p:txBody>
      </p:sp>
      <p:pic>
        <p:nvPicPr>
          <p:cNvPr id="21510" name="Picture 6" descr="http://redheadyellowdog.files.wordpress.com/2009/04/img-215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4572008"/>
            <a:ext cx="2524100" cy="189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312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Passover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Passover Message for Catholics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Passover</dc:title>
  <dc:creator>073swood</dc:creator>
  <cp:lastModifiedBy>073swood</cp:lastModifiedBy>
  <cp:revision>8</cp:revision>
  <dcterms:created xsi:type="dcterms:W3CDTF">2012-09-06T12:18:01Z</dcterms:created>
  <dcterms:modified xsi:type="dcterms:W3CDTF">2012-09-06T13:48:16Z</dcterms:modified>
</cp:coreProperties>
</file>