
<file path=[Content_Types].xml><?xml version="1.0" encoding="utf-8"?>
<Types xmlns="http://schemas.openxmlformats.org/package/2006/content-types">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8" d="100"/>
          <a:sy n="68" d="100"/>
        </p:scale>
        <p:origin x="616"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C54D-49C3-4899-A59B-8EE67B9170A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EB1435C2-4CE3-4E09-9442-F076AA8E54A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EF464D9A-EA37-477E-BDCF-8FB73323C613}"/>
              </a:ext>
            </a:extLst>
          </p:cNvPr>
          <p:cNvSpPr>
            <a:spLocks noGrp="1"/>
          </p:cNvSpPr>
          <p:nvPr>
            <p:ph type="dt" sz="half" idx="10"/>
          </p:nvPr>
        </p:nvSpPr>
        <p:spPr/>
        <p:txBody>
          <a:bodyPr/>
          <a:lstStyle/>
          <a:p>
            <a:fld id="{2E13C224-A5F9-4952-80E0-B420D7FF017D}" type="datetimeFigureOut">
              <a:rPr lang="en-GB" smtClean="0"/>
              <a:t>31/05/2019</a:t>
            </a:fld>
            <a:endParaRPr lang="en-GB"/>
          </a:p>
        </p:txBody>
      </p:sp>
      <p:sp>
        <p:nvSpPr>
          <p:cNvPr id="5" name="Footer Placeholder 4">
            <a:extLst>
              <a:ext uri="{FF2B5EF4-FFF2-40B4-BE49-F238E27FC236}">
                <a16:creationId xmlns:a16="http://schemas.microsoft.com/office/drawing/2014/main" id="{945153C2-7427-451D-B494-2832CE8ECC9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F729AEF-4CBB-4AC4-84A7-1EA87D4239C5}"/>
              </a:ext>
            </a:extLst>
          </p:cNvPr>
          <p:cNvSpPr>
            <a:spLocks noGrp="1"/>
          </p:cNvSpPr>
          <p:nvPr>
            <p:ph type="sldNum" sz="quarter" idx="12"/>
          </p:nvPr>
        </p:nvSpPr>
        <p:spPr/>
        <p:txBody>
          <a:bodyPr/>
          <a:lstStyle/>
          <a:p>
            <a:fld id="{4A6A0C2B-24C5-4465-9201-0BAD5203001B}" type="slidenum">
              <a:rPr lang="en-GB" smtClean="0"/>
              <a:t>‹#›</a:t>
            </a:fld>
            <a:endParaRPr lang="en-GB"/>
          </a:p>
        </p:txBody>
      </p:sp>
    </p:spTree>
    <p:extLst>
      <p:ext uri="{BB962C8B-B14F-4D97-AF65-F5344CB8AC3E}">
        <p14:creationId xmlns:p14="http://schemas.microsoft.com/office/powerpoint/2010/main" val="9684092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C0B74C-DD16-415F-B836-1D7B508CAE5D}"/>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2D3EE509-2719-4C0F-96FC-151A749B676F}"/>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8EE5976-3366-4F36-864E-A06864A35BBD}"/>
              </a:ext>
            </a:extLst>
          </p:cNvPr>
          <p:cNvSpPr>
            <a:spLocks noGrp="1"/>
          </p:cNvSpPr>
          <p:nvPr>
            <p:ph type="dt" sz="half" idx="10"/>
          </p:nvPr>
        </p:nvSpPr>
        <p:spPr/>
        <p:txBody>
          <a:bodyPr/>
          <a:lstStyle/>
          <a:p>
            <a:fld id="{2E13C224-A5F9-4952-80E0-B420D7FF017D}" type="datetimeFigureOut">
              <a:rPr lang="en-GB" smtClean="0"/>
              <a:t>31/05/2019</a:t>
            </a:fld>
            <a:endParaRPr lang="en-GB"/>
          </a:p>
        </p:txBody>
      </p:sp>
      <p:sp>
        <p:nvSpPr>
          <p:cNvPr id="5" name="Footer Placeholder 4">
            <a:extLst>
              <a:ext uri="{FF2B5EF4-FFF2-40B4-BE49-F238E27FC236}">
                <a16:creationId xmlns:a16="http://schemas.microsoft.com/office/drawing/2014/main" id="{802DEAC6-DBB6-4175-9D62-99F3C5EC476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0600A18-A89C-4CE1-BFA6-645E38E0C80B}"/>
              </a:ext>
            </a:extLst>
          </p:cNvPr>
          <p:cNvSpPr>
            <a:spLocks noGrp="1"/>
          </p:cNvSpPr>
          <p:nvPr>
            <p:ph type="sldNum" sz="quarter" idx="12"/>
          </p:nvPr>
        </p:nvSpPr>
        <p:spPr/>
        <p:txBody>
          <a:bodyPr/>
          <a:lstStyle/>
          <a:p>
            <a:fld id="{4A6A0C2B-24C5-4465-9201-0BAD5203001B}" type="slidenum">
              <a:rPr lang="en-GB" smtClean="0"/>
              <a:t>‹#›</a:t>
            </a:fld>
            <a:endParaRPr lang="en-GB"/>
          </a:p>
        </p:txBody>
      </p:sp>
    </p:spTree>
    <p:extLst>
      <p:ext uri="{BB962C8B-B14F-4D97-AF65-F5344CB8AC3E}">
        <p14:creationId xmlns:p14="http://schemas.microsoft.com/office/powerpoint/2010/main" val="20594622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16835F4-AD3C-49F8-9D9B-381F4517DDAD}"/>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00BC52C9-BA78-491B-88C9-073B34851AA4}"/>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0B72F34-2E58-4C1B-BF89-BF78A1DEB62F}"/>
              </a:ext>
            </a:extLst>
          </p:cNvPr>
          <p:cNvSpPr>
            <a:spLocks noGrp="1"/>
          </p:cNvSpPr>
          <p:nvPr>
            <p:ph type="dt" sz="half" idx="10"/>
          </p:nvPr>
        </p:nvSpPr>
        <p:spPr/>
        <p:txBody>
          <a:bodyPr/>
          <a:lstStyle/>
          <a:p>
            <a:fld id="{2E13C224-A5F9-4952-80E0-B420D7FF017D}" type="datetimeFigureOut">
              <a:rPr lang="en-GB" smtClean="0"/>
              <a:t>31/05/2019</a:t>
            </a:fld>
            <a:endParaRPr lang="en-GB"/>
          </a:p>
        </p:txBody>
      </p:sp>
      <p:sp>
        <p:nvSpPr>
          <p:cNvPr id="5" name="Footer Placeholder 4">
            <a:extLst>
              <a:ext uri="{FF2B5EF4-FFF2-40B4-BE49-F238E27FC236}">
                <a16:creationId xmlns:a16="http://schemas.microsoft.com/office/drawing/2014/main" id="{F424A1FB-D0B2-4CB6-91C5-8D258A42D10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2C89597-E913-4DA5-9C06-8EBFE6450E6D}"/>
              </a:ext>
            </a:extLst>
          </p:cNvPr>
          <p:cNvSpPr>
            <a:spLocks noGrp="1"/>
          </p:cNvSpPr>
          <p:nvPr>
            <p:ph type="sldNum" sz="quarter" idx="12"/>
          </p:nvPr>
        </p:nvSpPr>
        <p:spPr/>
        <p:txBody>
          <a:bodyPr/>
          <a:lstStyle/>
          <a:p>
            <a:fld id="{4A6A0C2B-24C5-4465-9201-0BAD5203001B}" type="slidenum">
              <a:rPr lang="en-GB" smtClean="0"/>
              <a:t>‹#›</a:t>
            </a:fld>
            <a:endParaRPr lang="en-GB"/>
          </a:p>
        </p:txBody>
      </p:sp>
    </p:spTree>
    <p:extLst>
      <p:ext uri="{BB962C8B-B14F-4D97-AF65-F5344CB8AC3E}">
        <p14:creationId xmlns:p14="http://schemas.microsoft.com/office/powerpoint/2010/main" val="330526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EAA3CA-C96D-4B6B-A9B1-90E1EC7940A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7DFE95B1-7DE5-40D6-9A4B-113CD635C132}"/>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308D2B4-913B-49D3-B197-E55E70D64927}"/>
              </a:ext>
            </a:extLst>
          </p:cNvPr>
          <p:cNvSpPr>
            <a:spLocks noGrp="1"/>
          </p:cNvSpPr>
          <p:nvPr>
            <p:ph type="dt" sz="half" idx="10"/>
          </p:nvPr>
        </p:nvSpPr>
        <p:spPr/>
        <p:txBody>
          <a:bodyPr/>
          <a:lstStyle/>
          <a:p>
            <a:fld id="{2E13C224-A5F9-4952-80E0-B420D7FF017D}" type="datetimeFigureOut">
              <a:rPr lang="en-GB" smtClean="0"/>
              <a:t>31/05/2019</a:t>
            </a:fld>
            <a:endParaRPr lang="en-GB"/>
          </a:p>
        </p:txBody>
      </p:sp>
      <p:sp>
        <p:nvSpPr>
          <p:cNvPr id="5" name="Footer Placeholder 4">
            <a:extLst>
              <a:ext uri="{FF2B5EF4-FFF2-40B4-BE49-F238E27FC236}">
                <a16:creationId xmlns:a16="http://schemas.microsoft.com/office/drawing/2014/main" id="{E9160AC1-FF2A-4EF9-A4BF-E1D0345D8E2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7CAA7BF-6FF0-4430-AA58-FACEE4DEF1D4}"/>
              </a:ext>
            </a:extLst>
          </p:cNvPr>
          <p:cNvSpPr>
            <a:spLocks noGrp="1"/>
          </p:cNvSpPr>
          <p:nvPr>
            <p:ph type="sldNum" sz="quarter" idx="12"/>
          </p:nvPr>
        </p:nvSpPr>
        <p:spPr/>
        <p:txBody>
          <a:bodyPr/>
          <a:lstStyle/>
          <a:p>
            <a:fld id="{4A6A0C2B-24C5-4465-9201-0BAD5203001B}" type="slidenum">
              <a:rPr lang="en-GB" smtClean="0"/>
              <a:t>‹#›</a:t>
            </a:fld>
            <a:endParaRPr lang="en-GB"/>
          </a:p>
        </p:txBody>
      </p:sp>
    </p:spTree>
    <p:extLst>
      <p:ext uri="{BB962C8B-B14F-4D97-AF65-F5344CB8AC3E}">
        <p14:creationId xmlns:p14="http://schemas.microsoft.com/office/powerpoint/2010/main" val="11883077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F73D87-EC84-4DD2-8A22-969BF68FC37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42D96AF1-B8A2-482B-A14B-475108899D4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CE7AAA56-194C-4530-B352-61335118B4B9}"/>
              </a:ext>
            </a:extLst>
          </p:cNvPr>
          <p:cNvSpPr>
            <a:spLocks noGrp="1"/>
          </p:cNvSpPr>
          <p:nvPr>
            <p:ph type="dt" sz="half" idx="10"/>
          </p:nvPr>
        </p:nvSpPr>
        <p:spPr/>
        <p:txBody>
          <a:bodyPr/>
          <a:lstStyle/>
          <a:p>
            <a:fld id="{2E13C224-A5F9-4952-80E0-B420D7FF017D}" type="datetimeFigureOut">
              <a:rPr lang="en-GB" smtClean="0"/>
              <a:t>31/05/2019</a:t>
            </a:fld>
            <a:endParaRPr lang="en-GB"/>
          </a:p>
        </p:txBody>
      </p:sp>
      <p:sp>
        <p:nvSpPr>
          <p:cNvPr id="5" name="Footer Placeholder 4">
            <a:extLst>
              <a:ext uri="{FF2B5EF4-FFF2-40B4-BE49-F238E27FC236}">
                <a16:creationId xmlns:a16="http://schemas.microsoft.com/office/drawing/2014/main" id="{9EF31551-E7B0-4DB7-8DCF-4FB8256E145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EBB8EAD-DA9C-4D3A-B50A-DF5CACE6CA2E}"/>
              </a:ext>
            </a:extLst>
          </p:cNvPr>
          <p:cNvSpPr>
            <a:spLocks noGrp="1"/>
          </p:cNvSpPr>
          <p:nvPr>
            <p:ph type="sldNum" sz="quarter" idx="12"/>
          </p:nvPr>
        </p:nvSpPr>
        <p:spPr/>
        <p:txBody>
          <a:bodyPr/>
          <a:lstStyle/>
          <a:p>
            <a:fld id="{4A6A0C2B-24C5-4465-9201-0BAD5203001B}" type="slidenum">
              <a:rPr lang="en-GB" smtClean="0"/>
              <a:t>‹#›</a:t>
            </a:fld>
            <a:endParaRPr lang="en-GB"/>
          </a:p>
        </p:txBody>
      </p:sp>
    </p:spTree>
    <p:extLst>
      <p:ext uri="{BB962C8B-B14F-4D97-AF65-F5344CB8AC3E}">
        <p14:creationId xmlns:p14="http://schemas.microsoft.com/office/powerpoint/2010/main" val="2260545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ED1B92-B93E-4B36-8CC7-663A839E131C}"/>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F96D6E7C-B2A4-4993-BC02-6A0789CAEC91}"/>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421C1C9E-8B88-4BE1-B365-4F3C75274A7A}"/>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F15B1D65-DB9B-4794-BBCE-3C686239E4D6}"/>
              </a:ext>
            </a:extLst>
          </p:cNvPr>
          <p:cNvSpPr>
            <a:spLocks noGrp="1"/>
          </p:cNvSpPr>
          <p:nvPr>
            <p:ph type="dt" sz="half" idx="10"/>
          </p:nvPr>
        </p:nvSpPr>
        <p:spPr/>
        <p:txBody>
          <a:bodyPr/>
          <a:lstStyle/>
          <a:p>
            <a:fld id="{2E13C224-A5F9-4952-80E0-B420D7FF017D}" type="datetimeFigureOut">
              <a:rPr lang="en-GB" smtClean="0"/>
              <a:t>31/05/2019</a:t>
            </a:fld>
            <a:endParaRPr lang="en-GB"/>
          </a:p>
        </p:txBody>
      </p:sp>
      <p:sp>
        <p:nvSpPr>
          <p:cNvPr id="6" name="Footer Placeholder 5">
            <a:extLst>
              <a:ext uri="{FF2B5EF4-FFF2-40B4-BE49-F238E27FC236}">
                <a16:creationId xmlns:a16="http://schemas.microsoft.com/office/drawing/2014/main" id="{42275BC0-53C5-425F-95C6-190FF80A17B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4DFCF59A-EDDB-4792-A069-67F422236C09}"/>
              </a:ext>
            </a:extLst>
          </p:cNvPr>
          <p:cNvSpPr>
            <a:spLocks noGrp="1"/>
          </p:cNvSpPr>
          <p:nvPr>
            <p:ph type="sldNum" sz="quarter" idx="12"/>
          </p:nvPr>
        </p:nvSpPr>
        <p:spPr/>
        <p:txBody>
          <a:bodyPr/>
          <a:lstStyle/>
          <a:p>
            <a:fld id="{4A6A0C2B-24C5-4465-9201-0BAD5203001B}" type="slidenum">
              <a:rPr lang="en-GB" smtClean="0"/>
              <a:t>‹#›</a:t>
            </a:fld>
            <a:endParaRPr lang="en-GB"/>
          </a:p>
        </p:txBody>
      </p:sp>
    </p:spTree>
    <p:extLst>
      <p:ext uri="{BB962C8B-B14F-4D97-AF65-F5344CB8AC3E}">
        <p14:creationId xmlns:p14="http://schemas.microsoft.com/office/powerpoint/2010/main" val="7150809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4A4ECE-0215-46C4-BC58-091FE432A345}"/>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1EE9E846-BBD6-4500-9C71-75BE5934666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35BEEEED-6827-47B4-B923-2C048B1D27DD}"/>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C1A2FA14-6CAA-4FD3-B720-318C82EC16A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03701FEF-8B54-4633-93C5-B0498075A6DB}"/>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F780F614-9392-491A-AF79-D1F96D635716}"/>
              </a:ext>
            </a:extLst>
          </p:cNvPr>
          <p:cNvSpPr>
            <a:spLocks noGrp="1"/>
          </p:cNvSpPr>
          <p:nvPr>
            <p:ph type="dt" sz="half" idx="10"/>
          </p:nvPr>
        </p:nvSpPr>
        <p:spPr/>
        <p:txBody>
          <a:bodyPr/>
          <a:lstStyle/>
          <a:p>
            <a:fld id="{2E13C224-A5F9-4952-80E0-B420D7FF017D}" type="datetimeFigureOut">
              <a:rPr lang="en-GB" smtClean="0"/>
              <a:t>31/05/2019</a:t>
            </a:fld>
            <a:endParaRPr lang="en-GB"/>
          </a:p>
        </p:txBody>
      </p:sp>
      <p:sp>
        <p:nvSpPr>
          <p:cNvPr id="8" name="Footer Placeholder 7">
            <a:extLst>
              <a:ext uri="{FF2B5EF4-FFF2-40B4-BE49-F238E27FC236}">
                <a16:creationId xmlns:a16="http://schemas.microsoft.com/office/drawing/2014/main" id="{AD6DD110-D4D4-43D2-ABD1-FE6AF5C18C95}"/>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321F485B-A1C8-4BAC-A073-2A56E40D4BA8}"/>
              </a:ext>
            </a:extLst>
          </p:cNvPr>
          <p:cNvSpPr>
            <a:spLocks noGrp="1"/>
          </p:cNvSpPr>
          <p:nvPr>
            <p:ph type="sldNum" sz="quarter" idx="12"/>
          </p:nvPr>
        </p:nvSpPr>
        <p:spPr/>
        <p:txBody>
          <a:bodyPr/>
          <a:lstStyle/>
          <a:p>
            <a:fld id="{4A6A0C2B-24C5-4465-9201-0BAD5203001B}" type="slidenum">
              <a:rPr lang="en-GB" smtClean="0"/>
              <a:t>‹#›</a:t>
            </a:fld>
            <a:endParaRPr lang="en-GB"/>
          </a:p>
        </p:txBody>
      </p:sp>
    </p:spTree>
    <p:extLst>
      <p:ext uri="{BB962C8B-B14F-4D97-AF65-F5344CB8AC3E}">
        <p14:creationId xmlns:p14="http://schemas.microsoft.com/office/powerpoint/2010/main" val="14432775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5421B3-8402-4EBD-8168-BEC532F325D3}"/>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35570B4B-6D04-4092-BA8B-5BDA242634E0}"/>
              </a:ext>
            </a:extLst>
          </p:cNvPr>
          <p:cNvSpPr>
            <a:spLocks noGrp="1"/>
          </p:cNvSpPr>
          <p:nvPr>
            <p:ph type="dt" sz="half" idx="10"/>
          </p:nvPr>
        </p:nvSpPr>
        <p:spPr/>
        <p:txBody>
          <a:bodyPr/>
          <a:lstStyle/>
          <a:p>
            <a:fld id="{2E13C224-A5F9-4952-80E0-B420D7FF017D}" type="datetimeFigureOut">
              <a:rPr lang="en-GB" smtClean="0"/>
              <a:t>31/05/2019</a:t>
            </a:fld>
            <a:endParaRPr lang="en-GB"/>
          </a:p>
        </p:txBody>
      </p:sp>
      <p:sp>
        <p:nvSpPr>
          <p:cNvPr id="4" name="Footer Placeholder 3">
            <a:extLst>
              <a:ext uri="{FF2B5EF4-FFF2-40B4-BE49-F238E27FC236}">
                <a16:creationId xmlns:a16="http://schemas.microsoft.com/office/drawing/2014/main" id="{15462ACA-7B97-4C1C-AFFE-59C70C465721}"/>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B2CFB146-14A4-47B3-B876-C30C0F49716C}"/>
              </a:ext>
            </a:extLst>
          </p:cNvPr>
          <p:cNvSpPr>
            <a:spLocks noGrp="1"/>
          </p:cNvSpPr>
          <p:nvPr>
            <p:ph type="sldNum" sz="quarter" idx="12"/>
          </p:nvPr>
        </p:nvSpPr>
        <p:spPr/>
        <p:txBody>
          <a:bodyPr/>
          <a:lstStyle/>
          <a:p>
            <a:fld id="{4A6A0C2B-24C5-4465-9201-0BAD5203001B}" type="slidenum">
              <a:rPr lang="en-GB" smtClean="0"/>
              <a:t>‹#›</a:t>
            </a:fld>
            <a:endParaRPr lang="en-GB"/>
          </a:p>
        </p:txBody>
      </p:sp>
    </p:spTree>
    <p:extLst>
      <p:ext uri="{BB962C8B-B14F-4D97-AF65-F5344CB8AC3E}">
        <p14:creationId xmlns:p14="http://schemas.microsoft.com/office/powerpoint/2010/main" val="16182052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4EE0715-B9B9-463B-9B26-58BF8A35EB36}"/>
              </a:ext>
            </a:extLst>
          </p:cNvPr>
          <p:cNvSpPr>
            <a:spLocks noGrp="1"/>
          </p:cNvSpPr>
          <p:nvPr>
            <p:ph type="dt" sz="half" idx="10"/>
          </p:nvPr>
        </p:nvSpPr>
        <p:spPr/>
        <p:txBody>
          <a:bodyPr/>
          <a:lstStyle/>
          <a:p>
            <a:fld id="{2E13C224-A5F9-4952-80E0-B420D7FF017D}" type="datetimeFigureOut">
              <a:rPr lang="en-GB" smtClean="0"/>
              <a:t>31/05/2019</a:t>
            </a:fld>
            <a:endParaRPr lang="en-GB"/>
          </a:p>
        </p:txBody>
      </p:sp>
      <p:sp>
        <p:nvSpPr>
          <p:cNvPr id="3" name="Footer Placeholder 2">
            <a:extLst>
              <a:ext uri="{FF2B5EF4-FFF2-40B4-BE49-F238E27FC236}">
                <a16:creationId xmlns:a16="http://schemas.microsoft.com/office/drawing/2014/main" id="{A3F4761D-A275-4E59-AF06-458BA6CCCBD6}"/>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32CDFE6C-BA17-4DFB-A7FD-1D0DD107CAAA}"/>
              </a:ext>
            </a:extLst>
          </p:cNvPr>
          <p:cNvSpPr>
            <a:spLocks noGrp="1"/>
          </p:cNvSpPr>
          <p:nvPr>
            <p:ph type="sldNum" sz="quarter" idx="12"/>
          </p:nvPr>
        </p:nvSpPr>
        <p:spPr/>
        <p:txBody>
          <a:bodyPr/>
          <a:lstStyle/>
          <a:p>
            <a:fld id="{4A6A0C2B-24C5-4465-9201-0BAD5203001B}" type="slidenum">
              <a:rPr lang="en-GB" smtClean="0"/>
              <a:t>‹#›</a:t>
            </a:fld>
            <a:endParaRPr lang="en-GB"/>
          </a:p>
        </p:txBody>
      </p:sp>
    </p:spTree>
    <p:extLst>
      <p:ext uri="{BB962C8B-B14F-4D97-AF65-F5344CB8AC3E}">
        <p14:creationId xmlns:p14="http://schemas.microsoft.com/office/powerpoint/2010/main" val="28299556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0C12C0-99CE-4009-A0DB-511B1E1FF9B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5772BF8A-BFE2-4A2A-BFDD-8B3F1DF6A6F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576060F0-411E-47F4-8EE6-47A7B21287D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35CD6557-3E39-4017-A268-1D5C99BEEA85}"/>
              </a:ext>
            </a:extLst>
          </p:cNvPr>
          <p:cNvSpPr>
            <a:spLocks noGrp="1"/>
          </p:cNvSpPr>
          <p:nvPr>
            <p:ph type="dt" sz="half" idx="10"/>
          </p:nvPr>
        </p:nvSpPr>
        <p:spPr/>
        <p:txBody>
          <a:bodyPr/>
          <a:lstStyle/>
          <a:p>
            <a:fld id="{2E13C224-A5F9-4952-80E0-B420D7FF017D}" type="datetimeFigureOut">
              <a:rPr lang="en-GB" smtClean="0"/>
              <a:t>31/05/2019</a:t>
            </a:fld>
            <a:endParaRPr lang="en-GB"/>
          </a:p>
        </p:txBody>
      </p:sp>
      <p:sp>
        <p:nvSpPr>
          <p:cNvPr id="6" name="Footer Placeholder 5">
            <a:extLst>
              <a:ext uri="{FF2B5EF4-FFF2-40B4-BE49-F238E27FC236}">
                <a16:creationId xmlns:a16="http://schemas.microsoft.com/office/drawing/2014/main" id="{DF62E261-CEA6-4EF4-AAAE-4671AA1D5275}"/>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39A41568-88EB-4978-AD73-05B2260F0E9D}"/>
              </a:ext>
            </a:extLst>
          </p:cNvPr>
          <p:cNvSpPr>
            <a:spLocks noGrp="1"/>
          </p:cNvSpPr>
          <p:nvPr>
            <p:ph type="sldNum" sz="quarter" idx="12"/>
          </p:nvPr>
        </p:nvSpPr>
        <p:spPr/>
        <p:txBody>
          <a:bodyPr/>
          <a:lstStyle/>
          <a:p>
            <a:fld id="{4A6A0C2B-24C5-4465-9201-0BAD5203001B}" type="slidenum">
              <a:rPr lang="en-GB" smtClean="0"/>
              <a:t>‹#›</a:t>
            </a:fld>
            <a:endParaRPr lang="en-GB"/>
          </a:p>
        </p:txBody>
      </p:sp>
    </p:spTree>
    <p:extLst>
      <p:ext uri="{BB962C8B-B14F-4D97-AF65-F5344CB8AC3E}">
        <p14:creationId xmlns:p14="http://schemas.microsoft.com/office/powerpoint/2010/main" val="15870980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7F4A25-D78D-43C1-80D5-854F1E8DED2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D4278CB7-0C00-4D7E-B0AD-8C4A7CB014B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1747A894-271F-4826-85DF-E55D7913FEE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E6E92373-FB77-4F9A-A1F1-B2587EA3AC8B}"/>
              </a:ext>
            </a:extLst>
          </p:cNvPr>
          <p:cNvSpPr>
            <a:spLocks noGrp="1"/>
          </p:cNvSpPr>
          <p:nvPr>
            <p:ph type="dt" sz="half" idx="10"/>
          </p:nvPr>
        </p:nvSpPr>
        <p:spPr/>
        <p:txBody>
          <a:bodyPr/>
          <a:lstStyle/>
          <a:p>
            <a:fld id="{2E13C224-A5F9-4952-80E0-B420D7FF017D}" type="datetimeFigureOut">
              <a:rPr lang="en-GB" smtClean="0"/>
              <a:t>31/05/2019</a:t>
            </a:fld>
            <a:endParaRPr lang="en-GB"/>
          </a:p>
        </p:txBody>
      </p:sp>
      <p:sp>
        <p:nvSpPr>
          <p:cNvPr id="6" name="Footer Placeholder 5">
            <a:extLst>
              <a:ext uri="{FF2B5EF4-FFF2-40B4-BE49-F238E27FC236}">
                <a16:creationId xmlns:a16="http://schemas.microsoft.com/office/drawing/2014/main" id="{6A88DD74-ACB4-4A53-924E-87D091B75D95}"/>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461C1F55-8FC2-43AE-A5ED-D973C6700C2D}"/>
              </a:ext>
            </a:extLst>
          </p:cNvPr>
          <p:cNvSpPr>
            <a:spLocks noGrp="1"/>
          </p:cNvSpPr>
          <p:nvPr>
            <p:ph type="sldNum" sz="quarter" idx="12"/>
          </p:nvPr>
        </p:nvSpPr>
        <p:spPr/>
        <p:txBody>
          <a:bodyPr/>
          <a:lstStyle/>
          <a:p>
            <a:fld id="{4A6A0C2B-24C5-4465-9201-0BAD5203001B}" type="slidenum">
              <a:rPr lang="en-GB" smtClean="0"/>
              <a:t>‹#›</a:t>
            </a:fld>
            <a:endParaRPr lang="en-GB"/>
          </a:p>
        </p:txBody>
      </p:sp>
    </p:spTree>
    <p:extLst>
      <p:ext uri="{BB962C8B-B14F-4D97-AF65-F5344CB8AC3E}">
        <p14:creationId xmlns:p14="http://schemas.microsoft.com/office/powerpoint/2010/main" val="27982774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1865609-8EB3-45E6-AE53-61ABE2D43B2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C8D5CD4C-90C6-41E5-B3CA-E1CA2818202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D5D37AD-EC33-450E-9DC4-C5BFAA2BFDB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E13C224-A5F9-4952-80E0-B420D7FF017D}" type="datetimeFigureOut">
              <a:rPr lang="en-GB" smtClean="0"/>
              <a:t>31/05/2019</a:t>
            </a:fld>
            <a:endParaRPr lang="en-GB"/>
          </a:p>
        </p:txBody>
      </p:sp>
      <p:sp>
        <p:nvSpPr>
          <p:cNvPr id="5" name="Footer Placeholder 4">
            <a:extLst>
              <a:ext uri="{FF2B5EF4-FFF2-40B4-BE49-F238E27FC236}">
                <a16:creationId xmlns:a16="http://schemas.microsoft.com/office/drawing/2014/main" id="{09340957-5A98-4EA3-9303-223286D39E3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6CA74418-4590-48E6-AD1A-9503B1CF3E1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A6A0C2B-24C5-4465-9201-0BAD5203001B}" type="slidenum">
              <a:rPr lang="en-GB" smtClean="0"/>
              <a:t>‹#›</a:t>
            </a:fld>
            <a:endParaRPr lang="en-GB"/>
          </a:p>
        </p:txBody>
      </p:sp>
    </p:spTree>
    <p:extLst>
      <p:ext uri="{BB962C8B-B14F-4D97-AF65-F5344CB8AC3E}">
        <p14:creationId xmlns:p14="http://schemas.microsoft.com/office/powerpoint/2010/main" val="15643834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9" name="Straight Arrow Connector 8">
            <a:extLst>
              <a:ext uri="{FF2B5EF4-FFF2-40B4-BE49-F238E27FC236}">
                <a16:creationId xmlns:a16="http://schemas.microsoft.com/office/drawing/2014/main" id="{E4A809D5-3600-46D4-A466-67F2349A54F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55320" y="2316480"/>
            <a:ext cx="4572000" cy="0"/>
          </a:xfrm>
          <a:prstGeom prst="straightConnector1">
            <a:avLst/>
          </a:prstGeom>
          <a:ln w="19050" cap="sq">
            <a:solidFill>
              <a:schemeClr val="tx1"/>
            </a:solidFill>
            <a:tailEnd type="none"/>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F890C15B-EEBC-4AB6-8922-6E69CC965C9F}"/>
              </a:ext>
            </a:extLst>
          </p:cNvPr>
          <p:cNvSpPr>
            <a:spLocks noGrp="1"/>
          </p:cNvSpPr>
          <p:nvPr>
            <p:ph idx="1"/>
          </p:nvPr>
        </p:nvSpPr>
        <p:spPr>
          <a:xfrm>
            <a:off x="231115" y="207391"/>
            <a:ext cx="5572319" cy="5599514"/>
          </a:xfrm>
        </p:spPr>
        <p:txBody>
          <a:bodyPr>
            <a:normAutofit/>
          </a:bodyPr>
          <a:lstStyle/>
          <a:p>
            <a:pPr marL="0" indent="0">
              <a:buNone/>
            </a:pPr>
            <a:r>
              <a:rPr lang="en-US" sz="2000" dirty="0"/>
              <a:t>Prayer to the Sacred Heart</a:t>
            </a:r>
          </a:p>
          <a:p>
            <a:pPr marL="0" indent="0">
              <a:buNone/>
            </a:pPr>
            <a:r>
              <a:rPr lang="en-US" sz="2000" dirty="0"/>
              <a:t>Lord Jesus Christ, you became one of us to reveal to us how much your Father loves us. You reached out in love to the sinner and humble of heart. Your heart was full of compassion for the sick and disabled, for the bereaved, for the oppressed and the poor.</a:t>
            </a:r>
          </a:p>
          <a:p>
            <a:pPr marL="0" indent="0">
              <a:buNone/>
            </a:pPr>
            <a:r>
              <a:rPr lang="en-US" sz="2000" dirty="0"/>
              <a:t>Be with us in our weakness and help us to raise our hearts and minds to you in trust. Give us loving hearts like yours so that we too may spread your love in the circles in which we move. Make our hearts gentle and humble so that we may have compassion for those who are less fortunate than ourselves.</a:t>
            </a:r>
          </a:p>
          <a:p>
            <a:pPr marL="0" indent="0">
              <a:buNone/>
            </a:pPr>
            <a:r>
              <a:rPr lang="en-US" sz="2000" dirty="0"/>
              <a:t>Bless us with hearts that are always ready to forgive.</a:t>
            </a:r>
          </a:p>
          <a:p>
            <a:pPr marL="0" indent="0">
              <a:buNone/>
            </a:pPr>
            <a:r>
              <a:rPr lang="en-US" sz="2000" dirty="0"/>
              <a:t>Amen.</a:t>
            </a:r>
          </a:p>
          <a:p>
            <a:pPr marL="0" indent="0">
              <a:buNone/>
            </a:pPr>
            <a:endParaRPr lang="en-GB" sz="1500" dirty="0"/>
          </a:p>
        </p:txBody>
      </p:sp>
      <p:pic>
        <p:nvPicPr>
          <p:cNvPr id="4" name="Picture 3">
            <a:extLst>
              <a:ext uri="{FF2B5EF4-FFF2-40B4-BE49-F238E27FC236}">
                <a16:creationId xmlns:a16="http://schemas.microsoft.com/office/drawing/2014/main" id="{9A653F42-76B9-499F-8F58-3170934697AE}"/>
              </a:ext>
            </a:extLst>
          </p:cNvPr>
          <p:cNvPicPr>
            <a:picLocks noChangeAspect="1"/>
          </p:cNvPicPr>
          <p:nvPr/>
        </p:nvPicPr>
        <p:blipFill rotWithShape="1">
          <a:blip r:embed="rId2">
            <a:extLst>
              <a:ext uri="{28A0092B-C50C-407E-A947-70E740481C1C}">
                <a14:useLocalDpi xmlns:a14="http://schemas.microsoft.com/office/drawing/2010/main" val="0"/>
              </a:ext>
            </a:extLst>
          </a:blip>
          <a:srcRect l="16285" r="16284"/>
          <a:stretch/>
        </p:blipFill>
        <p:spPr>
          <a:xfrm>
            <a:off x="5878849" y="10"/>
            <a:ext cx="6313150" cy="6857987"/>
          </a:xfrm>
          <a:custGeom>
            <a:avLst/>
            <a:gdLst>
              <a:gd name="connsiteX0" fmla="*/ 65565 w 6313150"/>
              <a:gd name="connsiteY0" fmla="*/ 0 h 6857997"/>
              <a:gd name="connsiteX1" fmla="*/ 6313150 w 6313150"/>
              <a:gd name="connsiteY1" fmla="*/ 0 h 6857997"/>
              <a:gd name="connsiteX2" fmla="*/ 6313150 w 6313150"/>
              <a:gd name="connsiteY2" fmla="*/ 6857997 h 6857997"/>
              <a:gd name="connsiteX3" fmla="*/ 3293946 w 6313150"/>
              <a:gd name="connsiteY3" fmla="*/ 6857997 h 6857997"/>
              <a:gd name="connsiteX4" fmla="*/ 3235857 w 6313150"/>
              <a:gd name="connsiteY4" fmla="*/ 6823061 h 6857997"/>
              <a:gd name="connsiteX5" fmla="*/ 0 w 6313150"/>
              <a:gd name="connsiteY5" fmla="*/ 951803 h 6857997"/>
              <a:gd name="connsiteX6" fmla="*/ 31536 w 6313150"/>
              <a:gd name="connsiteY6" fmla="*/ 285771 h 68579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313150" h="6857997">
                <a:moveTo>
                  <a:pt x="65565" y="0"/>
                </a:moveTo>
                <a:lnTo>
                  <a:pt x="6313150" y="0"/>
                </a:lnTo>
                <a:lnTo>
                  <a:pt x="6313150" y="6857997"/>
                </a:lnTo>
                <a:lnTo>
                  <a:pt x="3293946" y="6857997"/>
                </a:lnTo>
                <a:lnTo>
                  <a:pt x="3235857" y="6823061"/>
                </a:lnTo>
                <a:cubicBezTo>
                  <a:pt x="1291240" y="5592803"/>
                  <a:pt x="0" y="3423096"/>
                  <a:pt x="0" y="951803"/>
                </a:cubicBezTo>
                <a:cubicBezTo>
                  <a:pt x="0" y="727140"/>
                  <a:pt x="10673" y="504970"/>
                  <a:pt x="31536" y="285771"/>
                </a:cubicBezTo>
                <a:close/>
              </a:path>
            </a:pathLst>
          </a:custGeom>
        </p:spPr>
      </p:pic>
    </p:spTree>
    <p:extLst>
      <p:ext uri="{BB962C8B-B14F-4D97-AF65-F5344CB8AC3E}">
        <p14:creationId xmlns:p14="http://schemas.microsoft.com/office/powerpoint/2010/main" val="383894929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TotalTime>
  <Words>137</Words>
  <Application>Microsoft Office PowerPoint</Application>
  <PresentationFormat>Widescreen</PresentationFormat>
  <Paragraphs>5</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Joanna Sweeney</dc:creator>
  <cp:lastModifiedBy>Joanna Sweeney</cp:lastModifiedBy>
  <cp:revision>2</cp:revision>
  <dcterms:created xsi:type="dcterms:W3CDTF">2019-05-31T13:52:12Z</dcterms:created>
  <dcterms:modified xsi:type="dcterms:W3CDTF">2019-05-31T13:56:56Z</dcterms:modified>
</cp:coreProperties>
</file>