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 Andrew</a:t>
            </a:r>
            <a:endParaRPr lang="en-GB" dirty="0"/>
          </a:p>
        </p:txBody>
      </p:sp>
      <p:sp>
        <p:nvSpPr>
          <p:cNvPr id="3" name="Subtitle 2"/>
          <p:cNvSpPr>
            <a:spLocks noGrp="1"/>
          </p:cNvSpPr>
          <p:nvPr>
            <p:ph type="subTitle" idx="1"/>
          </p:nvPr>
        </p:nvSpPr>
        <p:spPr/>
        <p:txBody>
          <a:bodyPr/>
          <a:lstStyle/>
          <a:p>
            <a:r>
              <a:rPr lang="en-GB" dirty="0" smtClean="0"/>
              <a:t>Our Patron Saint</a:t>
            </a:r>
            <a:endParaRPr lang="en-GB" dirty="0"/>
          </a:p>
        </p:txBody>
      </p:sp>
      <p:pic>
        <p:nvPicPr>
          <p:cNvPr id="4" name="Picture 3" descr="scotland-flag.jpg"/>
          <p:cNvPicPr>
            <a:picLocks noChangeAspect="1"/>
          </p:cNvPicPr>
          <p:nvPr/>
        </p:nvPicPr>
        <p:blipFill>
          <a:blip r:embed="rId2"/>
          <a:stretch>
            <a:fillRect/>
          </a:stretch>
        </p:blipFill>
        <p:spPr>
          <a:xfrm>
            <a:off x="381000" y="304800"/>
            <a:ext cx="3276600" cy="2204774"/>
          </a:xfrm>
          <a:prstGeom prst="rect">
            <a:avLst/>
          </a:prstGeom>
        </p:spPr>
      </p:pic>
      <p:pic>
        <p:nvPicPr>
          <p:cNvPr id="5" name="Picture 4" descr="scotland-flag.jpg"/>
          <p:cNvPicPr>
            <a:picLocks noChangeAspect="1"/>
          </p:cNvPicPr>
          <p:nvPr/>
        </p:nvPicPr>
        <p:blipFill>
          <a:blip r:embed="rId2"/>
          <a:stretch>
            <a:fillRect/>
          </a:stretch>
        </p:blipFill>
        <p:spPr>
          <a:xfrm>
            <a:off x="5334000" y="228600"/>
            <a:ext cx="3276600" cy="22047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762000"/>
            <a:ext cx="8001000" cy="4524315"/>
          </a:xfrm>
          <a:prstGeom prst="rect">
            <a:avLst/>
          </a:prstGeom>
          <a:noFill/>
        </p:spPr>
        <p:txBody>
          <a:bodyPr wrap="square" rtlCol="0">
            <a:spAutoFit/>
          </a:bodyPr>
          <a:lstStyle/>
          <a:p>
            <a:r>
              <a:rPr lang="en-GB" sz="3600" dirty="0" smtClean="0"/>
              <a:t>Dear Saint Andrew, you showed great courage in following Jesus, help us to be true followers of Jesus.</a:t>
            </a:r>
          </a:p>
          <a:p>
            <a:r>
              <a:rPr lang="en-GB" sz="3600" dirty="0" smtClean="0"/>
              <a:t>Lord, hear us</a:t>
            </a:r>
          </a:p>
          <a:p>
            <a:endParaRPr lang="en-GB" sz="3600" dirty="0" smtClean="0"/>
          </a:p>
          <a:p>
            <a:r>
              <a:rPr lang="en-GB" sz="3600" dirty="0" smtClean="0"/>
              <a:t>Dear Saint Andrew, look after our country, our school, parish and families.</a:t>
            </a:r>
          </a:p>
          <a:p>
            <a:r>
              <a:rPr lang="en-GB" sz="3600" dirty="0" smtClean="0"/>
              <a:t>Lord, hear us</a:t>
            </a:r>
            <a:endParaRPr lang="en-GB" sz="3600" dirty="0" smtClean="0"/>
          </a:p>
        </p:txBody>
      </p:sp>
      <p:pic>
        <p:nvPicPr>
          <p:cNvPr id="4" name="Picture 3" descr="scotland-flag.jpg"/>
          <p:cNvPicPr>
            <a:picLocks noChangeAspect="1"/>
          </p:cNvPicPr>
          <p:nvPr/>
        </p:nvPicPr>
        <p:blipFill>
          <a:blip r:embed="rId2" cstate="print"/>
          <a:stretch>
            <a:fillRect/>
          </a:stretch>
        </p:blipFill>
        <p:spPr>
          <a:xfrm>
            <a:off x="6096000" y="2209800"/>
            <a:ext cx="1981200" cy="133311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620000" cy="1569660"/>
          </a:xfrm>
          <a:prstGeom prst="rect">
            <a:avLst/>
          </a:prstGeom>
          <a:noFill/>
        </p:spPr>
        <p:txBody>
          <a:bodyPr wrap="square" rtlCol="0">
            <a:spAutoFit/>
          </a:bodyPr>
          <a:lstStyle/>
          <a:p>
            <a:r>
              <a:rPr lang="en-GB" sz="3200" dirty="0" smtClean="0"/>
              <a:t>The Scottish flag:</a:t>
            </a:r>
          </a:p>
          <a:p>
            <a:endParaRPr lang="en-GB" sz="3200" dirty="0" smtClean="0"/>
          </a:p>
          <a:p>
            <a:r>
              <a:rPr lang="en-GB" sz="3200" dirty="0" smtClean="0"/>
              <a:t>Why does our flag have this design?</a:t>
            </a:r>
            <a:endParaRPr lang="en-GB" sz="3200" dirty="0"/>
          </a:p>
        </p:txBody>
      </p:sp>
      <p:pic>
        <p:nvPicPr>
          <p:cNvPr id="3" name="Picture 2" descr="scotland-flag.jpg"/>
          <p:cNvPicPr>
            <a:picLocks noChangeAspect="1"/>
          </p:cNvPicPr>
          <p:nvPr/>
        </p:nvPicPr>
        <p:blipFill>
          <a:blip r:embed="rId2"/>
          <a:stretch>
            <a:fillRect/>
          </a:stretch>
        </p:blipFill>
        <p:spPr>
          <a:xfrm>
            <a:off x="533400" y="2362200"/>
            <a:ext cx="4648200" cy="3127703"/>
          </a:xfrm>
          <a:prstGeom prst="rect">
            <a:avLst/>
          </a:prstGeom>
        </p:spPr>
      </p:pic>
      <p:sp>
        <p:nvSpPr>
          <p:cNvPr id="4" name="TextBox 3"/>
          <p:cNvSpPr txBox="1"/>
          <p:nvPr/>
        </p:nvSpPr>
        <p:spPr>
          <a:xfrm>
            <a:off x="5867400" y="2667000"/>
            <a:ext cx="2667000" cy="2862322"/>
          </a:xfrm>
          <a:prstGeom prst="rect">
            <a:avLst/>
          </a:prstGeom>
          <a:noFill/>
        </p:spPr>
        <p:txBody>
          <a:bodyPr wrap="square" rtlCol="0">
            <a:spAutoFit/>
          </a:bodyPr>
          <a:lstStyle/>
          <a:p>
            <a:r>
              <a:rPr lang="en-GB" sz="3600" dirty="0" smtClean="0"/>
              <a:t>We celebrate St. Andrew’s day on the 30</a:t>
            </a:r>
            <a:r>
              <a:rPr lang="en-GB" sz="3600" baseline="30000" dirty="0" smtClean="0"/>
              <a:t>th</a:t>
            </a:r>
            <a:r>
              <a:rPr lang="en-GB" sz="3600" dirty="0" smtClean="0"/>
              <a:t> November</a:t>
            </a:r>
            <a:endParaRPr lang="en-GB"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6629400" cy="1754326"/>
          </a:xfrm>
          <a:prstGeom prst="rect">
            <a:avLst/>
          </a:prstGeom>
          <a:noFill/>
        </p:spPr>
        <p:txBody>
          <a:bodyPr wrap="square" rtlCol="0">
            <a:spAutoFit/>
          </a:bodyPr>
          <a:lstStyle/>
          <a:p>
            <a:r>
              <a:rPr lang="en-GB" sz="3600" dirty="0" smtClean="0"/>
              <a:t>All sing:</a:t>
            </a:r>
          </a:p>
          <a:p>
            <a:endParaRPr lang="en-GB" sz="3600" dirty="0" smtClean="0"/>
          </a:p>
          <a:p>
            <a:endParaRPr lang="en-GB" sz="3600" dirty="0"/>
          </a:p>
        </p:txBody>
      </p:sp>
      <p:sp>
        <p:nvSpPr>
          <p:cNvPr id="4" name="TextBox 3"/>
          <p:cNvSpPr txBox="1"/>
          <p:nvPr/>
        </p:nvSpPr>
        <p:spPr>
          <a:xfrm>
            <a:off x="457200" y="1676400"/>
            <a:ext cx="8001000" cy="6093976"/>
          </a:xfrm>
          <a:prstGeom prst="rect">
            <a:avLst/>
          </a:prstGeom>
          <a:noFill/>
        </p:spPr>
        <p:txBody>
          <a:bodyPr wrap="square" rtlCol="0">
            <a:spAutoFit/>
          </a:bodyPr>
          <a:lstStyle/>
          <a:p>
            <a:r>
              <a:rPr lang="en-GB" dirty="0" smtClean="0"/>
              <a:t/>
            </a:r>
            <a:br>
              <a:rPr lang="en-GB" dirty="0" smtClean="0"/>
            </a:br>
            <a:r>
              <a:rPr lang="en-GB" dirty="0" smtClean="0"/>
              <a:t>O flower of Scotland</a:t>
            </a:r>
            <a:br>
              <a:rPr lang="en-GB" dirty="0" smtClean="0"/>
            </a:br>
            <a:r>
              <a:rPr lang="en-GB" dirty="0" smtClean="0"/>
              <a:t>When will we see your like again</a:t>
            </a:r>
            <a:br>
              <a:rPr lang="en-GB" dirty="0" smtClean="0"/>
            </a:br>
            <a:r>
              <a:rPr lang="en-GB" dirty="0" smtClean="0"/>
              <a:t>That fought and died for</a:t>
            </a:r>
            <a:br>
              <a:rPr lang="en-GB" dirty="0" smtClean="0"/>
            </a:br>
            <a:r>
              <a:rPr lang="en-GB" dirty="0" smtClean="0"/>
              <a:t>Your wee bit hill and glen</a:t>
            </a:r>
            <a:br>
              <a:rPr lang="en-GB" dirty="0" smtClean="0"/>
            </a:br>
            <a:r>
              <a:rPr lang="en-GB" dirty="0" smtClean="0"/>
              <a:t>And stood against him</a:t>
            </a:r>
            <a:br>
              <a:rPr lang="en-GB" dirty="0" smtClean="0"/>
            </a:br>
            <a:r>
              <a:rPr lang="en-GB" dirty="0" smtClean="0"/>
              <a:t>Proud Edward's army</a:t>
            </a:r>
            <a:br>
              <a:rPr lang="en-GB" dirty="0" smtClean="0"/>
            </a:br>
            <a:r>
              <a:rPr lang="en-GB" dirty="0" smtClean="0"/>
              <a:t>And sent him homeward</a:t>
            </a:r>
            <a:br>
              <a:rPr lang="en-GB" dirty="0" smtClean="0"/>
            </a:br>
            <a:r>
              <a:rPr lang="en-GB" dirty="0" smtClean="0"/>
              <a:t>Tae think again</a:t>
            </a:r>
            <a:br>
              <a:rPr lang="en-GB" dirty="0" smtClean="0"/>
            </a:br>
            <a:r>
              <a:rPr lang="en-GB" dirty="0" smtClean="0"/>
              <a:t/>
            </a:r>
            <a:br>
              <a:rPr lang="en-GB" dirty="0" smtClean="0"/>
            </a:br>
            <a:r>
              <a:rPr lang="en-GB" dirty="0" smtClean="0"/>
              <a:t>The hills are bare now</a:t>
            </a:r>
            <a:br>
              <a:rPr lang="en-GB" dirty="0" smtClean="0"/>
            </a:br>
            <a:r>
              <a:rPr lang="en-GB" dirty="0" smtClean="0"/>
              <a:t>And autumn leaves lie thick and still</a:t>
            </a:r>
            <a:br>
              <a:rPr lang="en-GB" dirty="0" smtClean="0"/>
            </a:br>
            <a:r>
              <a:rPr lang="en-GB" dirty="0" smtClean="0"/>
              <a:t>O'er land that is lost now</a:t>
            </a:r>
            <a:br>
              <a:rPr lang="en-GB" dirty="0" smtClean="0"/>
            </a:br>
            <a:r>
              <a:rPr lang="en-GB" dirty="0" smtClean="0"/>
              <a:t>Which those so dearly held</a:t>
            </a:r>
            <a:br>
              <a:rPr lang="en-GB" dirty="0" smtClean="0"/>
            </a:br>
            <a:r>
              <a:rPr lang="en-GB" dirty="0" smtClean="0"/>
              <a:t>And stood against him</a:t>
            </a:r>
            <a:br>
              <a:rPr lang="en-GB" dirty="0" smtClean="0"/>
            </a:br>
            <a:r>
              <a:rPr lang="en-GB" dirty="0" smtClean="0"/>
              <a:t>Proud Edward's army</a:t>
            </a:r>
            <a:br>
              <a:rPr lang="en-GB" dirty="0" smtClean="0"/>
            </a:br>
            <a:r>
              <a:rPr lang="en-GB" dirty="0" smtClean="0"/>
              <a:t>And sent him homeward</a:t>
            </a:r>
            <a:br>
              <a:rPr lang="en-GB" dirty="0" smtClean="0"/>
            </a:br>
            <a:r>
              <a:rPr lang="en-GB" dirty="0" smtClean="0"/>
              <a:t>Tae think again</a:t>
            </a:r>
            <a:br>
              <a:rPr lang="en-GB" dirty="0" smtClean="0"/>
            </a:br>
            <a:r>
              <a:rPr lang="en-GB" sz="1200" dirty="0" smtClean="0"/>
              <a:t/>
            </a:r>
            <a:br>
              <a:rPr lang="en-GB" sz="1200" dirty="0" smtClean="0"/>
            </a:br>
            <a:r>
              <a:rPr lang="en-GB" dirty="0" smtClean="0"/>
              <a:t/>
            </a:r>
            <a:br>
              <a:rPr lang="en-GB" dirty="0" smtClean="0"/>
            </a:br>
            <a:r>
              <a:rPr lang="en-GB" dirty="0" smtClean="0"/>
              <a:t/>
            </a:r>
            <a:br>
              <a:rPr lang="en-GB" dirty="0" smtClean="0"/>
            </a:br>
            <a:endParaRPr lang="en-GB" dirty="0"/>
          </a:p>
        </p:txBody>
      </p:sp>
      <p:pic>
        <p:nvPicPr>
          <p:cNvPr id="5" name="Picture 4" descr="scotland-flag.jpg"/>
          <p:cNvPicPr>
            <a:picLocks noChangeAspect="1"/>
          </p:cNvPicPr>
          <p:nvPr/>
        </p:nvPicPr>
        <p:blipFill>
          <a:blip r:embed="rId2" cstate="print"/>
          <a:stretch>
            <a:fillRect/>
          </a:stretch>
        </p:blipFill>
        <p:spPr>
          <a:xfrm>
            <a:off x="5029200" y="685800"/>
            <a:ext cx="2609812" cy="1756103"/>
          </a:xfrm>
          <a:prstGeom prst="rect">
            <a:avLst/>
          </a:prstGeom>
        </p:spPr>
      </p:pic>
      <p:pic>
        <p:nvPicPr>
          <p:cNvPr id="20484" name="Picture 4" descr="http://ts3.mm.bing.net/th?id=H.4687648752927226&amp;w=212&amp;h=152&amp;c=7&amp;rs=1&amp;url=http%3a%2f%2fsv.wikipedia.org%2fwiki%2fFil%3aThistle_20050725_001.jpg&amp;pid=1.7"/>
          <p:cNvPicPr>
            <a:picLocks noChangeAspect="1" noChangeArrowheads="1"/>
          </p:cNvPicPr>
          <p:nvPr/>
        </p:nvPicPr>
        <p:blipFill>
          <a:blip r:embed="rId3"/>
          <a:srcRect/>
          <a:stretch>
            <a:fillRect/>
          </a:stretch>
        </p:blipFill>
        <p:spPr bwMode="auto">
          <a:xfrm>
            <a:off x="3581400" y="2895600"/>
            <a:ext cx="2019300" cy="14478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77200" cy="3231654"/>
          </a:xfrm>
          <a:prstGeom prst="rect">
            <a:avLst/>
          </a:prstGeom>
          <a:noFill/>
        </p:spPr>
        <p:txBody>
          <a:bodyPr wrap="square" rtlCol="0">
            <a:spAutoFit/>
          </a:bodyPr>
          <a:lstStyle/>
          <a:p>
            <a:r>
              <a:rPr lang="en-GB" sz="3200" dirty="0" smtClean="0"/>
              <a:t>Final Prayer:</a:t>
            </a:r>
          </a:p>
          <a:p>
            <a:r>
              <a:rPr lang="en-GB" sz="2000" dirty="0" smtClean="0"/>
              <a:t>O glorious St. Andrew, you were the first to recognize and follow the Lamb of God. With your friend, St. John, you remained with Jesus for that first day, for your entire life, and now throughout eternity. As you led your brother, St. Peter, to Christ and many others after him, draw us also to Him. Teach us to lead others to Christ solely out of love for Him and dedication in His service. Help us to learn the lesson of the Cross and to carry our daily crosses without complaint so that they may carry us to Jesus. Amen.</a:t>
            </a:r>
            <a:r>
              <a:rPr lang="en-GB" sz="3200" dirty="0" smtClean="0"/>
              <a:t/>
            </a:r>
            <a:br>
              <a:rPr lang="en-GB" sz="3200" dirty="0" smtClean="0"/>
            </a:br>
            <a:endParaRPr lang="en-GB" sz="3200" dirty="0"/>
          </a:p>
        </p:txBody>
      </p:sp>
      <p:pic>
        <p:nvPicPr>
          <p:cNvPr id="3" name="Picture 2" descr="sainta12.jpg"/>
          <p:cNvPicPr>
            <a:picLocks noChangeAspect="1"/>
          </p:cNvPicPr>
          <p:nvPr/>
        </p:nvPicPr>
        <p:blipFill>
          <a:blip r:embed="rId2"/>
          <a:stretch>
            <a:fillRect/>
          </a:stretch>
        </p:blipFill>
        <p:spPr>
          <a:xfrm>
            <a:off x="1676400" y="3352800"/>
            <a:ext cx="1743100" cy="3352800"/>
          </a:xfrm>
          <a:prstGeom prst="rect">
            <a:avLst/>
          </a:prstGeom>
        </p:spPr>
      </p:pic>
      <p:pic>
        <p:nvPicPr>
          <p:cNvPr id="4" name="Picture 3" descr="scotland-flag.jpg"/>
          <p:cNvPicPr>
            <a:picLocks noChangeAspect="1"/>
          </p:cNvPicPr>
          <p:nvPr/>
        </p:nvPicPr>
        <p:blipFill>
          <a:blip r:embed="rId3" cstate="print"/>
          <a:stretch>
            <a:fillRect/>
          </a:stretch>
        </p:blipFill>
        <p:spPr>
          <a:xfrm>
            <a:off x="4343400" y="3810000"/>
            <a:ext cx="2609812" cy="175610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7010400" cy="3046988"/>
          </a:xfrm>
          <a:prstGeom prst="rect">
            <a:avLst/>
          </a:prstGeom>
          <a:noFill/>
        </p:spPr>
        <p:txBody>
          <a:bodyPr wrap="square" rtlCol="0">
            <a:spAutoFit/>
          </a:bodyPr>
          <a:lstStyle/>
          <a:p>
            <a:r>
              <a:rPr lang="en-GB" sz="4800" dirty="0" smtClean="0"/>
              <a:t>What do you know about </a:t>
            </a:r>
          </a:p>
          <a:p>
            <a:r>
              <a:rPr lang="en-GB" sz="4800" dirty="0" smtClean="0"/>
              <a:t>St. Andrew?</a:t>
            </a:r>
          </a:p>
          <a:p>
            <a:endParaRPr lang="en-GB" sz="4800" dirty="0" smtClean="0"/>
          </a:p>
          <a:p>
            <a:r>
              <a:rPr lang="en-GB" sz="4800" dirty="0" smtClean="0"/>
              <a:t>Talk to your partner</a:t>
            </a:r>
            <a:endParaRPr lang="en-GB" sz="4800" dirty="0"/>
          </a:p>
        </p:txBody>
      </p:sp>
      <p:pic>
        <p:nvPicPr>
          <p:cNvPr id="3" name="Picture 2" descr="People_Group_Study.gif"/>
          <p:cNvPicPr>
            <a:picLocks noChangeAspect="1"/>
          </p:cNvPicPr>
          <p:nvPr/>
        </p:nvPicPr>
        <p:blipFill>
          <a:blip r:embed="rId2"/>
          <a:stretch>
            <a:fillRect/>
          </a:stretch>
        </p:blipFill>
        <p:spPr>
          <a:xfrm>
            <a:off x="3048000" y="3886200"/>
            <a:ext cx="3221363" cy="23951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62000"/>
            <a:ext cx="7848600" cy="3170099"/>
          </a:xfrm>
          <a:prstGeom prst="rect">
            <a:avLst/>
          </a:prstGeom>
          <a:noFill/>
        </p:spPr>
        <p:txBody>
          <a:bodyPr wrap="square" rtlCol="0">
            <a:spAutoFit/>
          </a:bodyPr>
          <a:lstStyle/>
          <a:p>
            <a:r>
              <a:rPr lang="en-GB" sz="4000" dirty="0" smtClean="0"/>
              <a:t>Andrew is the Patron Saint of:</a:t>
            </a:r>
          </a:p>
          <a:p>
            <a:endParaRPr lang="en-GB" sz="4000" dirty="0" smtClean="0"/>
          </a:p>
          <a:p>
            <a:endParaRPr lang="en-GB" sz="4000" dirty="0" smtClean="0"/>
          </a:p>
          <a:p>
            <a:endParaRPr lang="en-GB" sz="4000" dirty="0" smtClean="0"/>
          </a:p>
          <a:p>
            <a:endParaRPr lang="en-GB" sz="4000" dirty="0"/>
          </a:p>
        </p:txBody>
      </p:sp>
      <p:pic>
        <p:nvPicPr>
          <p:cNvPr id="3" name="Picture 2" descr="scotland-flag.jpg"/>
          <p:cNvPicPr>
            <a:picLocks noChangeAspect="1"/>
          </p:cNvPicPr>
          <p:nvPr/>
        </p:nvPicPr>
        <p:blipFill>
          <a:blip r:embed="rId2"/>
          <a:stretch>
            <a:fillRect/>
          </a:stretch>
        </p:blipFill>
        <p:spPr>
          <a:xfrm>
            <a:off x="457200" y="1828800"/>
            <a:ext cx="3276600" cy="2204774"/>
          </a:xfrm>
          <a:prstGeom prst="rect">
            <a:avLst/>
          </a:prstGeom>
        </p:spPr>
      </p:pic>
      <p:pic>
        <p:nvPicPr>
          <p:cNvPr id="4" name="Picture 3" descr="thCA21LS43.jpg"/>
          <p:cNvPicPr>
            <a:picLocks noChangeAspect="1"/>
          </p:cNvPicPr>
          <p:nvPr/>
        </p:nvPicPr>
        <p:blipFill>
          <a:blip r:embed="rId3"/>
          <a:stretch>
            <a:fillRect/>
          </a:stretch>
        </p:blipFill>
        <p:spPr>
          <a:xfrm>
            <a:off x="4876799" y="1828800"/>
            <a:ext cx="2947737" cy="2133600"/>
          </a:xfrm>
          <a:prstGeom prst="rect">
            <a:avLst/>
          </a:prstGeom>
        </p:spPr>
      </p:pic>
      <p:pic>
        <p:nvPicPr>
          <p:cNvPr id="5" name="Picture 4" descr="thCACPA6O6.jpg"/>
          <p:cNvPicPr>
            <a:picLocks noChangeAspect="1"/>
          </p:cNvPicPr>
          <p:nvPr/>
        </p:nvPicPr>
        <p:blipFill>
          <a:blip r:embed="rId4"/>
          <a:stretch>
            <a:fillRect/>
          </a:stretch>
        </p:blipFill>
        <p:spPr>
          <a:xfrm>
            <a:off x="3733800" y="4038600"/>
            <a:ext cx="1676400" cy="2514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305800" cy="5539978"/>
          </a:xfrm>
          <a:prstGeom prst="rect">
            <a:avLst/>
          </a:prstGeom>
          <a:noFill/>
        </p:spPr>
        <p:txBody>
          <a:bodyPr wrap="square" rtlCol="0">
            <a:spAutoFit/>
          </a:bodyPr>
          <a:lstStyle/>
          <a:p>
            <a:r>
              <a:rPr lang="en-GB" b="1" dirty="0" smtClean="0">
                <a:solidFill>
                  <a:srgbClr val="FF0000"/>
                </a:solidFill>
              </a:rPr>
              <a:t> </a:t>
            </a:r>
            <a:r>
              <a:rPr lang="en-GB" sz="2800" b="1" dirty="0" smtClean="0">
                <a:solidFill>
                  <a:srgbClr val="FF0000"/>
                </a:solidFill>
              </a:rPr>
              <a:t>Andrew was born at Bethsaida, near the Sea of </a:t>
            </a:r>
            <a:r>
              <a:rPr lang="en-GB" sz="2800" b="1" dirty="0" smtClean="0">
                <a:solidFill>
                  <a:srgbClr val="FF0000"/>
                </a:solidFill>
              </a:rPr>
              <a:t>Galilee</a:t>
            </a:r>
          </a:p>
          <a:p>
            <a:r>
              <a:rPr lang="en-GB" sz="2800" dirty="0" smtClean="0"/>
              <a:t> </a:t>
            </a:r>
            <a:endParaRPr lang="en-GB" sz="2800" dirty="0" smtClean="0"/>
          </a:p>
          <a:p>
            <a:r>
              <a:rPr lang="en-GB" sz="2800" b="1" dirty="0" smtClean="0"/>
              <a:t> </a:t>
            </a:r>
            <a:r>
              <a:rPr lang="en-GB" sz="2800" b="1" dirty="0" smtClean="0">
                <a:solidFill>
                  <a:srgbClr val="0070C0"/>
                </a:solidFill>
              </a:rPr>
              <a:t>Andrew was the brother of Simon Peter</a:t>
            </a:r>
            <a:r>
              <a:rPr lang="en-GB" sz="2800" dirty="0" smtClean="0">
                <a:solidFill>
                  <a:srgbClr val="0070C0"/>
                </a:solidFill>
              </a:rPr>
              <a:t> </a:t>
            </a:r>
          </a:p>
          <a:p>
            <a:r>
              <a:rPr lang="en-GB" sz="2800" b="1" dirty="0" smtClean="0">
                <a:solidFill>
                  <a:srgbClr val="0070C0"/>
                </a:solidFill>
              </a:rPr>
              <a:t>He </a:t>
            </a:r>
            <a:r>
              <a:rPr lang="en-GB" sz="2800" b="1" dirty="0" smtClean="0">
                <a:solidFill>
                  <a:srgbClr val="0070C0"/>
                </a:solidFill>
              </a:rPr>
              <a:t>was a follower of John the Baptist and then became the first apostle of Jesus</a:t>
            </a:r>
            <a:r>
              <a:rPr lang="en-GB" sz="2800" dirty="0" smtClean="0">
                <a:solidFill>
                  <a:srgbClr val="0070C0"/>
                </a:solidFill>
              </a:rPr>
              <a:t> </a:t>
            </a:r>
            <a:endParaRPr lang="en-GB" sz="2800" dirty="0" smtClean="0">
              <a:solidFill>
                <a:srgbClr val="0070C0"/>
              </a:solidFill>
            </a:endParaRPr>
          </a:p>
          <a:p>
            <a:endParaRPr lang="en-GB" sz="2800" dirty="0" smtClean="0"/>
          </a:p>
          <a:p>
            <a:r>
              <a:rPr lang="en-GB" sz="2800" b="1" dirty="0" smtClean="0">
                <a:solidFill>
                  <a:srgbClr val="FF0000"/>
                </a:solidFill>
              </a:rPr>
              <a:t>Andrew </a:t>
            </a:r>
            <a:r>
              <a:rPr lang="en-GB" sz="2800" b="1" dirty="0" smtClean="0">
                <a:solidFill>
                  <a:srgbClr val="FF0000"/>
                </a:solidFill>
              </a:rPr>
              <a:t>introduced his brother, Simon Peter, to Jesus</a:t>
            </a:r>
            <a:r>
              <a:rPr lang="en-GB" sz="2800" dirty="0" smtClean="0">
                <a:solidFill>
                  <a:srgbClr val="FF0000"/>
                </a:solidFill>
              </a:rPr>
              <a:t> </a:t>
            </a:r>
          </a:p>
          <a:p>
            <a:r>
              <a:rPr lang="en-GB" sz="2800" b="1" dirty="0" smtClean="0">
                <a:solidFill>
                  <a:srgbClr val="FF0000"/>
                </a:solidFill>
              </a:rPr>
              <a:t> </a:t>
            </a:r>
            <a:r>
              <a:rPr lang="en-GB" sz="2800" b="1" dirty="0" smtClean="0">
                <a:solidFill>
                  <a:srgbClr val="FF0000"/>
                </a:solidFill>
              </a:rPr>
              <a:t>He became one of the disciples of </a:t>
            </a:r>
            <a:r>
              <a:rPr lang="en-GB" sz="2800" b="1" dirty="0" smtClean="0">
                <a:solidFill>
                  <a:srgbClr val="FF0000"/>
                </a:solidFill>
              </a:rPr>
              <a:t>Jesus</a:t>
            </a:r>
          </a:p>
          <a:p>
            <a:r>
              <a:rPr lang="en-GB" sz="2800" dirty="0" smtClean="0"/>
              <a:t> </a:t>
            </a:r>
            <a:endParaRPr lang="en-GB" sz="2800" dirty="0" smtClean="0"/>
          </a:p>
          <a:p>
            <a:r>
              <a:rPr lang="en-GB" sz="2800" b="1" dirty="0" smtClean="0">
                <a:solidFill>
                  <a:srgbClr val="0070C0"/>
                </a:solidFill>
              </a:rPr>
              <a:t>When </a:t>
            </a:r>
            <a:r>
              <a:rPr lang="en-GB" sz="2800" b="1" dirty="0" smtClean="0">
                <a:solidFill>
                  <a:srgbClr val="0070C0"/>
                </a:solidFill>
              </a:rPr>
              <a:t>Jesus wished to feed the five thousand in the desert it was Andrew who pointed out the little boy with the five loaves and fishes</a:t>
            </a:r>
            <a:endParaRPr lang="en-GB" sz="2800" dirty="0" smtClean="0">
              <a:solidFill>
                <a:srgbClr val="0070C0"/>
              </a:solidFill>
            </a:endParaRP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CADIZLAL.jpg"/>
          <p:cNvPicPr>
            <a:picLocks noChangeAspect="1"/>
          </p:cNvPicPr>
          <p:nvPr/>
        </p:nvPicPr>
        <p:blipFill>
          <a:blip r:embed="rId2"/>
          <a:stretch>
            <a:fillRect/>
          </a:stretch>
        </p:blipFill>
        <p:spPr>
          <a:xfrm>
            <a:off x="990600" y="685800"/>
            <a:ext cx="4181475" cy="3065062"/>
          </a:xfrm>
          <a:prstGeom prst="rect">
            <a:avLst/>
          </a:prstGeom>
        </p:spPr>
      </p:pic>
      <p:sp>
        <p:nvSpPr>
          <p:cNvPr id="4" name="TextBox 3"/>
          <p:cNvSpPr txBox="1"/>
          <p:nvPr/>
        </p:nvSpPr>
        <p:spPr>
          <a:xfrm>
            <a:off x="1066800" y="4495800"/>
            <a:ext cx="6019800" cy="1323439"/>
          </a:xfrm>
          <a:prstGeom prst="rect">
            <a:avLst/>
          </a:prstGeom>
          <a:noFill/>
        </p:spPr>
        <p:txBody>
          <a:bodyPr wrap="square" rtlCol="0">
            <a:spAutoFit/>
          </a:bodyPr>
          <a:lstStyle/>
          <a:p>
            <a:r>
              <a:rPr lang="en-GB" sz="4000" dirty="0" smtClean="0"/>
              <a:t>Matthew 14 – Jesus feeds the 5000</a:t>
            </a:r>
            <a:endParaRPr lang="en-GB"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CAGU2LWZ.jpg"/>
          <p:cNvPicPr>
            <a:picLocks noChangeAspect="1"/>
          </p:cNvPicPr>
          <p:nvPr/>
        </p:nvPicPr>
        <p:blipFill>
          <a:blip r:embed="rId2"/>
          <a:stretch>
            <a:fillRect/>
          </a:stretch>
        </p:blipFill>
        <p:spPr>
          <a:xfrm>
            <a:off x="533400" y="838200"/>
            <a:ext cx="1971675" cy="1400175"/>
          </a:xfrm>
          <a:prstGeom prst="rect">
            <a:avLst/>
          </a:prstGeom>
        </p:spPr>
      </p:pic>
      <p:sp>
        <p:nvSpPr>
          <p:cNvPr id="3" name="TextBox 2"/>
          <p:cNvSpPr txBox="1"/>
          <p:nvPr/>
        </p:nvSpPr>
        <p:spPr>
          <a:xfrm>
            <a:off x="3581400" y="1219200"/>
            <a:ext cx="3810000" cy="1754326"/>
          </a:xfrm>
          <a:prstGeom prst="rect">
            <a:avLst/>
          </a:prstGeom>
          <a:noFill/>
        </p:spPr>
        <p:txBody>
          <a:bodyPr wrap="square" rtlCol="0">
            <a:spAutoFit/>
          </a:bodyPr>
          <a:lstStyle/>
          <a:p>
            <a:r>
              <a:rPr lang="en-GB" sz="4400" dirty="0" smtClean="0">
                <a:solidFill>
                  <a:srgbClr val="FF0000"/>
                </a:solidFill>
              </a:rPr>
              <a:t>Close your eyes</a:t>
            </a:r>
          </a:p>
          <a:p>
            <a:endParaRPr lang="en-GB" sz="3200" dirty="0" smtClean="0"/>
          </a:p>
          <a:p>
            <a:endParaRPr lang="en-GB" sz="3200" dirty="0"/>
          </a:p>
        </p:txBody>
      </p:sp>
      <p:sp>
        <p:nvSpPr>
          <p:cNvPr id="4" name="TextBox 3"/>
          <p:cNvSpPr txBox="1"/>
          <p:nvPr/>
        </p:nvSpPr>
        <p:spPr>
          <a:xfrm>
            <a:off x="762000" y="2895600"/>
            <a:ext cx="7467600" cy="2554545"/>
          </a:xfrm>
          <a:prstGeom prst="rect">
            <a:avLst/>
          </a:prstGeom>
          <a:noFill/>
        </p:spPr>
        <p:txBody>
          <a:bodyPr wrap="square" rtlCol="0">
            <a:spAutoFit/>
          </a:bodyPr>
          <a:lstStyle/>
          <a:p>
            <a:r>
              <a:rPr lang="en-GB" sz="4000" dirty="0" smtClean="0"/>
              <a:t>Imagine you are there:</a:t>
            </a:r>
          </a:p>
          <a:p>
            <a:r>
              <a:rPr lang="en-GB" sz="4000" dirty="0" smtClean="0"/>
              <a:t>What do you hear?</a:t>
            </a:r>
          </a:p>
          <a:p>
            <a:r>
              <a:rPr lang="en-GB" sz="4000" dirty="0" smtClean="0"/>
              <a:t>What do you smell?</a:t>
            </a:r>
          </a:p>
          <a:p>
            <a:r>
              <a:rPr lang="en-GB" sz="4000" dirty="0" smtClean="0"/>
              <a:t>How do you feel?</a:t>
            </a:r>
            <a:endParaRPr lang="en-GB" sz="4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7543800" cy="5201424"/>
          </a:xfrm>
          <a:prstGeom prst="rect">
            <a:avLst/>
          </a:prstGeom>
          <a:noFill/>
        </p:spPr>
        <p:txBody>
          <a:bodyPr wrap="square" rtlCol="0">
            <a:spAutoFit/>
          </a:bodyPr>
          <a:lstStyle/>
          <a:p>
            <a:r>
              <a:rPr lang="en-GB" sz="3600" dirty="0" smtClean="0"/>
              <a:t>All sing:</a:t>
            </a:r>
          </a:p>
          <a:p>
            <a:endParaRPr lang="en-GB" sz="3600" dirty="0" smtClean="0"/>
          </a:p>
          <a:p>
            <a:r>
              <a:rPr lang="en-GB" sz="2800" dirty="0" smtClean="0"/>
              <a:t>When Christ our Lord to Andrew cried:</a:t>
            </a:r>
            <a:br>
              <a:rPr lang="en-GB" sz="2800" dirty="0" smtClean="0"/>
            </a:br>
            <a:r>
              <a:rPr lang="en-GB" sz="2800" dirty="0" smtClean="0"/>
              <a:t>“Come, thou, and follow me,”                            </a:t>
            </a:r>
          </a:p>
          <a:p>
            <a:r>
              <a:rPr lang="en-GB" sz="2800" dirty="0" smtClean="0"/>
              <a:t>Click on score for printable version</a:t>
            </a:r>
          </a:p>
          <a:p>
            <a:r>
              <a:rPr lang="en-GB" sz="2800" dirty="0" smtClean="0"/>
              <a:t>the fisher left his net beside the Sea of Galilee.</a:t>
            </a:r>
            <a:br>
              <a:rPr lang="en-GB" sz="2800" dirty="0" smtClean="0"/>
            </a:br>
            <a:r>
              <a:rPr lang="en-GB" sz="2800" dirty="0" smtClean="0"/>
              <a:t>To teach the truth the Master taught,</a:t>
            </a:r>
            <a:br>
              <a:rPr lang="en-GB" sz="2800" dirty="0" smtClean="0"/>
            </a:br>
            <a:r>
              <a:rPr lang="en-GB" sz="2800" dirty="0" smtClean="0"/>
              <a:t>to tread the path he trod</a:t>
            </a:r>
            <a:br>
              <a:rPr lang="en-GB" sz="2800" dirty="0" smtClean="0"/>
            </a:br>
            <a:r>
              <a:rPr lang="en-GB" sz="2800" dirty="0" smtClean="0"/>
              <a:t>was all his will and thus he brought</a:t>
            </a:r>
            <a:br>
              <a:rPr lang="en-GB" sz="2800" dirty="0" smtClean="0"/>
            </a:br>
            <a:r>
              <a:rPr lang="en-GB" sz="2800" dirty="0" smtClean="0"/>
              <a:t>unnumbered souls to God.</a:t>
            </a:r>
          </a:p>
          <a:p>
            <a:endParaRPr lang="en-GB" sz="3600" dirty="0"/>
          </a:p>
        </p:txBody>
      </p:sp>
      <p:pic>
        <p:nvPicPr>
          <p:cNvPr id="1026" name="Picture 2" descr="http://ts3.mm.bing.net/th?id=H.4536422960464126&amp;w=158&amp;h=143&amp;c=7&amp;rs=1&amp;url=http%3a%2f%2fwww.instituteofurbanecology.org%2f2013%2f01%2ffocus-on-food-ep-15-the-tree-special%2fmusic-notes%2f&amp;pid=1.7"/>
          <p:cNvPicPr>
            <a:picLocks noChangeAspect="1" noChangeArrowheads="1"/>
          </p:cNvPicPr>
          <p:nvPr/>
        </p:nvPicPr>
        <p:blipFill>
          <a:blip r:embed="rId2"/>
          <a:srcRect/>
          <a:stretch>
            <a:fillRect/>
          </a:stretch>
        </p:blipFill>
        <p:spPr bwMode="auto">
          <a:xfrm>
            <a:off x="7086600" y="228600"/>
            <a:ext cx="1504950" cy="13620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s3.mm.bing.net/th?id=H.4536422960464126&amp;w=158&amp;h=143&amp;c=7&amp;rs=1&amp;url=http%3a%2f%2fwww.instituteofurbanecology.org%2f2013%2f01%2ffocus-on-food-ep-15-the-tree-special%2fmusic-notes%2f&amp;pid=1.7"/>
          <p:cNvPicPr>
            <a:picLocks noChangeAspect="1" noChangeArrowheads="1"/>
          </p:cNvPicPr>
          <p:nvPr/>
        </p:nvPicPr>
        <p:blipFill>
          <a:blip r:embed="rId2"/>
          <a:srcRect/>
          <a:stretch>
            <a:fillRect/>
          </a:stretch>
        </p:blipFill>
        <p:spPr bwMode="auto">
          <a:xfrm>
            <a:off x="7086600" y="228600"/>
            <a:ext cx="1504950" cy="1362075"/>
          </a:xfrm>
          <a:prstGeom prst="rect">
            <a:avLst/>
          </a:prstGeom>
          <a:noFill/>
        </p:spPr>
      </p:pic>
      <p:pic>
        <p:nvPicPr>
          <p:cNvPr id="4" name="Picture 2" descr="http://ts3.mm.bing.net/th?id=H.4536422960464126&amp;w=158&amp;h=143&amp;c=7&amp;rs=1&amp;url=http%3a%2f%2fwww.instituteofurbanecology.org%2f2013%2f01%2ffocus-on-food-ep-15-the-tree-special%2fmusic-notes%2f&amp;pid=1.7"/>
          <p:cNvPicPr>
            <a:picLocks noChangeAspect="1" noChangeArrowheads="1"/>
          </p:cNvPicPr>
          <p:nvPr/>
        </p:nvPicPr>
        <p:blipFill>
          <a:blip r:embed="rId2"/>
          <a:srcRect/>
          <a:stretch>
            <a:fillRect/>
          </a:stretch>
        </p:blipFill>
        <p:spPr bwMode="auto">
          <a:xfrm>
            <a:off x="7239000" y="381000"/>
            <a:ext cx="1504950" cy="1362075"/>
          </a:xfrm>
          <a:prstGeom prst="rect">
            <a:avLst/>
          </a:prstGeom>
          <a:noFill/>
        </p:spPr>
      </p:pic>
      <p:pic>
        <p:nvPicPr>
          <p:cNvPr id="5" name="Picture 2" descr="http://ts3.mm.bing.net/th?id=H.4536422960464126&amp;w=158&amp;h=143&amp;c=7&amp;rs=1&amp;url=http%3a%2f%2fwww.instituteofurbanecology.org%2f2013%2f01%2ffocus-on-food-ep-15-the-tree-special%2fmusic-notes%2f&amp;pid=1.7"/>
          <p:cNvPicPr>
            <a:picLocks noChangeAspect="1" noChangeArrowheads="1"/>
          </p:cNvPicPr>
          <p:nvPr/>
        </p:nvPicPr>
        <p:blipFill>
          <a:blip r:embed="rId2"/>
          <a:srcRect/>
          <a:stretch>
            <a:fillRect/>
          </a:stretch>
        </p:blipFill>
        <p:spPr bwMode="auto">
          <a:xfrm>
            <a:off x="7391400" y="533400"/>
            <a:ext cx="1504950" cy="1362075"/>
          </a:xfrm>
          <a:prstGeom prst="rect">
            <a:avLst/>
          </a:prstGeom>
          <a:noFill/>
        </p:spPr>
      </p:pic>
      <p:sp>
        <p:nvSpPr>
          <p:cNvPr id="6" name="TextBox 5"/>
          <p:cNvSpPr txBox="1"/>
          <p:nvPr/>
        </p:nvSpPr>
        <p:spPr>
          <a:xfrm>
            <a:off x="533400" y="685800"/>
            <a:ext cx="5334000" cy="4247317"/>
          </a:xfrm>
          <a:prstGeom prst="rect">
            <a:avLst/>
          </a:prstGeom>
          <a:noFill/>
        </p:spPr>
        <p:txBody>
          <a:bodyPr wrap="square" rtlCol="0">
            <a:spAutoFit/>
          </a:bodyPr>
          <a:lstStyle/>
          <a:p>
            <a:r>
              <a:rPr lang="en-GB" sz="2800" dirty="0" smtClean="0"/>
              <a:t>When </a:t>
            </a:r>
            <a:r>
              <a:rPr lang="en-GB" sz="2800" dirty="0" smtClean="0"/>
              <a:t>Andrew’s hour had come, and he</a:t>
            </a:r>
            <a:br>
              <a:rPr lang="en-GB" sz="2800" dirty="0" smtClean="0"/>
            </a:br>
            <a:r>
              <a:rPr lang="en-GB" sz="2800" dirty="0" smtClean="0"/>
              <a:t>was doomed, like Christ to die,</a:t>
            </a:r>
            <a:br>
              <a:rPr lang="en-GB" sz="2800" dirty="0" smtClean="0"/>
            </a:br>
            <a:r>
              <a:rPr lang="en-GB" sz="2800" dirty="0" smtClean="0"/>
              <a:t>he kissed his cross exultingly,</a:t>
            </a:r>
            <a:br>
              <a:rPr lang="en-GB" sz="2800" dirty="0" smtClean="0"/>
            </a:br>
            <a:r>
              <a:rPr lang="en-GB" sz="2800" dirty="0" smtClean="0"/>
              <a:t>and this his noble cry:</a:t>
            </a:r>
            <a:br>
              <a:rPr lang="en-GB" sz="2800" dirty="0" smtClean="0"/>
            </a:br>
            <a:r>
              <a:rPr lang="en-GB" sz="2800" dirty="0" smtClean="0"/>
              <a:t>“O noble cross! O precious wood! </a:t>
            </a:r>
            <a:br>
              <a:rPr lang="en-GB" sz="2800" dirty="0" smtClean="0"/>
            </a:br>
            <a:r>
              <a:rPr lang="en-GB" sz="2800" dirty="0" smtClean="0"/>
              <a:t>I long have yearned for thee;</a:t>
            </a:r>
            <a:br>
              <a:rPr lang="en-GB" sz="2800" dirty="0" smtClean="0"/>
            </a:br>
            <a:r>
              <a:rPr lang="en-GB" sz="2800" dirty="0" smtClean="0"/>
              <a:t>uplift me to my only good</a:t>
            </a:r>
            <a:br>
              <a:rPr lang="en-GB" sz="2800" dirty="0" smtClean="0"/>
            </a:br>
            <a:r>
              <a:rPr lang="en-GB" sz="2800" dirty="0" smtClean="0"/>
              <a:t>who died on thee for me.”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153400" cy="6186309"/>
          </a:xfrm>
          <a:prstGeom prst="rect">
            <a:avLst/>
          </a:prstGeom>
          <a:noFill/>
        </p:spPr>
        <p:txBody>
          <a:bodyPr wrap="square" rtlCol="0">
            <a:spAutoFit/>
          </a:bodyPr>
          <a:lstStyle/>
          <a:p>
            <a:r>
              <a:rPr lang="en-GB" sz="3600" dirty="0" smtClean="0"/>
              <a:t>Now Let Us Pray:</a:t>
            </a:r>
          </a:p>
          <a:p>
            <a:endParaRPr lang="en-GB" sz="3600" dirty="0" smtClean="0"/>
          </a:p>
          <a:p>
            <a:r>
              <a:rPr lang="en-GB" sz="3600" dirty="0" smtClean="0"/>
              <a:t>Dear St. Andrew, you were a friend of Jesus, help us to be good friends and to love the way that Jesus wants us to.</a:t>
            </a:r>
          </a:p>
          <a:p>
            <a:r>
              <a:rPr lang="en-GB" sz="3600" dirty="0" smtClean="0"/>
              <a:t>Lord, hear us</a:t>
            </a:r>
          </a:p>
          <a:p>
            <a:endParaRPr lang="en-GB" sz="3600" dirty="0" smtClean="0"/>
          </a:p>
          <a:p>
            <a:r>
              <a:rPr lang="en-GB" sz="3600" dirty="0" smtClean="0"/>
              <a:t>Dear Saint Andrew you were on of the first people to believe in Jesus, help us to show great faith.</a:t>
            </a:r>
            <a:br>
              <a:rPr lang="en-GB" sz="3600" dirty="0" smtClean="0"/>
            </a:br>
            <a:r>
              <a:rPr lang="en-GB" sz="3600" dirty="0" smtClean="0"/>
              <a:t>Lord , hear us</a:t>
            </a:r>
            <a:endParaRPr lang="en-GB" sz="3600" dirty="0"/>
          </a:p>
        </p:txBody>
      </p:sp>
      <p:pic>
        <p:nvPicPr>
          <p:cNvPr id="3" name="Picture 2" descr="scotland-flag.jpg"/>
          <p:cNvPicPr>
            <a:picLocks noChangeAspect="1"/>
          </p:cNvPicPr>
          <p:nvPr/>
        </p:nvPicPr>
        <p:blipFill>
          <a:blip r:embed="rId2" cstate="print"/>
          <a:stretch>
            <a:fillRect/>
          </a:stretch>
        </p:blipFill>
        <p:spPr>
          <a:xfrm>
            <a:off x="4953000" y="304800"/>
            <a:ext cx="2133600" cy="143566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408</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 Andrew</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Andrew</dc:title>
  <dc:creator/>
  <cp:lastModifiedBy>075jkerr</cp:lastModifiedBy>
  <cp:revision>16</cp:revision>
  <dcterms:created xsi:type="dcterms:W3CDTF">2006-08-16T00:00:00Z</dcterms:created>
  <dcterms:modified xsi:type="dcterms:W3CDTF">2013-11-20T12:14:05Z</dcterms:modified>
</cp:coreProperties>
</file>