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6" r:id="rId4"/>
    <p:sldId id="267" r:id="rId5"/>
    <p:sldId id="268" r:id="rId6"/>
    <p:sldId id="257" r:id="rId7"/>
    <p:sldId id="258" r:id="rId8"/>
    <p:sldId id="259" r:id="rId9"/>
    <p:sldId id="263" r:id="rId10"/>
    <p:sldId id="260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6D01BD-2C65-400E-B50A-DAF53B289715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E4421D-DCE4-47CF-BD53-2679CE0C75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01BD-2C65-400E-B50A-DAF53B289715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E4421D-DCE4-47CF-BD53-2679CE0C75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01BD-2C65-400E-B50A-DAF53B289715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E4421D-DCE4-47CF-BD53-2679CE0C75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01BD-2C65-400E-B50A-DAF53B289715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E4421D-DCE4-47CF-BD53-2679CE0C7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01BD-2C65-400E-B50A-DAF53B289715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E4421D-DCE4-47CF-BD53-2679CE0C7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01BD-2C65-400E-B50A-DAF53B289715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E4421D-DCE4-47CF-BD53-2679CE0C7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01BD-2C65-400E-B50A-DAF53B289715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E4421D-DCE4-47CF-BD53-2679CE0C75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01BD-2C65-400E-B50A-DAF53B289715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E4421D-DCE4-47CF-BD53-2679CE0C7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01BD-2C65-400E-B50A-DAF53B289715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E4421D-DCE4-47CF-BD53-2679CE0C75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6D01BD-2C65-400E-B50A-DAF53B289715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E4421D-DCE4-47CF-BD53-2679CE0C75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6D01BD-2C65-400E-B50A-DAF53B289715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E4421D-DCE4-47CF-BD53-2679CE0C7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6D01BD-2C65-400E-B50A-DAF53B289715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E4421D-DCE4-47CF-BD53-2679CE0C757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hM6V9k3P8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Mum\primary%204\RE\St_Andrew's_day%20(1).wmv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M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9144000" cy="72180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2339752" y="332656"/>
            <a:ext cx="7772400" cy="18288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</a:rPr>
              <a:t>The music you are listening to </a:t>
            </a:r>
            <a:br>
              <a:rPr lang="en-GB" sz="2800" dirty="0" smtClean="0">
                <a:solidFill>
                  <a:schemeClr val="bg2"/>
                </a:solidFill>
              </a:rPr>
            </a:br>
            <a:r>
              <a:rPr lang="en-GB" sz="2800" dirty="0" smtClean="0">
                <a:solidFill>
                  <a:schemeClr val="bg2"/>
                </a:solidFill>
              </a:rPr>
              <a:t>is a famous Scottish folk tune called</a:t>
            </a:r>
            <a:br>
              <a:rPr lang="en-GB" sz="2800" dirty="0" smtClean="0">
                <a:solidFill>
                  <a:schemeClr val="bg2"/>
                </a:solidFill>
              </a:rPr>
            </a:br>
            <a:r>
              <a:rPr lang="en-GB" sz="2800" dirty="0" smtClean="0">
                <a:solidFill>
                  <a:schemeClr val="bg2"/>
                </a:solidFill>
              </a:rPr>
              <a:t>“ Speed Bonny boat</a:t>
            </a:r>
            <a:r>
              <a:rPr lang="en-GB" sz="3200" dirty="0" smtClean="0">
                <a:solidFill>
                  <a:schemeClr val="bg2"/>
                </a:solidFill>
              </a:rPr>
              <a:t>”</a:t>
            </a:r>
            <a:endParaRPr lang="en-GB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Speed bonny boat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7772400" cy="1829761"/>
          </a:xfrm>
          <a:noFill/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  <a:hlinkClick r:id="rId3"/>
              </a:rPr>
              <a:t/>
            </a:r>
            <a:br>
              <a:rPr lang="en-GB" sz="2800" dirty="0" smtClean="0">
                <a:solidFill>
                  <a:schemeClr val="bg2"/>
                </a:solidFill>
                <a:hlinkClick r:id="rId3"/>
              </a:rPr>
            </a:br>
            <a:endParaRPr lang="en-GB" sz="2800" dirty="0">
              <a:solidFill>
                <a:schemeClr val="bg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7772400" cy="1199704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Story of St Andrew’s </a:t>
            </a:r>
          </a:p>
          <a:p>
            <a:endParaRPr lang="en-GB" b="1" dirty="0"/>
          </a:p>
        </p:txBody>
      </p:sp>
      <p:pic>
        <p:nvPicPr>
          <p:cNvPr id="5" name="St_Andrew's_day (1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0971" y="0"/>
            <a:ext cx="8763029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332656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2"/>
                </a:solidFill>
                <a:latin typeface="Comic Sans MS" pitchFamily="66" charset="0"/>
              </a:rPr>
              <a:t>Response</a:t>
            </a:r>
          </a:p>
          <a:p>
            <a:endParaRPr lang="en-GB" sz="48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endParaRPr lang="en-GB" sz="48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algn="ctr"/>
            <a:r>
              <a:rPr lang="en-GB" sz="7200" dirty="0" smtClean="0">
                <a:solidFill>
                  <a:schemeClr val="bg2"/>
                </a:solidFill>
                <a:latin typeface="Comic Sans MS" pitchFamily="66" charset="0"/>
              </a:rPr>
              <a:t>Hear our           prayer</a:t>
            </a:r>
          </a:p>
        </p:txBody>
      </p:sp>
      <p:pic>
        <p:nvPicPr>
          <p:cNvPr id="1026" name="Picture 2" descr="C:\Documents and Settings\LENOVO\Local Settings\Temporary Internet Files\Content.IE5\5PBOGN2S\MC9000480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75375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91"/>
            <a:ext cx="4686300" cy="684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6056" y="620688"/>
            <a:ext cx="38164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2"/>
                </a:solidFill>
              </a:rPr>
              <a:t>St Andrew’s faith gave him the strength and courage to carry on the message of God.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 and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00808"/>
            <a:ext cx="4824536" cy="48044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7200" dirty="0" smtClean="0">
                <a:solidFill>
                  <a:schemeClr val="bg2"/>
                </a:solidFill>
                <a:latin typeface="Comic Sans MS" pitchFamily="66" charset="0"/>
              </a:rPr>
              <a:t>St Andrew</a:t>
            </a:r>
            <a:endParaRPr lang="en-GB" sz="7200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2"/>
                </a:solidFill>
              </a:rPr>
              <a:t>Primary 4    </a:t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>
                <a:solidFill>
                  <a:schemeClr val="bg2"/>
                </a:solidFill>
              </a:rPr>
              <a:t>St Andrew’s Day Assembly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n-GB" dirty="0" smtClean="0">
              <a:solidFill>
                <a:schemeClr val="bg2"/>
              </a:solidFill>
            </a:endParaRPr>
          </a:p>
          <a:p>
            <a:pPr algn="ctr"/>
            <a:r>
              <a:rPr lang="en-GB" dirty="0" smtClean="0">
                <a:solidFill>
                  <a:schemeClr val="bg2"/>
                </a:solidFill>
              </a:rPr>
              <a:t>Patron </a:t>
            </a:r>
            <a:r>
              <a:rPr lang="en-GB" dirty="0" smtClean="0">
                <a:solidFill>
                  <a:schemeClr val="bg2"/>
                </a:solidFill>
              </a:rPr>
              <a:t>Saint of Scotland</a:t>
            </a:r>
          </a:p>
          <a:p>
            <a:pPr algn="ctr"/>
            <a:r>
              <a:rPr lang="en-GB" dirty="0" smtClean="0">
                <a:solidFill>
                  <a:schemeClr val="bg2"/>
                </a:solidFill>
              </a:rPr>
              <a:t>Feast Day November 30th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64" y="357166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chemeClr val="bg2"/>
                </a:solidFill>
                <a:latin typeface="Comic Sans MS" pitchFamily="66" charset="0"/>
              </a:rPr>
              <a:t>Oh when the saints</a:t>
            </a:r>
            <a:br>
              <a:rPr lang="en-GB" sz="4000" dirty="0" smtClean="0">
                <a:solidFill>
                  <a:schemeClr val="bg2"/>
                </a:solidFill>
                <a:latin typeface="Comic Sans MS" pitchFamily="66" charset="0"/>
              </a:rPr>
            </a:br>
            <a:endParaRPr lang="en-GB" sz="40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algn="ctr"/>
            <a:r>
              <a:rPr lang="en-GB" sz="4000" dirty="0" smtClean="0">
                <a:solidFill>
                  <a:schemeClr val="bg2"/>
                </a:solidFill>
                <a:latin typeface="Comic Sans MS" pitchFamily="66" charset="0"/>
              </a:rPr>
              <a:t>Go marching in</a:t>
            </a:r>
            <a:br>
              <a:rPr lang="en-GB" sz="4000" dirty="0" smtClean="0">
                <a:solidFill>
                  <a:schemeClr val="bg2"/>
                </a:solidFill>
                <a:latin typeface="Comic Sans MS" pitchFamily="66" charset="0"/>
              </a:rPr>
            </a:br>
            <a:endParaRPr lang="en-GB" sz="40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algn="ctr"/>
            <a:r>
              <a:rPr lang="en-GB" sz="4000" dirty="0" smtClean="0">
                <a:solidFill>
                  <a:schemeClr val="bg2"/>
                </a:solidFill>
                <a:latin typeface="Comic Sans MS" pitchFamily="66" charset="0"/>
              </a:rPr>
              <a:t>Oh when the saints go marching in</a:t>
            </a:r>
            <a:br>
              <a:rPr lang="en-GB" sz="4000" dirty="0" smtClean="0">
                <a:solidFill>
                  <a:schemeClr val="bg2"/>
                </a:solidFill>
                <a:latin typeface="Comic Sans MS" pitchFamily="66" charset="0"/>
              </a:rPr>
            </a:br>
            <a:endParaRPr lang="en-GB" sz="40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algn="ctr"/>
            <a:r>
              <a:rPr lang="en-GB" sz="4000" dirty="0" smtClean="0">
                <a:solidFill>
                  <a:schemeClr val="bg2"/>
                </a:solidFill>
                <a:latin typeface="Comic Sans MS" pitchFamily="66" charset="0"/>
              </a:rPr>
              <a:t>I want to be in that number</a:t>
            </a:r>
            <a:br>
              <a:rPr lang="en-GB" sz="4000" dirty="0" smtClean="0">
                <a:solidFill>
                  <a:schemeClr val="bg2"/>
                </a:solidFill>
                <a:latin typeface="Comic Sans MS" pitchFamily="66" charset="0"/>
              </a:rPr>
            </a:br>
            <a:endParaRPr lang="en-GB" sz="40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algn="ctr"/>
            <a:r>
              <a:rPr lang="en-GB" sz="4000" dirty="0" smtClean="0">
                <a:solidFill>
                  <a:schemeClr val="bg2"/>
                </a:solidFill>
                <a:latin typeface="Comic Sans MS" pitchFamily="66" charset="0"/>
              </a:rPr>
              <a:t>When the saints go marching in</a:t>
            </a:r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Oh when the band </a:t>
            </a:r>
            <a:b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Begins to play</a:t>
            </a:r>
            <a:b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Oh when the band begins to play</a:t>
            </a:r>
            <a:b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 want to be in that number</a:t>
            </a:r>
            <a:b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When the band begins to play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443739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Oh when Saint Andrew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He followed Jesus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9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Oh when Saint Andrew followed Jesus</a:t>
            </a:r>
            <a:endParaRPr kumimoji="0" lang="en-GB" sz="39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He wanted to be an apostle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When Saint Andrew followed Jesus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0"/>
            <a:ext cx="7509520" cy="792088"/>
          </a:xfrm>
        </p:spPr>
        <p:txBody>
          <a:bodyPr>
            <a:normAutofit/>
          </a:bodyPr>
          <a:lstStyle/>
          <a:p>
            <a:r>
              <a:rPr lang="en-GB" sz="3400" dirty="0" smtClean="0">
                <a:solidFill>
                  <a:schemeClr val="bg2"/>
                </a:solidFill>
              </a:rPr>
              <a:t>We are proud of where we live</a:t>
            </a:r>
            <a:endParaRPr lang="en-GB" sz="3400" dirty="0">
              <a:solidFill>
                <a:schemeClr val="bg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resources.woodlands-junior.kent.sch.uk/customs/questions/britain/u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836712"/>
            <a:ext cx="360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>
                <a:solidFill>
                  <a:srgbClr val="DEF5F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     Scotland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4932040" y="242088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61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8604" y="404664"/>
            <a:ext cx="18854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Scenery?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6016" y="332656"/>
            <a:ext cx="2569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Capital city?</a:t>
            </a:r>
            <a:endParaRPr lang="en-GB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2852936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Edinburgh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35597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51520" y="6021288"/>
            <a:ext cx="38795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favourite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poet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573016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2"/>
                </a:solidFill>
              </a:rPr>
              <a:t>Robert Burns</a:t>
            </a:r>
            <a:endParaRPr lang="en-GB" sz="1600" b="1" dirty="0">
              <a:solidFill>
                <a:schemeClr val="bg2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56992"/>
            <a:ext cx="47880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503452" y="3356992"/>
            <a:ext cx="12137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music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414908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bagpipes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7812360" y="1916832"/>
            <a:ext cx="1331640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Glasgow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91"/>
            <a:ext cx="4686300" cy="684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652120" y="476672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bg2"/>
                </a:solidFill>
                <a:latin typeface="Comic Sans MS" pitchFamily="66" charset="0"/>
              </a:rPr>
              <a:t>St Andrew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2365" y="980728"/>
            <a:ext cx="4334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bg2"/>
                </a:solidFill>
                <a:latin typeface="Comic Sans MS" pitchFamily="66" charset="0"/>
              </a:rPr>
              <a:t>Patron Saint of Scotland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0032" y="1700808"/>
            <a:ext cx="41044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2"/>
                </a:solidFill>
                <a:latin typeface="Comic Sans MS" pitchFamily="66" charset="0"/>
              </a:rPr>
              <a:t>As part of our preparation</a:t>
            </a:r>
          </a:p>
          <a:p>
            <a:r>
              <a:rPr lang="en-GB" sz="2800" b="1" dirty="0" smtClean="0">
                <a:solidFill>
                  <a:schemeClr val="bg2"/>
                </a:solidFill>
                <a:latin typeface="Comic Sans MS" pitchFamily="66" charset="0"/>
              </a:rPr>
              <a:t>for confirmation we had to choose a  Saint whom we admired and who would help us make the right choices. </a:t>
            </a:r>
          </a:p>
          <a:p>
            <a:r>
              <a:rPr lang="en-GB" sz="2800" b="1" smtClean="0">
                <a:solidFill>
                  <a:schemeClr val="bg2"/>
                </a:solidFill>
                <a:latin typeface="Comic Sans MS" pitchFamily="66" charset="0"/>
              </a:rPr>
              <a:t>I </a:t>
            </a:r>
            <a:r>
              <a:rPr lang="en-GB" sz="2800" b="1" dirty="0" smtClean="0">
                <a:solidFill>
                  <a:schemeClr val="bg2"/>
                </a:solidFill>
                <a:latin typeface="Comic Sans MS" pitchFamily="66" charset="0"/>
              </a:rPr>
              <a:t>chose St Andrew.</a:t>
            </a:r>
            <a:r>
              <a:rPr lang="en-GB" sz="2800" dirty="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  <a:endParaRPr lang="en-GB" sz="2800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2"/>
                </a:solidFill>
              </a:rPr>
              <a:t>We were sealed with the Gift of the Holy Spirit.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Documents and Settings\LENOVO\Local Settings\Temporary Internet Files\Content.IE5\4GIY8XGA\MC90004803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38222"/>
            <a:ext cx="4032448" cy="5519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rgbClr val="0070C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DEF5F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395</TotalTime>
  <Words>147</Words>
  <Application>Microsoft Office PowerPoint</Application>
  <PresentationFormat>On-screen Show (4:3)</PresentationFormat>
  <Paragraphs>54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The music you are listening to  is a famous Scottish folk tune called “ Speed Bonny boat”</vt:lpstr>
      <vt:lpstr>Primary 4     St Andrew’s Day Assembly</vt:lpstr>
      <vt:lpstr>Slide 3</vt:lpstr>
      <vt:lpstr>Slide 4</vt:lpstr>
      <vt:lpstr>Slide 5</vt:lpstr>
      <vt:lpstr>We are proud of where we live</vt:lpstr>
      <vt:lpstr>Slide 7</vt:lpstr>
      <vt:lpstr>Slide 8</vt:lpstr>
      <vt:lpstr>We were sealed with the Gift of the Holy Spirit.</vt:lpstr>
      <vt:lpstr> </vt:lpstr>
      <vt:lpstr>Slide 11</vt:lpstr>
      <vt:lpstr>Slide 12</vt:lpstr>
      <vt:lpstr>St Andrew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Andrew</dc:title>
  <dc:creator>pauline</dc:creator>
  <cp:lastModifiedBy>076gbrady</cp:lastModifiedBy>
  <cp:revision>45</cp:revision>
  <dcterms:created xsi:type="dcterms:W3CDTF">2011-11-18T19:30:02Z</dcterms:created>
  <dcterms:modified xsi:type="dcterms:W3CDTF">2013-12-03T12:07:20Z</dcterms:modified>
</cp:coreProperties>
</file>