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89" autoAdjust="0"/>
  </p:normalViewPr>
  <p:slideViewPr>
    <p:cSldViewPr>
      <p:cViewPr varScale="1">
        <p:scale>
          <a:sx n="89" d="100"/>
          <a:sy n="89" d="100"/>
        </p:scale>
        <p:origin x="-12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media/image5.txt>FILE QUARANTINED
----------------

Antigen for SharePoint removed Stewardship Powerpoint P7.pptx->image5.wmf since it
was found to match the FILE FILTER= SSDN Excluded File List: *.wmf file filter.
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1C0B-1021-4323-B8A9-BA1E5888774B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A9248-3189-47DE-B5D2-7191B360362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9248-3189-47DE-B5D2-7191B3603622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6C77-8FA0-469C-8CA4-67197B5CEA4D}" type="datetimeFigureOut">
              <a:rPr lang="en-US" smtClean="0"/>
              <a:t>9/4/2012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E8E3-EC2F-454F-B71B-493FA73EC77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alls.free.total-wallpapers.com/free-wallpapers/3174/Rainforest-Stream-Olympic-National-Park-Washingto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washington-rain-forest"/>
          <p:cNvPicPr>
            <a:picLocks noChangeAspect="1" noChangeArrowheads="1"/>
          </p:cNvPicPr>
          <p:nvPr/>
        </p:nvPicPr>
        <p:blipFill>
          <a:blip r:embed="rId2">
            <a:lum bright="43000" contrast="-1000"/>
          </a:blip>
          <a:srcRect/>
          <a:stretch>
            <a:fillRect/>
          </a:stretch>
        </p:blipFill>
        <p:spPr bwMode="auto">
          <a:xfrm>
            <a:off x="0" y="0"/>
            <a:ext cx="914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2357430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chemeClr val="accent3">
                    <a:lumMod val="50000"/>
                  </a:schemeClr>
                </a:solidFill>
              </a:rPr>
              <a:t>Stewardship</a:t>
            </a:r>
            <a:endParaRPr lang="en-GB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7" descr="143_tahoe_snow_mountains"/>
          <p:cNvPicPr>
            <a:picLocks noChangeAspect="1" noChangeArrowheads="1"/>
          </p:cNvPicPr>
          <p:nvPr/>
        </p:nvPicPr>
        <p:blipFill>
          <a:blip r:embed="rId2">
            <a:lum bright="66000"/>
          </a:blip>
          <a:srcRect/>
          <a:stretch>
            <a:fillRect/>
          </a:stretch>
        </p:blipFill>
        <p:spPr bwMode="auto">
          <a:xfrm>
            <a:off x="0" y="0"/>
            <a:ext cx="95639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285728"/>
            <a:ext cx="5929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 smtClean="0">
                <a:solidFill>
                  <a:schemeClr val="accent1">
                    <a:lumMod val="75000"/>
                  </a:schemeClr>
                </a:solidFill>
              </a:rPr>
              <a:t>By the end of this lesson you will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1142984"/>
            <a:ext cx="68580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Understand what ‘Stewardship’ is.</a:t>
            </a:r>
            <a:b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Understand the responsibilities put upon   </a:t>
            </a:r>
          </a:p>
          <a:p>
            <a:r>
              <a:rPr lang="en-GB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 us by God.</a:t>
            </a:r>
            <a:b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Know ways in which we can protect and </a:t>
            </a:r>
          </a:p>
          <a:p>
            <a:r>
              <a:rPr lang="en-GB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 care for our natural world.</a:t>
            </a:r>
            <a:endParaRPr lang="en-GB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4" descr="Rainbow%20over%20Victoria%20Falls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rcRect/>
          <a:stretch>
            <a:fillRect/>
          </a:stretch>
        </p:blipFill>
        <p:spPr bwMode="auto">
          <a:xfrm>
            <a:off x="0" y="-142900"/>
            <a:ext cx="9550151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71670" y="285728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What is ‘Stewardship’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357298"/>
            <a:ext cx="9072626" cy="480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u="sng" dirty="0" smtClean="0">
                <a:solidFill>
                  <a:srgbClr val="000000"/>
                </a:solidFill>
              </a:rPr>
              <a:t>Please pick the definition you believe to be true and write it in your book.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a) Stewardship is when you carry out actions which help  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    d</a:t>
            </a:r>
            <a:r>
              <a:rPr lang="en-US" sz="2800" dirty="0" smtClean="0">
                <a:solidFill>
                  <a:srgbClr val="000000"/>
                </a:solidFill>
              </a:rPr>
              <a:t>estroy the planet.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b) Stewardship is when you look after the planet and respect  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</a:t>
            </a:r>
            <a:r>
              <a:rPr lang="en-US" sz="2800" dirty="0" smtClean="0">
                <a:solidFill>
                  <a:srgbClr val="000000"/>
                </a:solidFill>
              </a:rPr>
              <a:t>everything on it to protect animals, plants and the future   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 </a:t>
            </a:r>
            <a:r>
              <a:rPr lang="en-US" sz="2800" dirty="0" smtClean="0">
                <a:solidFill>
                  <a:srgbClr val="000000"/>
                </a:solidFill>
              </a:rPr>
              <a:t>of the human race.</a:t>
            </a:r>
          </a:p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c) Stewardship is the idea that the planet will eventually be 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 </a:t>
            </a:r>
            <a:r>
              <a:rPr lang="en-US" sz="2800" dirty="0" smtClean="0">
                <a:solidFill>
                  <a:srgbClr val="000000"/>
                </a:solidFill>
              </a:rPr>
              <a:t>destroyed due to climate change.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grand_canyon_cover"/>
          <p:cNvPicPr>
            <a:picLocks noChangeAspect="1" noChangeArrowheads="1"/>
          </p:cNvPicPr>
          <p:nvPr/>
        </p:nvPicPr>
        <p:blipFill>
          <a:blip r:embed="rId2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47650" y="188913"/>
            <a:ext cx="82073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 dirty="0">
                <a:solidFill>
                  <a:srgbClr val="000000"/>
                </a:solidFill>
              </a:rPr>
              <a:t>Key Christian beliefs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000240"/>
            <a:ext cx="2408238" cy="355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1646238"/>
            <a:ext cx="6275388" cy="478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God created the </a:t>
            </a:r>
            <a:r>
              <a:rPr lang="en-US" sz="2400" b="1" dirty="0" smtClean="0">
                <a:solidFill>
                  <a:srgbClr val="000000"/>
                </a:solidFill>
              </a:rPr>
              <a:t>universe.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Everything created belongs to God, not </a:t>
            </a:r>
            <a:r>
              <a:rPr lang="en-US" sz="2400" b="1" dirty="0" smtClean="0">
                <a:solidFill>
                  <a:srgbClr val="000000"/>
                </a:solidFill>
              </a:rPr>
              <a:t>us.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God gave human beings the responsibility to care for </a:t>
            </a:r>
            <a:r>
              <a:rPr lang="en-US" sz="2400" b="1" dirty="0" smtClean="0">
                <a:solidFill>
                  <a:srgbClr val="000000"/>
                </a:solidFill>
              </a:rPr>
              <a:t>it.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When we meet God in the afterlife we will be asked to account for how well we have looked after this gift.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16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17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24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25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32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33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/>
          <a:lstStyle/>
          <a:p>
            <a:endParaRPr lang="en-GB"/>
          </a:p>
        </p:txBody>
      </p:sp>
      <p:pic>
        <p:nvPicPr>
          <p:cNvPr id="18436" name="Picture 4" descr="Free Rainforest Stream Olympic National Park Washington Wallpaper">
            <a:hlinkClick r:id="rId3" tooltip="Free Rainforest Stream Olympic National Park Washington Wallpaper"/>
          </p:cNvPr>
          <p:cNvPicPr>
            <a:picLocks noChangeAspect="1" noChangeArrowheads="1"/>
          </p:cNvPicPr>
          <p:nvPr/>
        </p:nvPicPr>
        <p:blipFill>
          <a:blip r:embed="rId4">
            <a:lum bright="62000"/>
          </a:blip>
          <a:srcRect/>
          <a:stretch>
            <a:fillRect/>
          </a:stretch>
        </p:blipFill>
        <p:spPr bwMode="auto">
          <a:xfrm>
            <a:off x="0" y="0"/>
            <a:ext cx="9134856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57422" y="214290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dirty="0" smtClean="0">
                <a:solidFill>
                  <a:srgbClr val="000000"/>
                </a:solidFill>
              </a:rPr>
              <a:t>Genesis 1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1000108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 algn="ctr"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700" b="1" dirty="0" smtClean="0"/>
              <a:t>     So God created Human beings, making them to be like himself. </a:t>
            </a:r>
            <a:br>
              <a:rPr lang="en-US" sz="2700" b="1" dirty="0" smtClean="0"/>
            </a:br>
            <a:r>
              <a:rPr lang="en-US" sz="2700" b="1" dirty="0" smtClean="0"/>
              <a:t>He created the male and female, blessed them, and said, ‘have many children, so that your descendents will live all over the earth and bring it under their control. </a:t>
            </a:r>
            <a:r>
              <a:rPr lang="en-US" sz="2700" b="1" u="sng" dirty="0" smtClean="0"/>
              <a:t>I am putting you in charge </a:t>
            </a:r>
            <a:r>
              <a:rPr lang="en-US" sz="2700" b="1" dirty="0" smtClean="0"/>
              <a:t>of the fish, the birds, and all the wild animals. </a:t>
            </a:r>
            <a:br>
              <a:rPr lang="en-US" sz="2700" b="1" dirty="0" smtClean="0"/>
            </a:br>
            <a:r>
              <a:rPr lang="en-US" sz="2700" b="1" dirty="0" smtClean="0"/>
              <a:t>I have provided all kinds of grain and all kinds of fruit for you to eat; but for all the wild animals and birds I have provided grass and leafy plants for food ‘ – and it was done… the Lord God placed the man in the Garden of Eden to </a:t>
            </a:r>
            <a:r>
              <a:rPr lang="en-US" sz="2700" b="1" u="sng" dirty="0" smtClean="0"/>
              <a:t>cultivate it and guard it.</a:t>
            </a:r>
            <a:endParaRPr lang="en-US" sz="27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Gone Wrong?</a:t>
            </a:r>
            <a:endParaRPr lang="en-GB" dirty="0"/>
          </a:p>
        </p:txBody>
      </p:sp>
      <p:pic>
        <p:nvPicPr>
          <p:cNvPr id="19458" name="Picture 2" descr="http://www.chaffey.edu/gcr/Rotating_globe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2928956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2143116"/>
            <a:ext cx="40719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What has gone wrong in the world.</a:t>
            </a:r>
            <a:br>
              <a:rPr lang="en-GB" sz="3000" b="1" dirty="0" smtClean="0"/>
            </a:br>
            <a:endParaRPr lang="en-GB" sz="3000" b="1" dirty="0" smtClean="0"/>
          </a:p>
          <a:p>
            <a:r>
              <a:rPr lang="en-GB" sz="3000" b="1" dirty="0" smtClean="0"/>
              <a:t>Can you think how man has not responded to God’s call for us to be ‘stewards’ of the Earth?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Discuss the Following Topics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71736" y="1643050"/>
            <a:ext cx="3744912" cy="4826000"/>
          </a:xfrm>
          <a:prstGeom prst="rect">
            <a:avLst/>
          </a:prstGeom>
          <a:solidFill>
            <a:srgbClr val="99CC00">
              <a:alpha val="68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Environment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Suffering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Stewardship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Drought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Global Warming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 Climate change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Famine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Pollution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Acid rain 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Deforestation 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Protecting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Respect</a:t>
            </a:r>
          </a:p>
          <a:p>
            <a:pPr marL="342900" indent="-339725" algn="ctr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Caring</a:t>
            </a:r>
          </a:p>
          <a:p>
            <a:pPr marL="342900" indent="-339725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agesCANO06LU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69000"/>
          </a:blip>
          <a:stretch>
            <a:fillRect/>
          </a:stretch>
        </p:blipFill>
        <p:spPr>
          <a:xfrm>
            <a:off x="0" y="0"/>
            <a:ext cx="9401207" cy="6858000"/>
          </a:xfr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47650" y="188913"/>
            <a:ext cx="82073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 dirty="0" smtClean="0">
                <a:solidFill>
                  <a:srgbClr val="000000"/>
                </a:solidFill>
              </a:rPr>
              <a:t>What can we do?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64" y="1428736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Discuss with your partner ways in which we can protect and care for our natural world.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00024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Create a mind map in your jotter. </a:t>
            </a:r>
            <a:endParaRPr lang="en-GB" b="1" dirty="0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B1AN4DASIAAhEBAxEB/8QAGwABAAIDAQEAAAAAAAAAAAAAAAECAwUGBAf/xAA/EAABAwMDAgMEBQkIAwAAAAABAAIDBAURBhIhMUETYXEiMlGBFBUjkbEWJDNCUmJjcpI0Q0RTc4KhwbLC0v/EABcBAQEBAQAAAAAAAAAAAAAAAAABAgP/xAAfEQEBAQADAAMAAwAAAAAAAAAAARECEiExQVEDInH/2gAMAwEAAhEDEQA/APuKIiAiIgIiICIiAiKMoC8VzutFa6d89dURwxsGSXuAwFqb5qCRlV9VWaEVdze3dt3YZE3pukdg7RkHsScHAODjHa9Nww1DK+7TG5XJvIlkBEcR/hszhvfk5dzjK1IxeX4xOv8Aerq131BaCIz7tTXuMEbue3BefXbg9iVLbJf6trvrHUPgkuyG0NOGgD4ZeXZ9cD0XQ7uU3K9ann20P5Ixn373eHH4+LGP/RDpaaPBpNQ3WIg/r+E8H5bAt9uU7lcpk/HOup9W0D91PVUFzh3fo5GugkDfX2g4/wBKy0OroDVMo7vSz2ysccNjqW4D/wCVwJa75En4gLe7lhraWmuFM+lroIqineMPilaHNd6gqYv+Pax7XtDmOBB7hWXFvorlpU+PaDPX2sfpKJ5Mk0LcdYyeZB+6cu64J91dParpS3WjZVUUjZI3Dgg5WbFl/XuREUaEREBERAREQEREBERAREQEUFMoGQud1VeZqZ0Nstm2S51mWwsPRgHvPd8GtHJ+Q6kLeVlQ2mppJpDhrBnlclpKF9aajUNUd0tw/s37lMD7GPN3vn1aOdozrjNY5X6bSxWiCzUhijc6aeV3iVFS/wB+eTu533YAHAAAHRbLcqZRdZGVsplVRXEWymVVEwXym5UypymLq4K5e8QS6dq3362j8zcS65U46Af5zR2x1cO4y7qOelyh5GCAQeoKzeI9VJUxVdPHPC4OY9uQQVmXHaZcbHfKnT7yBSub49B2AjJwYx/I7j0LB2K7ALlZjpxupREUUREQEREBERARMqMhBKq9wYwucQAOSSpXLa6qqk09JaqGYw1NxnbA2QDmNvJc71DWuIzxnak9S3IxT6guF5q5aTTkTPAicY5q+YHw2OHVrQOXuBPQYAwckEYWM6arJSX1Wpbm6Rw5ELIWMB8gWOP3uK3dDR09vo4aOihbDTwMDI42jgALOu04ubkrlp2+SUL6Gmvhq6WfEcwrGbZGxlwDy10eBnbkD2Rz3XVRsbFGyONoaxjQ1rQOAAOFdFcxBFICnCuqrhMK+1TtTRjwmCsm1RtTRRFbCghBCIio53WTPAbbbvHxLQVTQ4jvHKQxwPlktd6tC6+CQSRMkHRzQfvXPaoo5rjpq6UVKM1E1LI2EE4+02nbz29rC8dDqs0FHCy8Wq4UOG4L5IS9rcDnLmZaB5kgLlziy5XYovDbbvQXOBk1DVRTMeMtLHZB9PivaDlc29SiIiiIiAvPWVkFFC6WpkbGwAklxxwvNfLvTWe3yVdU7DWjgAElx7AAck5IGBySQFoaGxT3iZtz1O3eSQ+C3E5ZBjoZMcPf3xy1vbJG42Rm36ix1TXXTjTdrkqoyPZq5neFAemCHHlw56tDgjKHVFSS6tvFHTNcB9nS07nlh7je5wDvXaF0Z6AKpW5GbGgNlunUakq8/wChGsUVjuf15R11ddYqmCla/bGaba9znNLcl24jHPTC6EqCtTjEQiItoKcKFZRVgFICgK4WasSAp2qQVcOCxa0xlqqWrMXLGSrKYxkKpCuVUrUZUIUKSoWkQpHChSqjT3PTNvrpHVELXUNc7/F0mGPPX3hja8cnhwP38rz0l9r7FUx0WpvDdDK8Mpq+MYZIT0a4E5a7tg8Hsedo6ELHV0sFbSS0tZC2anmaWyRuGQ4HqFi8VjYteHtDmnIPQq2Vx8GkXMZ4ct/u0kbSRG0OjG0dgTtJd6nlZPycuFIC61X+ra/HDKxjJWE+e0Nd9xXPq12rrUXL0GoaqlrIbdqOBtLVS8RSxu3QzEDJDHYGTjnBAPfGASumaQWgg5BUxqXXJQtffdaSmUA0FnY0sbn36l2cE/yt59ZB+yupIIXO6HAze3OA8Q3J274/o48LpSFftOPwwlVIWRw5VCFqVKxlVKuQqkLbKqKSoVQUhQiqrqQVTKZWcGUOU7liypypi6yblBKplRlMNWJVSVGVGVcRJUIUVQTuikKqlSFAGVcBZokBXAVQFkaFitPHdrXTXigkoq1hdE/ByDhzHDkOaRyHA4II6LVaOuFS+GqtlzcXVtulMEjzj7UDBa/jA9ppa7jpkjsulaFx1xeaTXFW6Mn7a3QucM9w+QfgsfNOXk1loZBZdaVFJNtZT3Zokhd0+3YMFvq5mCB/Dd5LreD0Wn1PYob7bnU8kj4pWkPhmiO18bx0c09iDyCtbYtSywzss+pg2muedkU+NsVXju09Gux1YTngkZHKX9WeeOoc1Yy1Zc57KCMpKuMBaqkLM5qoWrpKzYwkKMLLt8lBatayxqFfCjCoopU4TCqIRMJhARMJhARThMKCFOFICnCaqoVgFbapAWdVACsArAKwas2rIhrVkAQDCrNNHBE6WZ7Y2N5LnuAA+axa1i5XHWRovmpbzdACKZhbRwPzkPEZO5w8i9zx57c9CFFwv0+pnG2aXc/6K/2ai6t4a1vcQn9YnpvHsj4k8LprRbKe1W6GipI2xxRNDWtaMDgYSeJffHuPK194s9DeKV9NX08c0bhghzQfxWwRRbNcY2y6jsbcWG6/SqYEbaS5AzBg+DX5Dx8y7HYY4WRuqrzSlrLnpar3Z9qSjqI5WD+rY7/hdeiqZXLHWUODiz3cn4eAz/6Xndqa9VRLLZpWpz2kralkbD/QXO/4XYY8kCaeuHmsOpL5ERfbqKenOfzS2h0AePg5+S8/It/6Xt0VcJJ7c+2V0pdcbYRBPu957P7uT/c0emQ4dl1i5XUtiq/prL5YXsiukLS0tfnw6hndjwOxx1HIPI7g2VLMdAWqCFp7Fqiguc30OcOobm0e3RVBDXHzYej2+Y+eCt7tV7GMO1RtWfZ5Lnb5qmloKj6BbozcrqRxSQnhnwMj+jB68nnAKvZMbvam1cnTWPVcDZLhHf8AxK6c75KWeIPpm9BhjOHNGBj3/M5JXoZetR0oLbhpxsxH69DVZDvPDwMemT6p2Tx0mE2rnW6lucmBHpe4bj+3NEAPU7isZGsLqSxraKzwOyC6PM82OxBcA1p8trvVOy+NtdL1a7RJTR3Ovgpn1LxHC2R+C8n/AK8+i2OFo6DRVtp4KgVYdXVFUzbU1FUfEfKPgSe3PTgDsAtbG29aPd4TY5rvZWgBrQ7NRTjphpON7cdnHcPiezsOvAUhq8FmvtqvbCbbWMle334Tlskfk5h9oH1C2oaFLyaxjDVcMV8AKVOy4qGgLDX1tNbqKasrZmQ08LS+SR54aAtPeNYWu2zmkic+vuGMijowHv8AVx6MHm4haqksd01HWQXDVJZFBC4Pp7ZC7MUbh0e4kAvePicAdhnlRKw0durtX1Ml2r6m5W+k9yipoaiSBzWftP2OBLnHnBPAwMA5Xvh0DaPE31xqa85BArah84BHlIXLqomCNgY0ANHAA7BXTTrvyw09PDTxiOGMMaOwCzDhEUaEREBERAREQFGERBq71p613uAw3KkinYez2g/itE7SctFmO3agvFKxxyG/SDKB6eJuPyRFqOXPyeIbpJ1eAy6X27VkY6sdP4bXeoj25HkchdDaLJbrPA2C30scLG9AxoH4IiVeHs2tjjjCYRFl0MJgIiCcKC0EEHkHqiINFetI2W84dW0bDK05ZK3h7D2LXDkHzBC1Eunq63gMt+pbtDGzJDHvbMPvkDifvRFvj7fXL+T+s8YRHf5DsOpqoD4tpoAf/BeiPSDblGG3m8XO4MIIdHLNtY4HqC1m1rh5EEIitkkY4crb66G1WO22mBsNBSRQsb0DGgYWxAwiLm7yYlERFEREH//Z"/>
          <p:cNvSpPr>
            <a:spLocks noChangeAspect="1" noChangeArrowheads="1"/>
          </p:cNvSpPr>
          <p:nvPr/>
        </p:nvSpPr>
        <p:spPr bwMode="auto">
          <a:xfrm>
            <a:off x="0" y="-490538"/>
            <a:ext cx="1914525" cy="1009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loud Callout 11"/>
          <p:cNvSpPr/>
          <p:nvPr/>
        </p:nvSpPr>
        <p:spPr>
          <a:xfrm>
            <a:off x="2000232" y="3071810"/>
            <a:ext cx="5000660" cy="2571768"/>
          </a:xfrm>
          <a:prstGeom prst="cloudCallout">
            <a:avLst>
              <a:gd name="adj1" fmla="val -35418"/>
              <a:gd name="adj2" fmla="val 3371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57554" y="385762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How can we help to protect and care for our natural world.</a:t>
            </a:r>
            <a:endParaRPr lang="en-GB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429388" y="2857496"/>
            <a:ext cx="1214446" cy="5000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071538" y="3000372"/>
            <a:ext cx="1357322" cy="78581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4282" y="2077042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can recycle our waste.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155</Words>
  <Application>Microsoft Office PowerPoint</Application>
  <PresentationFormat>On-screen Show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What’s Gone Wrong?</vt:lpstr>
      <vt:lpstr>Discuss the Following Topics</vt:lpstr>
      <vt:lpstr>Slide 8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073swood</dc:creator>
  <cp:lastModifiedBy>073swood</cp:lastModifiedBy>
  <cp:revision>5</cp:revision>
  <dcterms:created xsi:type="dcterms:W3CDTF">2012-09-04T09:55:07Z</dcterms:created>
  <dcterms:modified xsi:type="dcterms:W3CDTF">2012-09-04T10:29:11Z</dcterms:modified>
</cp:coreProperties>
</file>