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81383" autoAdjust="0"/>
  </p:normalViewPr>
  <p:slideViewPr>
    <p:cSldViewPr>
      <p:cViewPr varScale="1">
        <p:scale>
          <a:sx n="55" d="100"/>
          <a:sy n="55" d="100"/>
        </p:scale>
        <p:origin x="143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C71CD-ACC7-4A60-8B5C-A19842C1E9DE}" type="datetimeFigureOut">
              <a:rPr lang="en-GB" smtClean="0"/>
              <a:t>31/05/2019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A4DB7-5323-4B75-BB70-9C61D4677557}" type="slidenum">
              <a:rPr lang="en-GB" smtClean="0"/>
              <a:t>‹#›</a:t>
            </a:fld>
            <a:endParaRPr lang="en-GB"/>
          </a:p>
        </p:txBody>
      </p:sp>
    </p:spTree>
    <p:extLst>
      <p:ext uri="{BB962C8B-B14F-4D97-AF65-F5344CB8AC3E}">
        <p14:creationId xmlns:p14="http://schemas.microsoft.com/office/powerpoint/2010/main" val="21489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leteia.org/2016/04/29/5-things-catholics-should-know-about-first-friday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Month of June is dedicated to the Sacred Heart of Jesus. Just as we honour Mary in the month of May, through the prayers that we say and the hymns that we sing, we honour the Sacred Heart of Jesus in June. The Feast of the Sacred Heart of Jesus is usually celebrated in June as it falls 19 days after Pentecost Sunday. </a:t>
            </a:r>
            <a:endParaRPr lang="en-GB" dirty="0"/>
          </a:p>
        </p:txBody>
      </p:sp>
      <p:sp>
        <p:nvSpPr>
          <p:cNvPr id="4" name="Slide Number Placeholder 3"/>
          <p:cNvSpPr>
            <a:spLocks noGrp="1"/>
          </p:cNvSpPr>
          <p:nvPr>
            <p:ph type="sldNum" sz="quarter" idx="5"/>
          </p:nvPr>
        </p:nvSpPr>
        <p:spPr/>
        <p:txBody>
          <a:bodyPr/>
          <a:lstStyle/>
          <a:p>
            <a:fld id="{FD1A4DB7-5323-4B75-BB70-9C61D4677557}" type="slidenum">
              <a:rPr lang="en-GB" smtClean="0"/>
              <a:t>2</a:t>
            </a:fld>
            <a:endParaRPr lang="en-GB"/>
          </a:p>
        </p:txBody>
      </p:sp>
    </p:spTree>
    <p:extLst>
      <p:ext uri="{BB962C8B-B14F-4D97-AF65-F5344CB8AC3E}">
        <p14:creationId xmlns:p14="http://schemas.microsoft.com/office/powerpoint/2010/main" val="41467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some saints </a:t>
            </a:r>
            <a:r>
              <a:rPr lang="en-GB" sz="1200" kern="1200" dirty="0">
                <a:solidFill>
                  <a:schemeClr val="tx1"/>
                </a:solidFill>
                <a:effectLst/>
                <a:latin typeface="+mn-lt"/>
                <a:ea typeface="+mn-ea"/>
                <a:cs typeface="+mn-cs"/>
                <a:hlinkClick r:id="rId3"/>
              </a:rPr>
              <a:t>referenced the Heart of Jesus</a:t>
            </a:r>
            <a:r>
              <a:rPr lang="en-GB" sz="1200" kern="1200" dirty="0">
                <a:solidFill>
                  <a:schemeClr val="tx1"/>
                </a:solidFill>
                <a:effectLst/>
                <a:latin typeface="+mn-lt"/>
                <a:ea typeface="+mn-ea"/>
                <a:cs typeface="+mn-cs"/>
              </a:rPr>
              <a:t> in their writings centuries earlier, in 1673, a French </a:t>
            </a:r>
            <a:r>
              <a:rPr lang="en-GB" sz="1200" kern="1200" dirty="0" err="1">
                <a:solidFill>
                  <a:schemeClr val="tx1"/>
                </a:solidFill>
                <a:effectLst/>
                <a:latin typeface="+mn-lt"/>
                <a:ea typeface="+mn-ea"/>
                <a:cs typeface="+mn-cs"/>
              </a:rPr>
              <a:t>Visitandine</a:t>
            </a:r>
            <a:r>
              <a:rPr lang="en-GB" sz="1200" kern="1200" dirty="0">
                <a:solidFill>
                  <a:schemeClr val="tx1"/>
                </a:solidFill>
                <a:effectLst/>
                <a:latin typeface="+mn-lt"/>
                <a:ea typeface="+mn-ea"/>
                <a:cs typeface="+mn-cs"/>
              </a:rPr>
              <a:t> (Visitation) nun named Margaret Mary </a:t>
            </a:r>
            <a:r>
              <a:rPr lang="en-GB" sz="1200" kern="1200" dirty="0" err="1">
                <a:solidFill>
                  <a:schemeClr val="tx1"/>
                </a:solidFill>
                <a:effectLst/>
                <a:latin typeface="+mn-lt"/>
                <a:ea typeface="+mn-ea"/>
                <a:cs typeface="+mn-cs"/>
              </a:rPr>
              <a:t>Alacoque</a:t>
            </a:r>
            <a:r>
              <a:rPr lang="en-GB" sz="1200" kern="1200" dirty="0">
                <a:solidFill>
                  <a:schemeClr val="tx1"/>
                </a:solidFill>
                <a:effectLst/>
                <a:latin typeface="+mn-lt"/>
                <a:ea typeface="+mn-ea"/>
                <a:cs typeface="+mn-cs"/>
              </a:rPr>
              <a:t> had visions of Jesus, wherein he asked the Church to </a:t>
            </a:r>
            <a:r>
              <a:rPr lang="en-GB" sz="1200" kern="1200" dirty="0" err="1">
                <a:solidFill>
                  <a:schemeClr val="tx1"/>
                </a:solidFill>
                <a:effectLst/>
                <a:latin typeface="+mn-lt"/>
                <a:ea typeface="+mn-ea"/>
                <a:cs typeface="+mn-cs"/>
              </a:rPr>
              <a:t>honor</a:t>
            </a:r>
            <a:r>
              <a:rPr lang="en-GB" sz="1200" kern="1200" dirty="0">
                <a:solidFill>
                  <a:schemeClr val="tx1"/>
                </a:solidFill>
                <a:effectLst/>
                <a:latin typeface="+mn-lt"/>
                <a:ea typeface="+mn-ea"/>
                <a:cs typeface="+mn-cs"/>
              </a:rPr>
              <a:t> His Most Sacred Heart. In particular, Jesus asked the faithful to “receive Communion on the First Fridays, for nine consecutive months.” The request was connected to a specific promise made to all who venerated and promoted devotion to the Sacred Heart. After Margaret Mary’s death, the First Friday practice steadily spread in the Church but it greatly increased in popularity when Margaret Mary was canonized a saint in 1920 by Pope Benedict XV.</a:t>
            </a:r>
          </a:p>
          <a:p>
            <a:endParaRPr lang="en-GB" dirty="0"/>
          </a:p>
          <a:p>
            <a:r>
              <a:rPr lang="en-GB" sz="1200" b="1" kern="1200" dirty="0">
                <a:solidFill>
                  <a:schemeClr val="tx1"/>
                </a:solidFill>
                <a:effectLst/>
                <a:latin typeface="+mn-lt"/>
                <a:ea typeface="+mn-ea"/>
                <a:cs typeface="+mn-cs"/>
              </a:rPr>
              <a:t>2. Why nine consecutive months?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number nine is traditionally associated with a novena and finds its origin in the nine days that the apostles spent in prayer before Pentecost. A novena provides an extended amount of time for preparation and interior renewal.</a:t>
            </a:r>
          </a:p>
          <a:p>
            <a:endParaRPr lang="en-GB" sz="1200" kern="1200" dirty="0">
              <a:solidFill>
                <a:schemeClr val="tx1"/>
              </a:solidFill>
              <a:effectLst/>
              <a:latin typeface="+mn-lt"/>
              <a:ea typeface="+mn-ea"/>
              <a:cs typeface="+mn-cs"/>
            </a:endParaRPr>
          </a:p>
          <a:p>
            <a:r>
              <a:rPr lang="en-GB" dirty="0"/>
              <a:t>We can learn more about the Sacred Heart of Jesus through the 12 promises that were given to St Margaret Mary. </a:t>
            </a:r>
          </a:p>
        </p:txBody>
      </p:sp>
      <p:sp>
        <p:nvSpPr>
          <p:cNvPr id="4" name="Slide Number Placeholder 3"/>
          <p:cNvSpPr>
            <a:spLocks noGrp="1"/>
          </p:cNvSpPr>
          <p:nvPr>
            <p:ph type="sldNum" sz="quarter" idx="5"/>
          </p:nvPr>
        </p:nvSpPr>
        <p:spPr/>
        <p:txBody>
          <a:bodyPr/>
          <a:lstStyle/>
          <a:p>
            <a:fld id="{FD1A4DB7-5323-4B75-BB70-9C61D4677557}" type="slidenum">
              <a:rPr lang="en-GB" smtClean="0"/>
              <a:t>3</a:t>
            </a:fld>
            <a:endParaRPr lang="en-GB"/>
          </a:p>
        </p:txBody>
      </p:sp>
    </p:spTree>
    <p:extLst>
      <p:ext uri="{BB962C8B-B14F-4D97-AF65-F5344CB8AC3E}">
        <p14:creationId xmlns:p14="http://schemas.microsoft.com/office/powerpoint/2010/main" val="120542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the image of the Sacred Heart more closely</a:t>
            </a:r>
          </a:p>
        </p:txBody>
      </p:sp>
      <p:sp>
        <p:nvSpPr>
          <p:cNvPr id="4" name="Slide Number Placeholder 3"/>
          <p:cNvSpPr>
            <a:spLocks noGrp="1"/>
          </p:cNvSpPr>
          <p:nvPr>
            <p:ph type="sldNum" sz="quarter" idx="5"/>
          </p:nvPr>
        </p:nvSpPr>
        <p:spPr/>
        <p:txBody>
          <a:bodyPr/>
          <a:lstStyle/>
          <a:p>
            <a:fld id="{FD1A4DB7-5323-4B75-BB70-9C61D4677557}" type="slidenum">
              <a:rPr lang="en-GB" smtClean="0"/>
              <a:t>5</a:t>
            </a:fld>
            <a:endParaRPr lang="en-GB"/>
          </a:p>
        </p:txBody>
      </p:sp>
    </p:spTree>
    <p:extLst>
      <p:ext uri="{BB962C8B-B14F-4D97-AF65-F5344CB8AC3E}">
        <p14:creationId xmlns:p14="http://schemas.microsoft.com/office/powerpoint/2010/main" val="99831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see on the images of the Sacred Heart, that the crown of thorns is wrapped around the heart…</a:t>
            </a:r>
          </a:p>
        </p:txBody>
      </p:sp>
      <p:sp>
        <p:nvSpPr>
          <p:cNvPr id="4" name="Slide Number Placeholder 3"/>
          <p:cNvSpPr>
            <a:spLocks noGrp="1"/>
          </p:cNvSpPr>
          <p:nvPr>
            <p:ph type="sldNum" sz="quarter" idx="5"/>
          </p:nvPr>
        </p:nvSpPr>
        <p:spPr/>
        <p:txBody>
          <a:bodyPr/>
          <a:lstStyle/>
          <a:p>
            <a:fld id="{FD1A4DB7-5323-4B75-BB70-9C61D4677557}" type="slidenum">
              <a:rPr lang="en-GB" smtClean="0"/>
              <a:t>7</a:t>
            </a:fld>
            <a:endParaRPr lang="en-GB"/>
          </a:p>
        </p:txBody>
      </p:sp>
    </p:spTree>
    <p:extLst>
      <p:ext uri="{BB962C8B-B14F-4D97-AF65-F5344CB8AC3E}">
        <p14:creationId xmlns:p14="http://schemas.microsoft.com/office/powerpoint/2010/main" val="94781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month of June let us make a special effort to pray to the Sacred Heart of Jesus. </a:t>
            </a:r>
          </a:p>
        </p:txBody>
      </p:sp>
      <p:sp>
        <p:nvSpPr>
          <p:cNvPr id="4" name="Slide Number Placeholder 3"/>
          <p:cNvSpPr>
            <a:spLocks noGrp="1"/>
          </p:cNvSpPr>
          <p:nvPr>
            <p:ph type="sldNum" sz="quarter" idx="5"/>
          </p:nvPr>
        </p:nvSpPr>
        <p:spPr/>
        <p:txBody>
          <a:bodyPr/>
          <a:lstStyle/>
          <a:p>
            <a:fld id="{FD1A4DB7-5323-4B75-BB70-9C61D4677557}" type="slidenum">
              <a:rPr lang="en-GB" smtClean="0"/>
              <a:t>12</a:t>
            </a:fld>
            <a:endParaRPr lang="en-GB"/>
          </a:p>
        </p:txBody>
      </p:sp>
    </p:spTree>
    <p:extLst>
      <p:ext uri="{BB962C8B-B14F-4D97-AF65-F5344CB8AC3E}">
        <p14:creationId xmlns:p14="http://schemas.microsoft.com/office/powerpoint/2010/main" val="207989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DFA77-2B12-4558-91E4-9BD563B5D3CE}" type="datetimeFigureOut">
              <a:rPr lang="en-GB" smtClean="0"/>
              <a:pPr/>
              <a:t>31/05/2019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F5C88-6F46-4C65-A85A-FDD4F5D45BD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DFA77-2B12-4558-91E4-9BD563B5D3CE}" type="datetimeFigureOut">
              <a:rPr lang="en-GB" smtClean="0"/>
              <a:pPr/>
              <a:t>31/05/2019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5C88-6F46-4C65-A85A-FDD4F5D45BD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lstStyle/>
          <a:p>
            <a:r>
              <a:rPr lang="en-GB" dirty="0">
                <a:latin typeface="SassoonCRInfant" pitchFamily="2" charset="0"/>
              </a:rPr>
              <a:t>The Sacred Heart of Jesus</a:t>
            </a:r>
          </a:p>
        </p:txBody>
      </p:sp>
      <p:sp>
        <p:nvSpPr>
          <p:cNvPr id="12290" name="AutoShape 2" descr="data:image/png;base64,iVBORw0KGgoAAAANSUhEUgAAAXUAAAIaCAYAAADft93aAAAAAXNSR0IArs4c6QAAAARnQU1BAACxjwv8YQUAAAAJcEhZcwAADsMAAA7DAcdvqGQAAP+lSURBVHhenL33mx3VmbbL3/F9YwMKnfPunFvqbqmVc84555yzQBIKSEI5gJBACCFASCIIkTMYTLANNjjiHGY8njk/vue519pvd6ktPHNOX9dzrapVq2rX3rv3vZ56V7rL//4tu4vdk59h3YpzgroUZrWra1G23VuQad/L6Wrfz+0WtslDXqZbSW447+6cbvb97K52T253uzcvw7rkZ94m8ijTWZyT1P/NuCekXQt07UK9vs77XlaXIK7TvSgn5PE6iDzKkc855P1b5r3hGlw/Wc7vw/N4La7L+RnFueF8ziGP88O183UfUtc8vfe0uuTq/XVS8rjLz0X35ug1s7vdVt6PZeRlWfdcnZPdPSgzP9uyC3OjCnKCcrSdV5xvGZTL6mbdczL+Sd04X8dIKefiGPldMruG7Uy9XqZeP0OfQXe9X5Sl95qjzyG/JE+vk2u5+jzZJyWvIJUfxDYqLC2w4vIiKyhVXqn2ywuCCsryLS+l80tyQpqv44UVKlOm65VkWm4qy/JKs4N8u7Aiz4qqdK3KIsvTNVB+RaEVKg8VVBZqv0Dn6zz9v5VUF1tZXYmV1hZruzCouJLX1msUZ1luaa4VqkxxTYnOL7SC8lwrqsyzlMqV1+o8lU0pr6wy30p1byVl2VacyrBUWaaVVeRYRVWeUh3XfZWrDGlK1y7RvZbqPM4t1nZ+UXedl2WVuo/Kel23usCKynOCCnWdfF2voDzTiqv0HiszpSxL1eZaZVOBVfcssuqmQquoz9P7yLKSmu56H7peVTfda1dLVXax0qquVlbdzUrDsQwp20p0PtfKL++uzyzLiqqz9Fo6v5r3yOfaPeyzTZpfps8jxeeeIXXXZ5RpqSq9t1q9tzq9/xqdV56l7zEjpOW1+h51Tmb+vVaszyBVlR/eT0Gpvs/w+ev1yvm+9B1V63utUZpWgd4/KtQxVFxTpPvT56/PkO84fM86t7BM70EK35leI7ssw/Kr9Lnx2jW6pu4vt0KvVRnzCvQ62fqOclUW5eh+8vR9Ftbo2rp+tq6Vmcq2nEodk3L1/eXpnHbpXvL0f4Dyq/X/VFNshfo/IGU/T/9jKL+q2ApqU1bYUGoF9TGN28WWq/eXV6v/yYaUpXqWWWlLmZW1llt5r4qQppqV36z/gZaUVfQut6o+lVYzoLpdtQNrguoG1barfnBdENuUqe5fZVX9KoPY9vNqBnBenTUMabhNjUMbrcfwHtZzRE9rGtZkaaRHqN+dJxikQQ3gXUCcY75NGYe/w53t7vqh3ZsGpsOzM0CTIEcO8c4CyBznfId0ErL/E9Q516HuZRDnuDyP61L+ThWI53flPhKgRkmYO6xJffvuLL2XTF0n4952kccxL5uEO0BH9wq6iG3AHhQAnCXo6p9WYAfSQNuVBHpnUZZz/RwHPuUBeqa+20y9ZwTUs/V+AbnD/LugTtoOdUEcFQnCCLAD+Qj0CPt8/egAOFAH7uHHrR862yhAVz+uomogrB+W4E5aJDCjAHZ+lII1lUipYA3UUUrgQCU6DmzyKaPXBOhJqPOaQCSl/VJALZXrx16q/JIA7EwBO1sQz5VytI0i2P8J6toG6oV6P6TlAgtALwQ8xd0tXxAtEtQLBaZiwapE4ATEBRUZViwwl9XnWkVjvlU06D5qdTwAO0LdBcwD0AX2VFCG4J9rpXUANTtcy6FeUKHXE8R5LSoRYI7YBup5em8IuBfpnsoETmDO9Up0rWLlAfQSvW+OkRaUZoX3VCoo8r7yBU0Xn2NJrb4TIC7QIQDrKtL3AdBLVNkVS4C9WJ8131Opvme+g2JVplSyRao0AHhhjb6Hep1XB6jz2qHOdmG6wshXWdIivXZxnYCs/Wx9FwA9U/9fmXqvWfoOs/XZO+CD9P3l6p5z9JrZ+h9JKqusk8rzLUvXzdQ5Gfqus/R/kqmKJEPXRVm6XrYqjWzuURVjfr1gr8qR7Wx9FyhX3ynKqs60rJrO0j0mlKkyGfpuu1WIN+ViXJnMq8Q2ed0q9TuWGcjU95RVwzX1XvW9d9d33l3/UxnazlQeaRrpd92FCwfYDmq2XcDcgf+vFMCuHz9gBIRJoANHBGR92/fvJAc453MdrsE+55Dn8HUws+1QJiXPKwYvk9xGnOPXIPX7pZy/PsfCNeWk7wR0h3gS5p2B/m/d77H/2+3uIPI45nD387hWN6AsdRF0cepAHfcexLaEW88tyguQToK7s9yVI4c6SubHct2U370d5EDdAU8eMHe5O3c51IvK9CMuE8yAqECMADuQB+gOe0AL0BGA5QeOuwbshfrB4KKL9EMH6lFpkKcdOpAuVJqvHyFwLpXDwqUHCRIOiiKVKdIPtxhoqAwVRYF+zF6JFJMK1imlFSoD1KPrFqRTOHWBTD9c0pRABryBOALoADzAPQ31IoGkRMeAOo4WEAJ1IMg+gCwXpMrr9TShH2SAsARMy+sFdbl0oJ4SCEr1A0fl+uGXy7lX1mVZhVL2S+XeS/XDLxfQcdcl1bqWfuglNXLu+kEXC+gpgSYlt14oOAPoQgG9QA64QDDPlwunosmjEhLwHNxFOHqVBeopVQjhGhKfES69TIAu0eeWBDoq0ufH9xccOUAXZAE3KqRyUwrUEduUo3yoiOWQU/peQsWg/CK9Hs4cR55q0JOXwM42eUmoU1kAcYBe3kMOWSIvS595jr4DHHyG3itQd6dOGqT3ANRRFq5e33d3PXFk6L1kpFQp6P8TsY2y9H/WXce66fPK0PecpesjzsvQ63XX59ld/y+Z+uyoNLL1+WXp8+5eqt9WiZ78S7taV213KRHHOume4i7tYr+rnqy6pMSD9LG7i8QuyY/fUyyeFMikFkZ9r+Ae+7f8u+3/5H7P/k/Ov9n/Vfp/c78f9tNIv+suoI1Dz0jpjchxA2kPraDvAr4D3csFVyslgd4ZokDT5RC/k7xM8hp+nTtdnzx/ffbdabPt10pe0++n87V4bT+XfIe6g/xOQAfQnY93LoMc6MC9M+ABuYP9NqCjO0A96c5vB3XM9/3/Ceq4dQCO/hXUCcegzlAPEtQBd4mctcsdu+d7+MVduUMWleiHmtKPNjymC+RJd54n15Qr95RHBUEYRz+2Yv1IAYQ7dGCOSlQBAIoAbx2P1xMcHOjaLuaRHWCnoY5bd8ddVCKHLCiUEIbQdlGJ3HMa4sGZC+AB4tp2qHNeSpAA6hGAEYik7JfpfVU2FFllU7Hcud4rrlxwB8wVcngVgnRZrZyz8gE8+5XarqrPlnIE9uwA9lK5tRI58+CupWIBvUhOLSW4o+CwBTFgDaALCfsEkHcPadzP0r7eJ5WWgAn8OY4C2HUN7huY54UKoHvYJkxC2IXQFtuEYRDfIWEVPmOcOU9EwDvkSVSo7OepXF66MuZ7Q3wX7If/C15Pr11Yq/8DQb20saTdsROKKa7T9VVxAHTADcgBekXPiuDWQx4VifJx6EA8PDnUFVm+0gB33Q8u3QXYgTaQxp3nyAxk63/NAZ+r/yXyOZ6je/fQjZ+bqe8+Q/8L/no5un/AniFAd9fnmaHPnAqmu8p0U9lQQSjtRkpeUvofurdYzCgSIwrFqAJxoUCc0va9ykP3aJ9j5KFYRiwpUOVQmN7Ou7cD6sTKceSAGyVh7tsO9WRYJgn1AHrBIAlIV2fgOlw7gzwpP+4QRn79zq9Dmf8J6snrJq/VGeocT5YJ1+0UbukMbHfond0356HuBfpSJY470JPqDHUHO3JokwJmwP7/B+pJoKNYjvK3h188BJMEelL/W6jj2IF6iVJCJf5DBq5APYI9OvSUfpCl+vEBYo+DI8BewI9eP6oCoKAfXZGgHeCsH7gLJ+kC2qGySMMFYOTjOkPFIfjrtXCqJQJKmcqkuAcBrEDuOgn1wuJuEvuqAICgVKxtlApOX9dQXhHl5crL9MMG4IQqSuTccLtsk5YJVjj1Uj2epwRkBNQRce2UnHaFgF/dg7i8QK/jFcGxZwnUuPQMKy7rptfS/eDIpSI58EL25bRLBPhiQTklsJQLgqRFgnih3keBAEPKfpEqswK910LArvdRqHtnuyBFOV1PgCkWsPhsCrSdW6TX1H6xnrYKBbqUQFfG98tTE3DXd5jP90hFQEhEnzHxcT5vUvaL9Bnk6zMI34M+M88rVB7nFQFjbQeoc+9pqLtjj2Jb/xcCOOAm/MJ2Sb3+T5SGsIy+6xxdP0vvMUevVaByhfqfKtB3kqfrZ+s+gTFQdreeIadO2CZb7y9P7y1XYM8okROXyMuSkcgW2MnneA5hGX0OnBvAzrl6r7weaZb+DzL0OaK4L54WiZ/F+v3ByuIY0eim63dTJcnrsM2xLirXVQy9J18Mksm+G84WiCMFYo10t3j0feXfA6vgL9zS7/ResRcGw9+7xfE00jti6sDZCySBnoS6H0Psez4CgA7JpBy4uN4kOB20/5M6g9iVvJa/DiLfoe5KXgv59Uhdna+NKNtFALwT0JMwT8bOk7BGDnm2kzBHnZ064RfkcAfANG4ihzRyeH8X1Nn28uxz/r0ZepyTOq5DWc6j8ZRQTEYIw3RuJE3K3XoS6tFB44KJa3dAvbhCLlqgLuUHqNTdMml06oRhcG/ka59jPJY71AmfAGiVDfDWNULsnDIB7JwLPImTA1PtAw2lwAaIFAi8iLJUHGVSKCvF83RtAIhbbYd6dO2EYwjFlAk4pVKKEIVUJpdbrtclJb9UkC3VNu4Xx4xTJmW/VOVSEo2YKDRQCl7BpUuAHadd1Vhktc2lcvVyoSpXVsXr4NDlxomd63G+uKy7YJ8XjqcImwjqpIj3wL1xX/FeOc55VAiZQQHkNHLKGXpbQHzi0OdUTMVGpaX3piekUoGsSK61VJV1qlzfnZ7iS8uLdEzALVMFzvctQBbqc+Z75DtEbPN500jMfoqGT1VqBXrf+bqvQt1fkd4/8fMiKQW05ciT4Zck1HHriO3SxtIAchy7N5QSikHsd5ej7a6KmHAMZTwGHxtWCc8A74KQZuk9d9d7BuzZtP/ofebqPWUGyOrpWADOFHg5liPAk2YA50KZJJUB7hk6znUQgOd6vH6GPtscVQac04WnfBm68MSv30+3otwgOmVkFHPNPL0eeeKoygV+yQiiyE3ysu3u7EzxCxHtgHECeh5tizLh0j15YmvOHWLqhF6S4ZdQq6ShnYS3K3k8KO2UHa7IIenbDlWUBHdSHtNOlkV3Au+djrH9XddwUcbP93OT95w87hBPyoGNALPHz+8Edw+zdFbyGkmos03YJenUk1BPQvtO8uNJwP8rqHfVZwXYHeoO8H8F9XagC+75+sF77LwD6oRCIoSJowJnQi/A2F27gwDghp4i+mHm48wFlBAHT4dSvDJwqKMAeUAtJ0aYw8FOWiyw5Mm5FghyHVCnUZCyEeTRSUdnDQwD+ATAlM7riKnLKQeI57QDnLQCKEsAFMhG0Op6OoZLdqADb0IvZXrdEo5RRqJ3CflVhGXk4HHyNU0lVt9cFvIc3BU1OUEAHqCT1jYWW026DJUJ5SLkuc9Y2ZTqs2S/RPeP4nuLUCd8FKHOE4cqJn3eKb47gQqxXVWTsgp9hyk50zIqan3P+fp9F+q7L1YFXqzvO6WnM46H2Hr6e0D+XQJ3Qmop3LLuD6DfDvUod+MAHXh3Dr+QTzlSgI5TB+CAG6jj1BHwztRTB1CllwxAd1EuX/8/hfR4kQC795YByEDboZ6VUr4+h0xxMEvK0fvN1XvN0nvO0GeAq6YM0CbNFtwjwKPzB/xZqgwJG+bovG6FqiQKBW4poyi/XVklhUGZxQVipsAscN+r3/w9Avbd+s0itsm7N1fHcgXubME9S8ezKQfEb1e3/LzbY+pAmZg66gxwd/DkO/i9zG3OPQ31pJJgd0i6kiBPikbOzk7bxTWS8CWPc/yYv07yep3PT96HH+e8JNC9LPvfBfQkoJPuOwlyyvl5yfLJfFx8uzMXcJHH1R3KSTfeWUl4uzo7e89DXCeew7mxO2PsCZMMwXT0gEFsI6DuLj0AXYCni6H3comNpdGVI0AM1HHmdF0MDaL6wfsPP+nw8gTTXIE/T2rvEZO+RlQM0+D+AHdsiKSLIg2lEdalAgixYXp40BPEu/WRulMu0WvHhkGBFwgCYmLKabcLHAmnxDy593LyaRCNaQRuBG8EflR7fjq0ghPHgVcAboHJFaBeB9SL21XTlBKwS6xSxxzUlYI9YrtYr12m91Cr82oEuwruUfdKWklFoc+jUp8jXTG9sbdMIuXJg6eOYkEvtAsIPEVyoqWCWblgVirnXazvEbFdXVNmFZV6WtJ+eYUgS2O4/geK9N2X6DsvLlFFINiVCGbF+p78e4ihLX23gio9f4B6iUQvllx9lnlKcexAmsZP5DAn9e3OQEdxvygAGmi7S/eQjDtyYO9x92R+nv6PklAnTg7QgTswd6jjrrPFwNzSQsvW+0Q5KZWXbtvX+88S/EN7j87L1WeZo3PJQ2xznRh6FTPTygDunZQJ6JVyvKscd1f97rvKibNNXrf8XHFC4MapZwrqWWKUwE4eAvQcuw3qxNQBt8Oa7SSsA7AFcAc6ooz3jOF8UgfjvwK7w9SB2hm+pKE7oqB+D9ADwomygPZ/C/WkWycvqc7n+TWTx3j9Ltx3OuTiMHclId0Z6A5tD9l01eOUl00eIx8BdEDuXRrduQfQC8Lush3KQNphnhT5Xp6y5H0X2JNhF4d5lr5TesSw/b+Dun4U+iem+2JsGEU6HsIrEcj0UGHb4+j5gg7d60g9LAIAiLHmqYxDnXPc6XMNylCWSoBKAYAA8/IQUhFglIdLdqecEmC977aD3bvu0XDINu6a8IpDnRTIl1PZ0HukpGsIcxSXEcqIKQ4ZiJOyX5jqFsqSF0CcCK2Q4sRx6CEUw31J7tgrBKtKQaxSKe7fQydcmwoCcd0QStHrhCcHif70xP5Ldb/sA2+ADtyBeDvY+UzSUKfhN0BdjhKopwSeUn2PKQlgIwBeVV2qCkHuuUifDSGXNNjDdrm+BwGvrFyfuYBGewSNzqFSBbRy0TTIFgi8OPhifY48NQF1nHpxAuLuwJFD3vMokxQOPlWfCpB2h55qSAVw49xzURrqHCcfl84xHHyWDAUxcQ+/AHMPnRA3x60j3Hdw6AJ3VhHQ1fn6HBzoWcUCt0QeoZgOgHNejlx4lnUTL7uLj35ulJ4k6OTQLgCPZJQDuCPEu8AA/WYR2xHyyifkkg3MY9pF0O+Wn6NjOSoL3IF6bgfUAfR3yd16JjWTHicc6ICcsI03moYUAKah6mIfWAJ3j6l7fucy7aAW+IA5b7S7zqGfuEOVlHyHpSsJXYcnIRD2HZztANX5lAfAfpw8vy7ncux7aUB/X6Jc8rW8jEOc0AuiHMf9fjiG2PbwDMd4LV7Xr4krpxEUiH9XTJ3tJLyTEE8ei8COjv1fqavuC7AD8lx9xyhH3222vk+281TBe77vI0COCuREEE49T4+c9EVHefqhAHAHeoR6x2M54RCAjjrcOsdx83pN/Qg5BsQrGgA6cfQ0yHGiwCINbuDINt32gHJw3sC8CqiofLqXSGG54CsVyHkj8sIxwdgbGUP4AsgDXuAPsKViepkItKgz3IE5+8idfFnasVfVFVgNMfLQGBp7vNBzha6GvC7dD2nY9LBOleCFyAv3knbfiLBQUUm3IHfosS+9niAEdyBOeYd67L3TPeQD9ujYdf80hqa0re+tJO3Ogbk7cfaBPI6cFJAjtgPYy/RUJA7g8ov1nYfeP/qu6Rqa7NZJ7xm+L763Yn0ndFsk9EL8vExPJB43B9jBjVNGKdCnDGI7hGr4jqm4CePpNWLPGp2n18wTyHMEbHo4YQgyVHFl8/+Vhn+Mpwu8Opap+8Wh49ZJvaEU2HvohXg6Atw5Kbn3To7d973zA3BOgh5IZ4hZIV/wDmVUgYbj+u1wrBssFNO6K82AsWLevblu9vRb1z7Hu+l32VVgv0e/VefN9zLEFLHAwQ7475Fzj4zJ6IA67jwpB3lSAD1btTPhGaDuMHfws++ATkI6Kc9POvgk2APQcclymbxBh20StKRd0yBMyiGaBCkAJW0vB/DS1ySlLPkOdH+te/Uh3pO+BvJyrs5Qd/lrOaw5r3MZ8pLvy+8bgAN2h3kAuu4DmLtLB9buuFES8MgdeTLvuxVdOmEXoA7IO1x6hDzAJuUYsHewO9ALVdGjAjmd2D0tKjpyXLJ+iO0Nm/rBCkQec3WwA3XyYqofsZxUvlxeoY4D9fJ6KgWuEx/lg/sT1JA7crbDaEjBrFQgB6AAu727HzFpeogIzsAclVRpPw314NoFxxh2ibFz4ByOUTbtzJGDHbEN2JOiTLkE1HHt1QJ7afoewkCfat6b7lXXLRPka5tKBP7iEHZBDvXwtJCGuodUgDVAJ9xSTVmVA+zkUbZKnw9iu6N8HB1LHiNk6aJZUVVkdfUVwZHjwgE2MEclApaD3V06CnAX0MsriqxCImwTnTqx+Qj1ijTUw0Algb2jwo4C0jSMAvXyplRIgXcpIajm8pDH8eDm04B3sJfof6CsoTQMZgLo7X3g9boAPaSCfWenDtyjokPHqSfj6uTlVxYFAfbg2PU/DcDz9VSCALkDPU+fQW5pUYD0d0NdTwBhXzwt0O+ahlf9dnDv7HfNl6FKi/0ueeJWjviRLROqlH3yeRKgzL30TmxnSWQS3Iic6YD+3eJDGul33eUhlWRM3Z26Q5s8yrCdDMmQzzauHSADZoDNQCQX8PaQRvJYEuqIMoRMHMbcuAPUnbDnO2BdDkcU32BHJeDX4RhlASpfCB+K17gOYi/n5yCOId+/0+vc6drJMojjfi2UfD2Ppd8GdH1J91DBdZe7VwqM6Z7oztwB7fvAPAn9f61k6CUqQ/883fU9AnYgDrhJHfoO9iTUi1TZh66GAdr6EUqETTpi4ewLGIAJKOvHHd16HO1YJCh57Bu3zvHY1TECgca30OVRx0KXQf3APYThTh1nTNe+4JJx6AC8UoCvEezqBDNGYTJIpwqYC4JhX+cAe52DG0ecFwbgAEXdV4C6AEwFUCoYoxJdt6hcTl0q0bFyAbtS14vdEImDA/OoKuWjsho55Vq9rtISwbywtGt4CigT+Gn4rBfMgLlXBBW8pwTUkYdSALkrxtIpp3vQdrWeaGqI1etzoqy79wp9/uX6TJNQrwXqtWV6LcEVsMuw0bulTLBGpQIcjaa+zzaNo6X6rn1qBfruF+l6xXLCpfr+y/Q90QMJqOPWCY/Ry4jvnu+SRtMy3R9PXxWNqZCmtF+miq26pSJAHogTd0deCaBSlXWoA3Nce2l9qh3y7uBpkynQa4Z9YK48UkYjh4FsgjnbNMbnhQZ5ysURzMTVA+BVadE4mq/PhJTYeAzJyORoPy+d5+EVB3pSuHTS7oVAXWZLYrtbATDX7xVp2/eDU8/R7zwXqOsJOn2MbdRVv8l7iIwI+qQO/lBJ6FgX/XZx+Wmk33UXcHawdwY3SgIeR078nJRyiP3/mx6W/z9BneOEYVBnp04a4twCoEMS6LEP6DuHU/z4v4ItafJ4Z/CSumv2872cn+Ovx7ZfO1k2+TqU43qkyXvien4dvx9EfrinTjBHxNaBejI+7lBnHzj7dmeos/2vRXkffBSBjdj2fVz5/wbqBXI83qjpAu6xp0qEuEMdJaHOnCiMjgxzo8hxtodYADgQkOPC/UVXLoDph04cmtS3CXMkGy1x5MWVgmZ6QA9gd6gDcxouiXW3gx3HLljjouk3TvgmhHUAPgDXtWKFgMsnfNNVICOOTo+ULMFY7lnwRlV1git9zhHbEnlxYBFPAbpGijh9t9DwiTuv1v3wHqJTjw4cSOOwHeoBztr3Y/F4DMFUAP9QVtfSZwbUvYHUKwPSMIhKEC7R90UvlpIywRvXXSXnLFVUl1ilXGxFtZy5YEdDaJnAR/fGeI4qJaVhIJauUygVAXbBm++IuLpDnWP0d2c/fP9UTLo3Qmk8fSEAX4p4GpNbx5ETd6dB1UM17c5d5wJygA6wgTlQ9zx37ECdlPENedomJEP3VnpTMZcQMGdQG2noZRXy5MDprVLK+VQMHdshVk73Rolt8hGQ74D4naGeVSyjLJeeWZwp4dYBu36fAcb6jQryUeJCGuwB4PkIoIsdAeL3tgM+7osJlKNCQDrX4Z9G+l13JV23u/QQTpH8mMOePG8Y9fLk/Vu6UdKhDrQd6uw7tBEwJ4+UfN930DsAvwuOnZ21y8s4eJOw9bIBoInrsu/HOLdzHtfw/e+6ZvI175TPNq/n9+z5pF2Ux/14F8Z2kCtFoYuj5A4bIJMCbwDv4RbEfue871aEOq48V/94Hid3kHfWnaDuYM/Xj52GTUIuHVCXMwPIAkx49G6HOscJvzjUibsKCgJsnK+EMEWMpVfKuVXg5DgvOPMIde8KWE23QKXB3QJiQTKERyqAMFCXK63HqUegR9ALvI06v0EVRjrWjQC8N2yW63q4aCqaGKq5HegIoANo70tezgAiOXEAXiOgJwXYK+sEX0GdCqBU98GAogrdC0An7l6re6qjr7reE71bPLwS3Xga3tquUn4l+UECO/H7AHiVA+z6rCpwxYRfyoh36+lF55bqc2XQFNMdAGf6oDOoKAwoEsTLawR2Ab2sWp+3nGyY8EzfY9gWMEOPIRo/dY2wrUqCEBm9XEIDNd+vXpeumwV67UJeX/fNfuiJpHvgeOiCSmUdKmwqVuXxHSdceoyh6/UFdMAe+7jrOoI58PaYOmB3p+4x9QB0HUeh0T2dF+b/kQtnQBtjIHDogDx2n2WbHi2xwTPAOzSear9U+y5VaCEF9AHqOHUaR2OaKYi7skoi+LP0ewLoIZ6u305UBDzx9NCgqrwYhhE7AtQBNdvwDE7I0Kkcx33/Xv12icUj8gnRkKaRftddQBmQJ516Z6DTUJo8hgA6eZybDL8EMKdB7bBGDvLkfrKMVwDAD9C5HJIOR6AODJP5CEgmARvCOPoAKOtQ9WtTHkCThutIpH6cqQE4FuCbvjbbnBNgnC7r8tf2e/GyyVCSl22/LtfRPq8X+qQLtrfBHJCnIQzIceSEYthmci/kEE/qnwF+J3W4dKAOrBH7SWeelJdJNpgW6B+cmLq7c0IuMX7e4czZ9nAKIRbvjYIi0AVkgZRtJr6qANZ6JK9slGt0Vw4MJFx2VZPA16M4hC6q6Wmi892pB7ALwKU1xKyz5AiJzWcEoLt7Z2bEygbdG6+dhjqAB+gOdSqQEAcndCIQMzcL5xfKoQN3QN7Rj5xujt8FdZy6joW5XOLQf1dNY75AXhhgXq/30yDV673VybnGMEqMmdMYigj1VOjecPPE6qkQvEKL71/w1+dLSqMxPWa8iyYx+lI56lL6pgvYANznzGH+lRLlFSM53Dg6lyeVGD6JDdOEqvhsdQ29BilPTx46Sz5xUVl7hc1nHMqlzw0Dr/w7lbhWueBd01IRGk+L9H5CF0YdCw2meo/sF+j/B1A71EmZU4bpCUKoRXnIY+2eB9BjBYCjTwWgI2CerYotV/+7OHcmj8OxB2CnG1SZ7IuUEaihG6SuRU+Z0ENGYoBSUvRtzyzJl+Tc08KtZ+o3E3u6kMZKIAjmiXfBpMJg/S4BM4ygoTQ0oJIn1nB+N/3WnS9J/sQeM+Rl/rNTT8bUPezCNnkOdMSxJPApF6YaECSSUHewO8RdcTSVblLbSaiThvO54SCdH8Qb1k0HCXC8mfYyURy7F6gCV4AphXANcOQa6Q+Ac7tTUaj83Wmocz75KEMfMB8yZcJ1JQd6uG76NTpDnX2XQ5vXpx3AK4IAbyqkRFkXAHeYu5JQx60D9O91+X4IxzicATzHPPziZUk7w/52+UReHU4c105Mndh6hH1Hj5jvgjoCBowa9a6HxNFDDFUQJgXod4I6qQPdxeRXlXoU977dDoIAAUIUcrUAvaGlzBp6loaBOKEbYVpVuG0583ImwxLQKwRP4A6UU9UCPfOqNAJvXTsN9CTUw4hOvVaIrQvm5Tq/nBkVg+OnbLxOuY5VAewAbVc6/HKbcOPZerLoAHp1g/KksC8HX6kyNapk2qGu91Qr0OHSvftigLruKcTdCdFQuUlAvkz3TwNxALc+L9oDCgV0pgjwnj1hUBSQ1hMVLjxMPwzQtc1UuEVytKhY4CKUAtB9npiOLqCqhHkd3UOoEAG7UuBdqO+ySOmdKmyvABDfJV046ZtPN056KwH56p7lMQSj/QLuX+cUYwpUlvxiGj6BNqYhDW3AHoCtfUR+0r0nQZ+qI/5equ3o0nPkuHHQgJ19JpED6u1uXZ8T3SDD4CTArsrOBywx0hSoM0ipM9SzUnSLTIC9KMbeuxfEhtVk//TYlVFMzM8RAwBzNLB0U+xOT7iQH01ugLrKdslFMEe8DMrSeZhKoJ4YUdoZ6h3gxo13gBs52B3oXv5O/dQd4r6Pkscp7yEZtlEI4QDaNNCSIg91+Y5jDkN3u3fTwKg0ea32QT1KuU44ls6L+brvZFl9kN4TxmvI22CcALuLfCAOzB3o5DvUO5cN19V9d4RdeA/xvSRDLsD87m73tMfTXR6ecWCz/b+FuoMaOdg7HHxHF0fkYE8CncFHTHkbZt8LUNcPS1DHnUeI60eV3vbwi7u7JNRDKlXosTz025aAawfQeXSXE1WZOjn0ppbyIMIVEeax+yBgrBW0gWZNo1xzWpXax7WXC6IR0nKI2gbUXDcJdVLCLzRullIxNArATbqGUq7hTwAVDbh+3U9Tvl5TasCl63UTquU+JKBeWZcpwGfp3rIlKgTlBxfPSNECa+xZEqGedu9VADsN9fIKVQC6pwBzHatuEhRVjvvmiQKXzGflFSEQ9r74YZoCgZI+5GFgkOANzKNw5aQqI5AD81jOQU5DqECt7dANVE8l3g4B4FO6x0K9doHySO9UYXM/4Tq8D1XuNAoz0Kqa71jHGOjlvZz8qS75P0PsPTa4s18U/s9IQ6iPWL4gXp42FO7UPcbuUI9OPc4n5BPFAXacOmEZn8c/tzTG0yPA9XuQGOyE2GYKAB+01NmtA/kweEnXiGCnX3uhZRbSBRLh1pUvkTJYiLzMooKQdskF4vABgMtEM/yf0aMSlQL7sYz4qe24ny3GiJswIyf7zlB3gANp3LcfIyWf44RiksLNB+gn3LnH0x3q5Du0PUwDzNn3vNj7Rdu4YcAOzASg4LS1HSAqYPmx4NJJJboh3gsYOReg46oFQYAMvBEOm7K4cAAewApQE9fy6/AaQL07UAfQQJ0yvMcEjAOQtR3uTe/JYU0+5znQqa0d4l7G1UWfQ5f0fXPPVEaI7c5gD65cZdlPxtBJ6eeOvissc7voSRN7ucQwChN16Z88DXcXoRjKhVGmhRmWU5QZoS7HQuilUD8MJtG6PdQSf9zu1GIq4ODMBOfg7tJQv70MsBWQBayaHvrRK63mxw/ABFvgmxI8ADguHRFX914jtYJcY3PKaptwsRHqtQJufU9BsgfXlXMWmHHwVQIt+xVAnhCKAA7ocfERmjToyV3WZli54A3Uq3vIZSbAjrhGuH5TgUAcwY7YrlceqtE+0+gC9SpBvaYxJ9wPqu+JVBn1JASjvHAOlRPxdVUyAmW5QFqle2S/VvdV21xidRL3GhuB45MGbQ1VAiVg9xAJ2zjhCPsY/wbcKA7cogIt0XUIxQiSAnheCf35M8L53mgcQigB5PrOAHh6LvcSHU/C3EXFzbkMvOI6TCgG1AmPJaEeuo9K5XrSIwwDwIm3ezdWh3zsEZUGOA2kgFvumfmCUgJ2WbrRNOnU3ckne8oA9pLaVDvcPSUc0744CzF2VXSAnC6SsZ87zp1+7ezT9x1wfxfU0y49dHUsUBpHjCIGIYU8pQ75nFRR2AfyAN0VRosGYMMMBhlFwOPMo2NnP9Pou/69DKIICaf+fQAlEHTnxUsKrKus/j2Cwt3p/C4CRTLuDvw9ROOxd44BauANyB3qSbAjBzrbnu9uPVYKlBHw9frdeAShBtM2o0o5N8Sg0243nEcsnwnJWL0pRyktw8q7Jzc663AecOV1AWp4DUnHwvWUFx6BCIvomqEMsOV+lXJuGJmqssyQ1lXvk0qOa/D6/n7u5jWle/N0TRo50g0d3vWIxhFat7lPGjVoCAmTA+latKx312cYujVl6ekCZQrqmfeE7W4qn6HPGRB3o3LRsa56rWydm6PPN0v3lAmEATLX03Z33VN3XLfOy9J7uU3p8hHWGQHSsc+5HjOLBfICOfXC7srXP3BRRtjOBeYlqgD0Tx2mXdU/fHhUD4/vcmahQTH+8H2gDz9+YFOejlMj4NzuhrUPMFBwxoITkCLmXSOokVYRN0/se3dEAFbbMyW4lYYKgP1qwbiuJxWAKg4Bp6wmO4A9wjPfmlqLrLmX3LC2G5sL5fR1DUEa6AL/uh6CDa5br9XYu1Tw1OvJVVcpr0bbqEpgx7kDdwToyacsr5OsSOp1nTrdS3DxgneNXremp44r5R46BOBx4aokVJEQh6/VeVQMUVQSytPr1TYJ7k2EbnD4GSGtrFPlpM8utC8AUUGV9gW2qfQ89h7i7mknj3MuI4yTbrsI89MIziEOru+ChTxY1IOZJZkymNWayEPAHOWVdbPs4i4hfo6Tzyvuqv+fruHaHi4LQFdFAbjDE5HEUxcN3fwP8OQV4K+yNJDHHjJU/rGXDE9+YRplD7UIzKk6ujYK0gC6vlTfUZmVSnHWRoFa1wlxeVUeKa6hCiQOdGJRD4BNOCU3pKEvuyqLHBpBpXw9dRapkiD1kAsiBBPi7Dh0/f+Hyb30mwbsPhoVmAN38rvpN8Ygo8BDwi7pkHPgofaDVCaDnjLiLuEWD6kQdomhGZUF4gI3IA9cCg6d0endBXLa7IA5BpOOHMmGUkGzC7WGgI66FeUFmKOuygfyTPXobt7dOTBPdm/kDTi8HdoObgc9AHSoO/A9L3wAYZ/74YOLk990pVJJAzSW6bjOvbw+sMxhvpi7JZbCk9Ol6w/QD+BPp1L7eYJ3x/XifbLNMb9f9kO/eT1JfE9gDSEmvWcqMN5zeO+6JuW7aL8L3ZT0hcYvVZUFfUjT8AbqAD52W7od9kCd8uR11esAcaDtCmDWa+KWM/ReIui7xjwpQFyvk0klwWupfIaunRmkPJQ+1l6GY1xXwp3H3iz6BxXEM/NVYQjkuHFADugjzKPiNvHWGCcN08FWCyQhlMGjOY/qcnrKY1GHCHBcG2GQGBOPII4NoSiCXsAkJIGzFdQQIK8VqFGMhXO9eB2g3tirXKqw+tYyqyPO3lpq9S0pwRPAF1mP1hLr0YtwTaG19EpZa5+UtgtC2m9gpfXqUxpAH8q0FutcJNes7RrBFojXCNC1ygPelbh7wRXnXpMEOuewTeWg8o26TqPcNOGgGrlv4B8qAEG9WgLiLoc727Xk6fqI0E1I5exrGrIC0BtbVCG1AHhVNqoEvFIiLk83SnrExKkOBH0qP8GyHejKo09/eOKRKvRkU6X7q5T7D3O9q2JArKzkKtfTAeXYTgKdVZcKVHGHJy5BPT+lil9AJw0Ax93TK0bbNHCHUJq+f9ovqOw95AXkSZmaGLA7zENfdqmcpePktD2sEp04TptZPIF4KqgId07oT+cCc59qoESVms/4GGFfEEAO0H2QUpg/RucCfAYmAfWCauaZiQOWfNBSnJ63I7YOwIE5/duTszy6c4cDmLsA73Qe29H0pRmY7uueDMtiMoF6d0E9Q269i6DNwCI3oBHqcewO4d0YLWBemC4dUAeggBynjtgmDwH0rnrRzlD3MI07dY5xk0kBRReQpKZK5nUu03Eeb56aTVDXIwzTTwJPd8WUcUCHGlFABOwA/d8yI9jZvw3iaZGXzOda3wV1fx3CUC5/v/cIisx5zJfjXxhfKDW3P5Z1QF2uWSCN+zEvKfKBcjdVEu6uSVFw6UqzALPuLXRFJE9lgHWyrAM8QD1xPCm/Zvt1lRdDMNn6UWYFmDvUAToC9ICdx/K4eg7H4nYcRi+I0KgosHR0H2QYfNqpy5l5g2SEekkQoRWPnxPyqAIyAFBgxB1XyZ1WE5IQIFGNtmubBWsAC7QFzcbeZdajrSKkDQJ7Q6tA31ZmTX2imvuWW8+2kgB14N3aN6W0KEJ9UKX1Fdhb++oagnpPQb+nyje1lQeQA+E6ufv63sXWINW2AnU5YKm6h4Cra3IvqEGVR5PUoPtDbPfsVarrlgbIUwl4CAfh3OtUCdSrgkGNuqeevfV+dM0GAK+ywJz4e1UdDbPd9BSQrevp2r1w9jS2Zgv0tBmoIlSFGhtrVTkSchHcSen7zrb3DPJQDWGwclWSAD0JbQTYceaAHqg78IG5Hw9lBWcGauWVdNP/iBx7aUaAeXDpQJz70P2ERlF9xzypYQDiU10Eu1cwoWujHLoDnTQ4dalEoA/91AVbAN/eNz2APEK9UPtAnflgHODtYNe+T0cQ84vCKFOgDtB9wQ3OjcCXe087dXfobJMXesFon6l3PdwCzH00Kr998h3u3TBQaTb4fgfUxY07Ql2wh8kAnBkaBXWHt5cJIWHlAXcP/94GdSCOALjDHIXQC7Fg6R7Aqx+/h19IA9x0c4hjQDApBydyqCfh6UoCHQF1nhCYZxg3z3GAjoAs+w5noN69iPO5FsdjCCTuA++OSsPPQX5Prvi68b5I2ff8e3SdJNR5ryhUZnqdJND5kiPU9V7SgwJIu+Hi9YU63B34LmCbhC9Aboe67heX7lAPDlv35i7dz4n7HXkO++Q21+tCCEhun54uWbpmtu7FAd4Z6tG5d1Olwg+3m+COI8PFZwbXHhrkfNSlwM5ybBHq7MdH7aRTB94B6nrs9x97gLocFU4dN14PHAVgHHBwxAJgvaDbQ5CO0E3puJywINzUJnBKjQIiefWCcJPcd89+gnn/cmuRevSJsGzuXWRt/cusTcdaBOlmndMiuAP0BgG7pyqDXgOqdU6NYK57BLCqEHr002tI9Tq/qqccblO27ilXryUo4+6lJlUqPaUmVSoAvQcVRG89BUgNqpCq9R54H7yndmev8xoEadRDr9Oi++ZeuNd6wjQCN/F3YvFl1V1DCsxx7FX1gL57cOv0gY9dKlVp6LNEwL1KMIzbEey4dcIdFQA9DWyHNlD3VZlY8xQV6/sE7uQV6jslHAPMKVumpyhSoB7Cb5L3biHkwrYDnjwHPXlU7u7Uw6yaqnCYG4YYehLqoeFUFQHdHEMXR7noJNSLBXnCL6nGcjnyUinVPm1voco7xAF6dO9xH3eehDpAr2qpsrKmspBPzDwZfnGou3MPIZhUBDe/dw+9OLhx6KQu8jtDnQUxYBtMvDPUVRb+CuqEVzpDHYh7m51Dne000iPUHegednFFtx6hDsQIuyCceRLqqDOgHZJA1CHpoPR8P8fz0T16lLiX+BJvNH0dyt4J6rHGA9BcIyqGPxzmHZWFv6Zfw8M//tqxfBT7HEe8T0ItCJjz/rvrCyK+Hh+v4mt2fIFcU+9LQPdhv4DdR5AB+ODOdR5hkG5pqDuMSWNoRSDXPg2WhEhw1GEmRaXZej0Uy8WyyfyMREWRLEMeIZ0u2fdat5wuqjDovhgBTqw8xtSpOCLYswt1vJDtCPTQiCaYE3qJDW76QYYRnIRfgDjwjg4MmHtPDU8JmQT1SMmpk09jKC48la4A8gS5CGvA51AH2q0DKq1ZQG4CtIJxc78yARjQU74jr8/QGus3oj6tOus9WOf11fn9S6zfkErrN7gqwL1FeT0E6ibcL1DtX2G9BlZZc/+q4PYBehPOfoAqgYF6XW3XylVXAVtBt76VCoj4u1w5YRwqGFVGhHFIe/YW2PVeGgnlpGEelHb3EexRTVyDyolKgieAZtoBcOT50YkL6MTQXWXVhDm6CtKMaBVMBUbCLA50n0eGeWW822fsx8614vdSoaem0N6REA6eGHdsHxHAAa/EeqhhvVNV4GEiMsoTLqmOwAbcgNwBj3DuYU4ebYdG19B2QnkcfDzfp0r2Eadx0FmcQiD0ehHoS3R9Uho+PQxDfJ01aEsEeOLppYJ6qp7tDlfePkmY9sNApnrgTmUg6MuRI84vaywLYCctCsAH/MzRHsHuQE86dQYhYd4AetKlJ0Hu+52hzihQ5mUP/djpJfO/gLr3vvPjSaijGIJJTuiVduqd4R6BLndN+AXo6YYc6sjdqkOdXiwAEyB2hrfD8k5QT5anzO1Qj+dRDjlwYzlA3+HMHawR6PE1Keti38W+Qz1ZJrnPcT54KrDwHrkXHe+u9558HV47SPshRq4nB8Dd2akziszzSbNCQ6QDWCDVNdgGvu3Q1msCc+8bDtwD7FUWedksVRbss52rSoVtv2aO7hVxzPO7CujdiNfrycZdua896W49unOORZh3hFyIowL0CHUeqQEBoRVgEePjERwhzEIvljTQ61vKgmjgdMDX0z2xd4W2VY5GTcCWUA8BE3i3DqgQwOXCBddeAysE72rrM6RK+YAdKJeG/SFjm2zEpBYbPrHFhk1stkFjG6zvMMF8uI6NrrPBI2ptyKg6G6S090Dcudz74GqV0b6A36LKo2WA4B5gXma9VRG0DdXrDML1c0+EhPJD2ti7MFQmPalQ9ASB0+4hSPMUgJp4CgDgeh93kr9Hnkz86cQrABw+sfkGQk6EbQjFyKHHRtIsAT1TgCZuTpiFBlmdL/kiHoDd8wA8A5NCrF351YImoRF30KFdQ+DzNo4QExdsPXzCPk9l+fR9r9A1lA+g2faGVwBOSlittocgq3zPc6jfDve0c0+7dCAO0KuaSkPqbp18RifH3iwAPXZZjGCPcfYI+3SoRdcN0/hKYTIw3StQTznU0xWDn4vzp3dMew8ZiScAbzBFxNhRh4OPvVwAusfTk+GXjif226EOo4gsxMU29FRQSk+Yfw31OBVvhDbH7gR19E9Q954vnWPqfgyYddUNBZdaopuQQuNoGuz3/g9Q7wxkz2ebskmoE36JIZgO2Mb8eH7y2t+n5wsT4aTB7qClodTL30lcA2iz7df2PL8+23zwof1A+7xPKjZcukPddRvUaRlPO3J36ACdgQ6kDvoAdb70NGgd7t05pmvFOLogr/fpfcQR5SnrFYDvcy7XY15zUr8mx5NlaGQF6t3zuqTBDax1nh4rgXrs8RKBnlscYZ6Eegy7UAlEN8aPH9eVdOVAnR4ODvgk5OuaY68VBOBp6OzZp1Jgjk6cMAtOnVBLr4HV1m9YnSTgDqqUKqyvYD5QUB4iWA8SpAF268AS6zUoJXBX2LAJjTZyanPQ6GmtNnJKs42Y2MNGT+lp46f3svFTWm3s5BYbPaGnIF9vA3WNoWN72tDxzTZgVKP1Hd4ghy+NrFVabQOU9pf6DqvSa5TJyePgi3WPxbrHYt2z7pWQj6BOXJyUOH2LKqCmdDy+UXkdkiNPi/fpAu4B6ukwTaMg30Nu32P1sRcPDavAGldOKEauvimCu14grRcQCbu4S69r0mctOexx9MwCCZTdYSdB67B1ULMN1MnneyaPsl4BhEFawaHTcE6FowqtrUbvv05PGCXhOkmAc377VMfh9QjByKXLNZcKyt5Q6gLqobus0hJi5nW48+LgqBGuG4X94LzJZ8Rprvb1erxuADoAj2Vuc/xst/eqKQmvAdSL/wXUkzF1QN4Z6kmQA3FShz3HoiJb/meoizuhC6P4kj5GeieoA/400jsaSjNThUEB4mmod2XkUzHT7epFO0Nd2xHqgraA8X05P4e6w5KQCbAHwMCSPLZdXtbLI3q7RHWA3Y+5OPduvQmgTm8Xj6VHh04lwvbtUHdoJ8Ht12Ob/PZuR+myfPAo9rjhugIiEA41bnwy4AsLtS9uWaDOklOOk/dEsLNNvo9k65LbJUAVIANfUgcwwHWoZ6uiJDyCfOg+IiRDWZeDGrECUXmdHiMZHadr486TIA8OXe+B87LTDaCxdwtOKzr1mBfdORBHMZbOPjMaZoYfJ4/Vvs0PlB8/Ls1j5aHfdNq5e2wdN04PlcZegnkrrj0V9lFL/yoBWwAdXifVp2FeZwNGoHrrL2ftMB85qYeNmSowC9TDJzbY4DE1NnhsjQ0bX29jp7fa+DltQVPm97epCwbYtPkDbPbiQTZv2TCbu3iITZ3T1yZO720TpHHT26Q+Oq+vjZrSx4ZN6mVDxrfY0Ak9VEE0CPj1un6dXrtGlUalnhDK5ej15DCwVBLA5eYBO7F71Nq/XM5fFYCeJthvQgK8x+Z7EjLqp4osreb+qtCUNrXp80iDndBMI0AX7N3B04Acwa7KsUGw1Wdaq0rUoQ3UG5srBHYGZcU8jpHPlAo4d4e6Q5nvDfC6HO6kobLWOV4uCf4IaxpmuY/Yw4aU1/ExBFQsPnUBFQop0xbEqQtoB9D1qnldrsvTQRzr4O4cOdQZiOT5IYyi+0Ltk37ptQnTUKbzgDe/Dvtx5S1VUIAcpy+okzKgif7vjEwN0w8kesCgzk49dmvU7yvt1h3qDnJng/OBY0n3DtQzYQvTCvwvoO7HEEAH4EmRd5tTp0sjYRacOlAH8IRfvKtjMvyCO/fwS1eBj1Gn9whCdwsUoXeKLuzABPC++hDgJB8Yu0N32Lo6AJuEegfEOQ+xzTURjtzlUMc588H5fZA6pH34Ltt+XcQ2QAfg3qBLmWzVpIjtewTXewTkZLiHL4kvFGgDb4D+XVBnoAMj2boSZ1dFhHtOhkQCpENsHacsZy51DP7pgHqIrSt19w2wQ4w8DfWqxkqBtMJYWo4ViaggAvT1GXVXGioTfY95uk/CLg52tn2/I8wC6N2Vy2VVyJnxQyVGm/6hxx94hDrLsrna4+c9BXrBnd4t9E7p0YcwikAmdx5cam/cOs68LDjy4QLq6MltwT2z3zakQkAH2I3BcUegN9v4mb1syrw+NnV+X6UCuDRtQV+bvWywzV01zOatHmGL1422xevH2BKlKzaOt1WbJtiyNaNs7pLBNnvRQJu7dKjNXjLUpi8YbJPnDgoaN2uAjZjcKsA3C/bNNmpyow0dVxcqjkGjce7Vuh9VQMMqrPeQUrl3VUgD6DmDc0+FJwruu88QGl3phQPUkSAtBbAngI5aSPWUAsg9JMO271f1ILxFwykitKL9WroxAvjYIArAG3uWB6jXCOo4dcBOCnDj/DDE3gvavyO+M4e2i30E0IE/qX/XDnvCMHklLIYdFwtxoPvroFpdm/sC4kmwhxGkSpmAjInGSpVW0AtFQHVwE1N3JUHNpGDMtd4eL0+Dnbi5Q90rAQc6Yrtjugr6wvMUEAXMq/SZVTWWqVyM19Nt0uPq7tTZdwF2AA6sma6X6Xtx7N5gmpSD38FOHlCnZ1/g0f/SqX8XzP0c0jTSo1PvjlMX1LMEdboSemwduNK9EIB/NxyBLeAGdB0gpKw3brJN+eQ14rkRrJ5HGvqp6w3hjtkHzEn4khfhTuWA24/yUIjXjsStAHROGR82fUjj/ZLn4PaKgm3PR14u3jP3wxNIfA3SLggIE0LRF+XDjt2pZ6f0Oeg+MgX17vldLbOQ+LbgLMB3BjnbgJaUOHc3PX0k3bmHXvLSIt9HhHKcfc65N/OesJ2qLNYjcA+r7VHTEYfnfnW8q8qxH2L5qogz87u0h1/of447B+AMG+eHhoid0y8dV86POunw/JGc1IEQFlUOjZ+x6yJQj33NY4+PJoGqR1u5IFYR4uS9B9UIgLXB2eLGx0xts4kz+wumcsxjAGqT4Nrbps7rbzPltqcJ4mOn9wyauXiALVoz0haulgNfPiiki9eNsCUbRtmqbRNt7c4ptlrpik1jbfnGMbZ8/WhbunZEuxatHm7zV6oCWDHc5iwfoQphmE1fNMQmzuknwPcNrzVpTq/wWqOmNMq586RQ2w74PkOBekkAfNuQMsEd916m94OjJyxEQ6vyB5YL5gA9vU/7gBx9z36xrSD20gHiOHucv4DfV5Bv0ecmd94xiKpA8Na+nDoCpIRfIrhpIKXXSwy94NAbepaF48CWHjCk1cBWsCfuXafjwJ3vje8T0b3QIc5SgUA95Ke/e+bmCeEUKvPguOlSGZ068u3q+gh17ifeG8Anrg/MdT2JBTZYBq99imVAL8fO/12VKqYKXcOBzERxQLuUe9W1HO4+qyP7Edq6f4E8GcIhj3mH4gjV6NQBuAO9UkBnm2NxErAI7/aG0bK4oIbDnT7r7sB9kQ136sjzSRFlI8yjew9Qh6GwRgAPE32l1QF4GdJ8cSoMRhIf0/kA3CHuAu6EYNJIv+suwA3UgTlDWrsD8QTQOebARWwDOx4dAB+Qi+6VeHOEOiClHCBOQt1duV/PQZ101DGezj1FuHLM4e9Q7zgvgtxhi3DQfID+mtxLiI2nr0V+8rpejjKkfm8ditcm9WtnSGwD79yyf4Z6jvJz9FkA64wCueMiAE5YReDE3et8II6APGVJgblPqtXh0HWc84C75CDP1r17nJ3yXbPk/nUOc5y39OkpANTGKQD0nijDccqRl0fFV6D7kZIu3WPnccQoP2S5Hv3oHOr8uPlB+w/dYR7y9OMLaTrUgjMPIBeYvLdH6IoocMXGzximwNUOGNFgA0fWy4n3tMlz+gumA23irD4hxDJ+Rm856YE2Z+mQ4LgXrRkRXPnE2b0CyJdvHGvLNoy0RWuHCt5y5JvH2Mqt42zDrqm2ac9023D/FFu3c5Kt3THe1ksbpHXbxtmaLWNtpcovWz/Slgr2S9aN0TXk4lcOtxlLBtmspYP0moNs+sII9nEzmm301EYbKecO4EdNabIREwT68Q02fILuf3RNGuyEZIB9jL+3Dtb7BPDabx2Eu68KalEl1iwnHyS49+xbGtLWgdX6XPSEorS5TU8x+vwYoRr6vvcu1X6JYE1ohRGxuPEIdEIdKLr3jng6I0qZ4RHVNgj4ISSmMjoG2KuV4sjdiQegt0O9w60D9PA0RjgnTNFASCc20iYVge4gjzB3qAcJpqi6TpURUKUHiqAeFtTQ/xzzsAew1+p1BXcA3e7Ucd+AXWLCrxA/l8KMjsrDybc7/frYg4ZzOLf9fBpGiaGHJwOBPx16IR/YF1TFcAvw9nCLd2v0MAywx3UDbBw6AA9P7PyuJbbD4htpB58Ee+AHUHfzKJDj1n2xDYd3nLgLoAP2CPIkzN29u3DuaaTfdVc70BlRqhSQO8wzS3C5ReEGkqBzF4uikwV6xJFivkPUYcw57EeHHfeBKtukyGEaKxPuKQLWy/m5vh+h3uHUcc63O2pes8N5++sgXsfvjX2Oc99eluMuuigCcK5JLYsz98n0HeikIfQC6CmjbXqhZAuYWUVy1MW4cVIBVK44VwAlpu3zqbBPyj7D9F10N8zRe0qKIftelgFDhFEo2z2Xhs/uAnCuHFi1foDlVqDKJZ+nBpXtlnNvuB7HATkOHXm8PK+kI35On3S6MoYh3gIFDaJJqLtbR/zoYyxdP1b9mJlhEWjE0aDAXFBqhzndDqObbRtcGZz5YLnxYeNpyGwV0PvabMEb5zwLV76gv80SYOcLtAtXjbBVWybIeU+weSsHy6X3lzMfEiC+fNNIW7ZxuK3ZPk4AnyCQT7ItD0y3bfun25a902zrnim2be9Uu2//DNv94GzbuW+6bd092Tbvmmwb759o6++Tq98xwVZtlaPfJLivG26L10qrh9q8ZQNs+vw2mzS72SbM7GETBPcJM1tswqxWwZ783jZmWnOA+8BR1dZ3OL1lyq13Wuzj5HHufYdXh0ZX3nfbkOoQf2+layZA12fDNjDvK6j3VdpK33zBvEkg977vQJ24eq0cO/OwIyDqTtxj7MCeSc4I1TCPO/Pd0I++sbk0NGgC/jCNAE9WCegyaRj92VlNKiyrp22mHCAWzzZlOKcmVCZAnNclH6lCD2WSoAfqQFz3I9ACcwd6bQMzbab0PyXAAnYZCBdgJx+3zqjUIt0LbjtOJyCzAcy5TymMRtU9lek9lQnoKDSQ6n0FBy/YIwYzVcqZ09PFpx8gTQH5tJjOF5h7qCUZgolK94C5A9Qd3Emoc+yfG1MF6zRrHOi+sHUS6vR+idMHRJDH/H+GOSnnpZF+113A3EMvDnYPx+SUFetmirUdQycOxSTUHZik5Ls8PynADEw55se5rp8bX+P/C9QjyJPqgDyK13f56/p1uSZi2+/hn0X5NNT1hYVwi9xwXCFFgBTQSR3qxKsD1FNy1oJkjmCJsgRL4O77EeoANDZYJlOURR9xeqfI4SeVmz4ezk3DOJTniUDl2U/pn5C5sf16GXl0Ybw7nEOohS6L5GUVdAnw7twwyjXYjzF05nq53akDcldsICWe7qGW2MMlOPTm6NJx6AwaCt0R5VhpbOw/otqGjqu3kZMIpbSEcMesJQMF6uFyzaOCI0e46BWbxtvKLeMEYLnv3VMF3lEqN9SWbhghyI+TxkijdWySbROwtwve9x2cbfcfmmU7D2r7wHS7/8HptufQTNt/ZK7tPTzbdit/l0T+zgNTbfu+qbZ5z2RVCAB+nK3dNtbWbCZcM8zmLu1vMxb0tqlzW23KHCqfXjZpbozje3iGRls0YnJPG6z3NXCMKixAP5qeMxUSlVh16LGDBgjsffWk0puuk3SL7F1srYJ77/4V1jag0nr1lYOnB4w+x54tKesBkAX09jlqpDAPuz7vhp64cty7b+PgAX6+oElf97zg+HsP0BNCW2WAfQyNxJBJteBHxeAiDziHRTiU3p4XK49YmdALx6EeyyKPqwN1XodQDBAH5qxlWk4oBUcuEWMH4IAbx+6KeYR/BGugXJktqOvpUdcM/elVifhMkBiJckE9OHZthxSg63/VY+8x/g7o4+AlYucxfu49XwR07bNKUrJx1BtLHe5hvVMZuTtB3WPmbHteUknHTvgFvtwZ6gD7n6GeBHlnkZ9G+l134crdqSOA7m495nc0HgI/FG4mDXUHuysJ0OQ5CBCTxzl+zSRMY/kk1OP5nOeiTAfkaRzt6PXiQEdxXpjbge2v2/ne2OcYTxgehum4pw6XHr5IKYsvhXAJjpkQjKAeQi44cECqNEJdkE9DHHleEGVUtiP0EUUe4Abo2UmYqwLLw50Hp357hZCsDLgG4PZrOdSRH4uQ/77c/d0B7A51REw9OnQaQWPDWOiKJiWhDshRiKFLNIoyVL+pd3kYuk/XRNw5Iy8ZBt/Up9ha+qdCiIKuhzQ4EqMeM7WHjZ/ZajMW9bf5q4baYrnkZRtHBce8aquc945JctJTBNvJtnWv3Pe+GcFZr9o6JjjzTXLcrp0PzrI9R+bb3qML7MCJRUH7T8y3fUfn2N6HZto+6cCx2bb/6EztTw964PA02314qu0+NE0VwVTbsV+v88AkuftJtkmOf82WMQL7UFuwYkCA++zFffWU0NemLewXGmYnz+1t42Y2h/cweU4fmzC7j8Dew4ZOaIipwD5gRJUNHBk1eHSNDR1bZ0PGCO7Da6z/kEqBXG69rdh66Smmd7/yAPQWfXY9W4ukYsFdTzj0hqE/O71jmMJAYnZHQI/7bujhMCemno67C+auRlWuvVRhtOi7qdNTVAQ1ThpoU57zYh7A5pq+75UF+ex7eV+6Lwl1Bzoi5k5ecOuCZqVgyiLVqfK89uXxStgOIRcaaFVGbp70NsAL+B1AJ4SCW6cxFKjrNfVeyPMGVEaOegNqkPbJL1DlkFeRK+ASiwf8xWHgUlljadguUH6u7sWducfUPfziYGd9U4d0Eurswwi2yWfb4e/H4sClyM3ApH8B9TCpl/S/gfptMfXYKBkB7uEX8pA3WiYhSMrNJAHIcRfHk3JwojtBHfm5EdycA3hRxzU4Rsp5d4K6x7zdVTvUOT98eInX9PvxfH8vnd9TLBuvy+T5vuwVPVvob04K1PP0ReXriyLUkQR4Xml07Dj05L5vxwbKDnlYJlfAztV7SsIc5QN0pR4Pd7A73B3aDnoHO+VIvS8652bk3dMOdA+74NoJvRBDB+DEVUldHmcN7lwu8fbRogC8LPRuae5Lj47YAMigoF4Dy63PsCobMKrGhsjFDp+IQ28MDpfY+NT5fWz+isHBea/YPCq47xhGmWxbHpgWtJkQilw4Dhwnzv6WB6YGkLseEMwfPLnEHjq91I6cXW7HHllhRx9eZkfPLrJDJ+fa4RNz7LDSg8cB/BQ59smCunRksiqCqUG7tX/fgUm2c/8UwX2KbdR9rNky2lZu1L1tGCnADw9PCfNWDrF5y4eEp4vJOHac+/y+NlFgHzmlhw2b2GCjpsq9SyMm1NuI8Xrf4+ps2Nja9HaDDRtVZ4MF9n6D9PkMUGWXno+mlxx7i55umgX1FoG8lypI1KKnnSblNTQXSEzupcqSnjJ0FaVRmvlzQjiEQUnMD8OUAszkyDzuWelzaERVJRy6RUaXDZi9ImAfePMEAKiZgoDjMYZPmCbmxd43AP27oR7mm5EpqBCUgXoEu4BdBdyJrePcS4xl9UqV743zIRyTduphH4cteJfhyNMAZ59pDFCpKpkUUE8DPYwi1f9ocjKvfP3/5urJkxkaEfO8MA9MqYDOFAHM/cIUAuR76CXEzvWb8YbSAPt0eKYz1EmTUPc8l5dnmbx2qMM9QfxOMXUaSlkcI86lHqH+XWAnn3PTSO9oKHWnDtjJi3AlTHG7q2WbG/JeLkkAdoa6n+NyqANTynq+l/9nqMfrxfyOc9kG7LHveOxi2NGyzH10uHuuET5Ancdrxcog9tTxe/J7cMgn3xNrCOLMwxfFl6MvxaGOUyf0kqcvMh+wSwAbqAdos/it0naXrtRj7HmAnTCNYOtQZsBPALVADswd6MAcFRQL+srLoEdNJyUbPbkGcfSkWwf2QN2PA29gTldFGkaBOpDPzL9X293awy0eOw8NaII68XRi6PRsSQKdHi51uEY5yjhwSIBiyL6gRcyc/uCT5GKnLRggpzswxMrnCooLVhFuGWmrBM61O8bIhY8PYRAAvuPAzABr0u37p4ft3Q/Nsz0ScGf//kNzbdfhecqXIz++2A6dXm5HzgjkgvmJR1fYqQsr7dSjy+z4Iwvt2Nn5dvzheXb09ByBfZoc+2TbL6A/eGKqHT49Q+fOlrufIchPsfsfnGLbBfXN908Mjavr9VSwfvsEW7dtvK3aTOPsKFuynjDQCJtNg6qeNKYt7C+495Vz72VjZxBz72dT9J4nTG+2cYL7mElNNkoOHo2e2GgjBfahI2pswGA9ucixDxqm7SHV1odYO+EYgb2XPs/eaaiHUaqCOvPDIGLkxNlDrLyFPunEuuWeGyLQ4yjUrDC1QEUtc8VkGlP31hPCaaRBMzptB3qEtJx9A26dGDtABuBUDsBf8GbiNmbgJE6vbY4BdId6EuyEanDpNfX632gss9r6UoE9ZZUCeVVNSvllVlNXGvYrakvaYU5PGATU6QVTSYxczhygs9whaakqkw6oa1tgB+AImDMPjE+7C9TzVLkA9Xzcup5AmeelQNcv1r2lBHbgXqLXYT4Y+qn74KMQP09DHffORGKk8MAFwFES6sTTi/QeC/XevMGUfMp0QD1CPAl1Gk5jo6jYQ8RC+lcNpUCdfM5PIz02lAJzYuoeV+8cfqHRMQlJ3Cy9Sr6rZ4kD0aHp4ETJ40mgen4y/AJkk9dJnh/vSW8s7dI7WpYj1DnPr+uVCDCnmyX7+ZUl4bhD3q/Nh5106ywg642j3ihKLxfAThydvDy53wDptBN3qBfosY2V9tkGpjmCaRLACMAG143jJl/vpzPQgbmLa0QoxxAM1yOcQkqMHXhzveRr8NoAnWMR+DHcQqjF+6OHWLrADtCZeY++yIRevGEUhW39eAA5IpbJXOfMmIjqBRf6njcTFxacGEg0aFS9jZ4iNz5vkM1aPNQWrR4tII6zFZsmCOQTbd0O4uTTg/PevGeibd03RcCeKdc9T5BeGLT32ALtzw/pgZOL7aCc+L7ji2zXQ3Mj5I/Mjy791BI78vBKO/awXPrZZXby3Eo789gqe/gxwf3RJXZaYD9zboE9fH6hnX50vsA/UxXADDt+bradfmyBnXl8sZ08P98eOjPL9h2dbvfvnyqw62lh10TbLG3draeDXcTdJ9maEMuPsf6lG0bbwrUjbf5qukYOtRmqtKYvpOIaatPmC/QzWmySnkrGTW6yMXLwY/WUErYnNNpwPb0MGlohVWpbTn5EvQ0cXGV9+gnmbUXW1laiNGWtUou2ib2H6QikMGkYs1ImRp3WMBskUG9kxGmcFAywA3TcOvuEYyL4OS5n3hRj9J5PyvVw9TwNcMzzQ5n0qk2VNVlpCexJCegsx8c6qyykXScwNzSWa1uAlkMvE9wqBEHAXgXU5diDgyfUIqh3xNP1ZCBI+/KGjFxmVkkmImNCsTC5GNJ+mQwGAC8W9IuBe6NcelpFOj9P95Qrk5Kvp4Y8wC6xXaingGLBvKQxFVLcO7M+4tQ9BAPQSQPUydd7cEgnoe7Q/ldQB/pAPUQFxFYHuodfItQBtxgjcxvdujiWVhLwnSGfRnpH7xeUjKezDeTp/QLwHHwA0bst3gnqHHcYRzcNeKPLTpZJnuMg9Ws5XP06nJ+8jpfxeDcQB+bfBXXEawFwrsF9lzZUhtTv1+8h+QTC9YmBJRtFETAH7CH0QnfGNMgd6AiXHpbcou+rtkOIQ+44K9046Q2TMewhmAaox5BLMtySBHpw7Fy7NA7Xz9c1vKcK14nxcDmScM0OqBNyKaaCURrDNRHqgBvhyhkh6rFzn5QJp+5d2cKPS9uMEO2AutwcLq9nnLEQoBNy6T2QropynSPjKFC6Kk6c1ddmLhLU14wJQF+zbYqt3zndtuyZLSc+N4RUtgmi9x2abg8cm2sPnl5khx9eGnU26iG572PnV9qJC6tC/r4TAv1xwV/pgycXCMZLojs/v9xOPrpUQF9mD19cYeeeWGFnH9P+hUV29vFF9tiTy+yCdPZxwf3CfHvkicV24coKe+zplXZO+acucK25ArueDHQ/hGJ2UNkcmKHt6bZ17zTbuGuSRCx/qp4uJgvwE2y5HPzitSP09DFUTyGDbe6ywXoy6W0TZzQJ6k02fmqTjZ3cYOOn9LCJ0+TeJ/WwkWPqbcjwahs6vFbbcvJjemi7Tu69XI69xPr2BerF1rtvyvoMLLNWwT5MIRwAXxImD6PLowM5SNCNqz8BcBx7DL/4LI+EY3y91HagpxXhTrilMFQaiMqC+WZ8AW2fe8ZVEWaJTANdzrlKbp3l+HDqFfofomtjtRxuaCTV74H+6aX63VRWxzh76LueDu2F/7H0/xrz1LCAB7FzluUj7IJLD1CXO0fMMlnBnPBSkbYL9LrM/UJapGsUqzwpMzfmq2JgdsbcTk49OHSlhbrPEHdXGY+fA3SHOvtJyH8X1AG45yUdeoypo2iKI2diKDsnJWNN+6WgzsL3LA7ULS+CnDxXEvBJyHeCeoSew80B1wHaOKISKCK2HX6kDl8HuIMa+TbHKUuavJZfz18XeQybVmI+ACDtjZ9sk89EXuz7hxQh3gF3jsVuljGPFEffEaqhPz2PSR21p4sPmWsA9Hg9pUF6GsDpCozZgnemXDHKEmSz0yDPFSgBd5imNg1tQBsBLFgX3Stw3xNVeK/KdrHcwi4CeVfLzrvXsnKj2E+6dVKAXqTXz9e1uU5+sSoGVpvR+aSFwJlh/CFVeb1+ge4P5afTAt0jYqARMM9N6dyybmHRgzA/NnNb1+YZq+AwfzbTroYfjdyROyTSGpaNoyFNLp01PysFDsIBdM3rDdQHVFgfQgqCOiNBx05rDU594SqALgBuldu9b4Zt3zffdh1aYg8cWSq3vcB2HZ5ju4/Msf0C9OGH5brPLZWW2DG57BMXltopQfqMII1OnMeVq9yZefbQ2fly3HLYp+fJpc+X615kj1xaauefWm6PXl5uDz+xRC6cvCUB3I8J4BcuLwvHA8yvrLLHn1ljT1xdq+Nr7dwlVQpy84fOCuwnZ9qeY9Ntz9EZ0mw9Gcy0nQen2/YHp9m2fVNj3P1+AX0jLp0ePL1s/op+tnjNQFuybpDNW97HZixosRnzW2zavFabMrvFJqbDMeMmt9iEKb1t9PhmGzayIWjoSEF+RK0NGFpubQOKrK1vvrX1y9dnWqjKstBa+0v9ivVZM8gMqBdHl848MOlYOAt00DOGMApT8wJ2FuFobNFTlrZLCcUojSsy0UYiYNbqqUxlqzhH33OVxCpQcTUpAVfH4gIl/I9kGtMs890z5XKZ/lc4PzSgUuELpBXEwOWOfWGOcsGSsQx0n6ySO66UI64QVMPcMRXdrZiFVnS9ClUo8X9NwqEL8Aw4Cl0ZZS7KCKnodYr0v8naqMWqRMoadUznFOp18lXB5Ffq/1tpmLYXsEshBKMKJlsGJlfGJSxMTfxcFU3HXDJxcjCOMUcMaR5T8VYwICnOC8M5LG/H4tTRvcf4e0Fa+bh7wT9H4EdsM1iJ7UwZQ5TNE7/ySLvo9818UlkCfTagFyfp7thNXGQRDUI0uHkW06FzBrO7si5DWFQnL4ZeEDM5ppFOl0YHuCs6ZnesCNg6qNn24w5iB7Uf97ykeA1Syngoxct7xcBxoA5UHbLMXQxcEUCnxgPMuHJqQvYd2pQhn5Qyvp+sGMhjH3HMy3fe93PDKiclOi4x50NoCS/V/QnYAegCZIG+9EKUHlYfepKEUAYOnHCGgCqIFpQIxAJyHkAvvCekeQI7kM/Ou1tAvycoO0+wT0M9K7erZeYAfsFXLpvyeUX3CNSAvYsgLyktTHUL4jUKVIEUFHfTMSoDvXZIBXuBvUj3izOn73leaVf9w+q8qgwBPEs/HiCuH6EeaZlPm4UUalvk1FrLQlotmAP0+l7lVt+7Qvmp0GWRxRuAeb/B1dZ/SLX1G1Jl/YdWyqXX2vAJcUTojIWDbcnacbZm61Rbt2Oabd49y+57cJHtO7ZSLnuVPXhquR04tTjt0JfY8QsC6+Mr7eRFgfyJ5fbI5ZX2qACMzgnGZwXok3LZJx6dp3SB3PUiufOFgv08QX++nb+y1J54bqVdvLrSLjy9XPvLwvZTN9YJ3msC3C89t1Zar/11Ib18faPSjTq2xs6pMjj1hMB+brYdOD1Tmm0Pyr3vPymwH5mhJ4ppesKYYtv3Trateyba2m2jbKkgvmRtf1uxcZCt3jLYVm3Se17Tz+Yta7O5S9tszpI2m71YkJ/f1ybP6hUnF5vYEqA+cmwPGyGnHtVgg0foaWdwSp9nsQ0ZWWZDRlfYIKX9h6WsbVCxwM7kWRHqobFUIG9qIe5eFdTUQi8XYuwxvMJoVBbgqJFbZ/rg2mZmmyxKzyvDExgwJ5wWZ9Zku0r5ccUpgTYAXU9mul5Yo7U2O5xTRoxdgK0Q+OnW6rNw+jV4mgsSWEOvKYHZn/wIqZQI5iU1GXLdegogdEQlo8okrMokVfSkd0oqTgOg88qbUu1gLxbEiwT1Er12ie6xSI6+MMBev0lBnfnYvTsjjag0lhZIwD7MyCiAFwm6AfBpMSVvPEegF9hvX8CafuuCNU/DobGVyqIkQL2QODyrMEnAPVfAb4e6xH4WT/lp5VRwXAzFJPK0XyGWSVniKnNrdaOTCN2ptZ2p9Haoy6Ayij+3WwA6jv02p+4Qv5Mc+ADXoc6+u3SHtItyXhE4xJOuHJh3BnrytSjvcL3dPUfYsg3Egbs/9pAHrHHhnMsx5FDmuO97Hvuk7FMhOOz9XMR5wcWrpgbmLDqbJZjnqIYm3ALMUa72iZtHqLOSOz1ZiGPT+BkbJElx0UUCKcCNYO5Qdr6Anv99wRygR6eeR9yb+LcAj3snzSsUqOXKC0qAOKmgDNjTUOfawcG3X1vHBfVCVT4IoBfrPQB1FrcoKNd9VeKSMi2lHylAL8e1KU3ROKYfV32vMmvorR9qa6nALofO4BflRdDTjZHYbon16hehPmBYrQ0cXhOmth06pt5GT+phk2f3tTnLhtvyDeNt7fapcunT5HBny6UvEsxXCuKr7egjK+3YuWVSdOVnn1hpDz+52h7BbeOmn10lSK8OevzZlQI77luu/MI8e/jiIrnrpcGdPywQn3tyoZz3ckF6jV15fm0A+eXrMX3mxQ12Jeyv0zFtP79J+aQb7ZkXNuvYZntSgH9cr/fw5SV29NHZdvD0DGm2HZZzP3h6ru09Osvul1On++MOufWd+6fatgfoAjlOGmObd421jfeNsjVbhgTAL98wODj3RasG2uLVQ6ThNm/pYLn2NhvLXDaTmm3C1N42cVofmzS9r03Qk82IcbU2eGS5DR5VbiMn1AYB9X5D9VnLtfdsY91VGkvpASPpu+jZm54zdVKNwF4h0Ov7EbQbmmNsPMzy2JxvLMxBV9P2WSEZzBSmclAl3RynRw6jRgXmuBg3MBfY5dI7Ft6Oq13h1AEzTj1WCvof0XWSUCcF4skwHqGW0Piu88oa5PpZoo8phnU/1bqXaj1xVKmiqlQFAcjpohihLtCr4iEt03WBeXEa6iV1QJzuinL/Av5tUCcko6eCAHUqE0E7zNwoh07fdOCdT4iSRlrdI/3d6beOYw9T/erJgkZUoO5rnLI8nsfecegOdlL2k1BH7APwpAA7rj23sjhA3deABuZZgT+EZQj33g51d+oegiGunkZ6dOrA9V8pCW+HukPY8wE1+xzzWDvnAnEPzXhc/F9B3aHrYHUo+z5QB95sE68idTj7ueQlKwfy2E5em+OIc70s10ac45UGzjzMyiYoZgjM2aXRnbtLB+oeT8+ncZRQi6DeDnZcuxTDIh3QzQ3hlxiOCVDP+3506QJ4bgEwlrMndKKUfYBeqOtwPhCPjhyg4/bvTe/fXmEQqknC3MXq7kWCOkBPQr20nh+YnFca7JUsL6cffGcB9gB4/ehqe8R+04ClV78y6yuwA/Who+sFq55ypL3lVIfaso0TQqPo5t0zbcueGbb9wCzb89BCQXKZHXlkhdz2Cjv9+DI7/ZhgfRFAL7NHn1oRXDYQv3RtlT15PericyvkvBcL4AvsrFz5uUuL7PzlpWktscefXiYwr7JnX1hvz93cZNde2mxXX9qk/Q32zPPrpQ129cWNylP+i1sEetKoZwX2p29sDG7+4SeXqJKZY4cC1GeGOPthQX3/8dm251Ac0HT/g3EAkzv2bQ9MsB17J2qbAUzDg4Nfv2OM4D7MljGVwYYRcvBjbPm6UTZ/2eDg2oH7tDl9beaCgTZr4SCbPq+fjZvaw4aNrVbFWGEjxuvzHKOnn2Gl1ndIynoPwKkXh0FLrJjU0sZApXKlVda7X6219qkW1Mvl4kslYI/k5FsLrJFxA72ZNExQF+jD/O36TkNDN09lAnqTKocmXQs449bDwt/6jssbsvV/IlddmxmgDshLqvS/RPikUvlyyaExUyAvE1wJu7SvgCUoJ2EeGj61Xa4ngDK59PLGLAuLeuupolJPGKgCpy6AI9x5WWNxcOioVEAPahSc9cSQ0lNEcO96XYDeGeqAPF9Qz+YJtULGRpCPxwRrgRknXiwQxzBMul87zl0QjzM3RqgTfglx+XS3SG9MDaGYtGNPhmGCtB33AT2gFvPEldsBL2aWybkL6ojtvKqUKpFicUbMEp+A+u2rpsmMpqF+Wz/1JLwB653UGeoO4eS5wJrjHHMn7/nAnEZKh7mL6/r5HdeLbt1B2xnGyJ018EUc71zeYe3neL7v+7FkvkOdbQc7jSJxCSteL0vHmSqA8IuArpTQC0DP0zHCLzRUJt16iG1ru6CEEIigSyMpDZuFhFgIq8iFC+ooI+d7QTh2yhTI4ecTwuEcAK1KBahTITi443ZnqAN+QjC49Kx/gnpxgLrEItH6MZYAdWKjLI1GXFNg5zGbH1hVD4GdXhXEbenjLEiEtUH7lFtPZlwMXeqKQxgAt074ZfDIOjnNRps0o7fNWTzYVm4aL/c6U7Cbbfc9OCdo16HZtu/YfDt8BnAuFcgJsSy3cwLzo8S7rywTzJfZpedWylWvsisvrJZW2eUbK+3Ja8vtiWcF7ytL7LGnFktLta3y0qWrK+2KHPpVAf35lzfbi69us5de3W4vKL1xc4vyN9q1FzfZjZe32nXpxs2tdk26Lrg/J6g/98KmoKfk5C88Tfx+UQjxHJOOPzLfjp7VPZ+eb4dOzbMHT8y3/cfm2QMP4dxpUJVrPxC1fd8k23j/WFu/kwFUY23FpuG2dP1QufZh+jxGCvLMOTNMDn6YzVnS36Yv6G2zFvWXmJagr02a1WpjmF9moj5LufTh42tDH/fBo2ps4DDCW4Rnqq3PQEBebS0CMVAPLr1XpfUU5PluWvQ9tdDHnSkamNsdqPeSw9c2k6sxb3s9T1+CeoMq6kZCOH2qVGnUyOGXWg2xely8Ku/KBpaiI56eIXDnhri7u3UWGo9Qp5eKoN0J6kmH7mLiNyqNisacsPZr/H8rDKGX9vCLgF6pyqUyhGEEX10X4coD3AV1lNLTxD9DnbyiILYBOUDHrfuxsoa4QAajSsNoU8EboFPWQy+EZBzq9GUH6nmVeionFu/hFykZfgHiIRXU3cUXVJfovKIIddgFzAnFiDM55cqXGc4E6nBXKfu0+/1/hrqD22Ht8jAKAr5Jd50Eup/nxyifyw0qZT8JdQd5spLwPL8WA44cyJ3lAE4C2/e9UbRzecp4OYc1afJ8L5usJMK+PvC4ijhPCDmWh2g4kUgJuzAnc2GFHuv0z8Isc/SvZWIih3phscApqLrrzi+MwnnjwINCjP1ey8z9XhCAZz8AXMDOLmD/ngDuDpAnoU74pXt7eKeA16Ub451cuvYpx4pFLA4df4zRdfEDJU4al5HLD4/nyalgGSXKDIIt/SqtdYBgwgyLg2qtje3+FYJMjQ0aXieX3mCjJvYI7nPxqpG26b5ptuvBuXK3c23vEXqVyO0emxPgePzcErlzGi1X2EVCLFdXBDBHmK+0p18QoF9aLcetVHrmxVX29PMr7OnrSAC/pnLEytN65vpawXm9YL3JXnplm9164z579c377dab99nLr+20F29tV/52u/nKznS6Q9CXlP+8oH9DYL8hB/+cnDzhmovPrrbzT6rCeWKZnbmwxE48stCOP7zQTui+jz+yxI4wsOnUAjtwnJGr80JvnD16f/cd0hPJ3km2Ydd4W7N9rK3cKpBvGRHSVdJKbS/fPEx5w23x+sE2dwXz3vS16YsYxNTLJs/tZZPm9A5zzIyZxnTDPW3spGYbPrZBT0LMD1MhoFeGKQVamcpYEG8VjNv61wrulcGp4+ABOkvtEX+P/dwF9JYCHYshMxb0wMnH7osl1qO1LFwH0ejKgKMwHUFojE33gafnDFMQAOAQc6chlf+ddKglLY+nh6mXE6EXFMIxgjSD2DAOhF4AenwaLAltN1VSBHoq7dYBdIQ32+Vy8+V6iihVxdDZqUfw4+ZLQtjGpw5weaNrOYOPWA5PQA9TBwjUIfTS7tRx7hHoDnVCMIAd0LNKUlBDWRALbESAcw6LWcfpBkLf95qS9nZAOOMpEYe8CqZkKRKTOjqU0FBKx43kKPbkOsfdCsS8NNTpr55G+j87dYc623eCugM4vKhEWQ+3UJabQ36eQ53Uz/Xzk2Anj2s4oJNwJi8JcnfTDmecOw2l7uAdyl6mHdKJD9L3/Tgpzjz5gXd0XeI100An9iZFqNNtEadO+IX1GBlS73H16NKL5OBTyo9QF3SVOuABe5Cg7A6ccIwDHUCznZ3/faUdUPfyyLcBNQ48xO51PwHeaSWhHsCusszpwqMvjiuoge288CONXRSZs0XuTQ68fS1O5iMRCBhcFKfOFUQGVgvolemYOrH0+gD10ZOabOaC/rZq41jbuXeW7X1oXoD5gyfm2aHTc+2hs3Pt+KMLQqjl0csAXXC+JkcuJ37lBukqe0bO/Lmba+3GrXVy1muktXLXawRcQV6wD7qxViBfZc/KnT/3vID+/Hq7Ljf+ggD9shz6K4L6a2/tinpzl736BunuILZfV/rGW3vC9suvCvS3tgn02wX/bSFE89S1tfbElZX26CWgvlhQXyCoM4hJDj4N9mMPL4kjVyW6Wj54emHoKbPjQUbD0u1xom3cNcE275lgW/dOtM17x9nG3WNs7X0jbM3O4UpH2dodo23ZxqEB7jMW97YZi/qEScumL+xvE2f3tvEzetm4qb0C1PvJpbMUH/PGtMmpx+9AFezAOn0H9cqvltMW7PWd0COpZ+j+WBzSJrl0esHg3KmI+d6SUKdyYCoBUmDuUOc4T2TAnUZXoO4wd0PgEHcB9jiXfpwn6Hanrm1CNYJxZ6jX6KkBqFemQR4BHuPpCMhX6akCVegpIiWohxBMJ6gHJx7CNjSsCsB6fWCNcOrsh7VN5dRpBA2xc0G7rKkklhXk4/J22pdiH/YIdcIvbBczOZhAjhzqOHSU0r7H3Bm0VFSbaoe6C37llOp6ArqbYdjrovsjXapx6w71Dmk/DfU7dmlMAtflF2Y7WQ454AGx3wxiG8hzHmWoDJJhF85JvoZfj0FOvAEHOJB1+Hoe2/5hOJD5ULyMVwbsO6g7zo8VAuf5dZPXIk32KUUB6lIuvV4EwwB11d55Ui6DecrkhuXS8wTS4MoF89ADJoRbYsMloGXuaOBKX3N30A51d+oOaxfxciBOzDy38PtK7xGMYw8aBz5yuAenHl6jo1E0KQd6iSqnVLmceeixQJhFj73EMtPCpdcy8EQ/dIBeJwDUphvXwnqcgoQv8sxc4L2YCqBPnIhq4LA6QYdRk00hJkxj4OadU2zvoXl24Oh8OygXS7fDow/PsxOPzrczjy8MoZYQM39uRQD61RdWt+u5F9fY87c22IuvCNIvrw/pS69ulAsXuOXG0Y0X1ts1wfy6YP7izc320s2tQbfkwF99fae9/sb99oZgjt58a7e99c4D9nZC7763z957f3/Ypuwrcu2v6LxbcvU3XtpiV66usSdU6Zx/Yok98thiO0UPG4Edx37y0cWhP/yJc9KjdINcYUcfXWaH5N73Hp9r9x+eafenJw2774CeVg5Osz0PKT0yxXYcnGBb9o22TQ+MtK37x9n2AxPl6sfY8i1DbdHawbZwzZAwudnc5UNt8rw+AnsfmzCzT5gAjb7/LK/HtMX9h9XbgBGN1n94VL9hDdZnSF14imJUL+MGmEgtrMo0gO9M312fIgE/FdpAmEQsLMMXFMM1zczdwzw+LWXBrUeox+PE6IE6sz5iCoB5BDqmgHBMR/iFfW8wBeTJWLo7dhaxjt0YUQy94NRRufZLdN1Uvc7RdWJ8HagrFfjLkaCOU0fu5KNLj5CPlQKxeEI3MQTjimDX+QKzg519KoEIdRpfeQq4HeoeVyfFlbuS4Rf2y5oqgkMnBAPci9NQd97AGueQO3Xvv06aGwyyYK/jSaiTRsn0pvuuA/Y00v93vV/YTgIYOOO8gTXHuQGHtJ9DOQe6H+Mcd+x+XS8f92OjJ9Pd+pvmAwDUoUZL57FNOXfXDmOHNfJzKOdOPl47Hmeb6yHO8w/arxEqAIbVl9Mqng63COZ0cyLGxuQ/AD1M4C9oM11oGN7MYxlOPe2iHeyA1qGOUw9AT/dPJ9ySbDB1Zx71fR37XoB6MX3K027dYe6VQNhPVxRcn9eLcO+APECPM+Pph1jLDxGw364I9ejUaVDznhJxxX09rgvkrXKIpMyH3mdQjOsC9JHjWmzCtLYQS586p7ctEZR2PDDd9h+ZZwfl0A+fmmtHz84T/Obb6cfn2cOXFtj5K0vsiavL7cp1gL7GrgvYN17eqHSDQL7Jbr661V5+bZu99MoWu/W6nPebhEq2CNxRL7602V54cVPYflUgfu01OXPpTTnwt97eE2BN6tsAHL3z7t4A9A8+fNA+/OhgyAP84Rqv32dvyLnfvLXdrl7fYE9eWRXA/vilFXbhiWV27nEB/vGldvax5XLvS+30hWXScjul/eOPLpFbX2QHTs23fSdoVCXcNNv2HJ4RJg574MhU23Nsqu06OsnuOzxecB9r2w6MsS37xwrwo23d/aNt9faRtnrbWFu1ZbwtXjfKZi5lVaa+cuttgnqzDRrN8n41Aer99Lm36Qkpfh81AjtQr9E287JXC+wVoQJmAY9QEcjl9xmEw1dFrDzA7uKJi5kcCecQvqEHDXCP4Rd6OalyENSZgiD0f+8hV50QAK+Wy8WZu1sPUKe/eRrogDxMM6FyYcpmygreLqCOS2+Hel2EuodgCLmUKT+AXK9ZhuTuy3Ue4KfxtD3erm2gXuozOALotGMnJQRT2pCyMjnq8say9tg6x4F+gZ5mcfW4eYe6K7h0QjIh3BJ7vCTdOmlFz6oQgvkuqMewSxyoVFgth1+VCmAH6rAxgF37zDnV2anTGyZTHM1gmhdB/ba5X4CtO2yHt8PZ90m99kBJGCfP9XP8PIDu8KciIK7OMP1kKCZ5DtdyGPPGk8BOwtfLJD8Y5EAG2Mkl5Uhd3dKKMyzy3oA8DZ85qhH1mhL5YU6X8nzLl1NPhlzyceJyuvkSKWAvVFqs46WCOhMYFTHiUzD3gUCIhs/YXZEG0hh2YT8zJ4IcMBNP7579fxJQJ5bOsbt1jS63QT0J9ttURJz+3vCacY1I/VNWxJBLsZ4sylQJhTk69GPBqVc0ZEtZcunZAnqOVffIDe48dnmLq+bj9FiarfcgAWGIQDFIkAj75aG3yxAGztC/elwPmzKrr81eMMDmLOpnK9ePsq27JttuOdVDx2fL5S62c08st3NPLpFDXySHvtSevL7Cnry2wp55frVdfwk3vtluvrZDIN9utwif4JwFWmD7+pv3BwHd11/TtvTaq4K4xPYbr+9qT99+a4+9+85ee+/dffaOUuT7Qe/ttw8+eNA++vCQffiBoP6u3PrbD9g70rsC/ps6/2Xi7C9stqvPrbWnnlkd4H7xKcFdTxeEY3gvj0hnLwrujy2zkxeW2FE5+MNn9FSiJ5KHzi6wI9JB4H5shu07Nt0ePDlTx2bYgZN6gjk2yR44OsHuOzRWrn2Ubdk72kJYZudIW7l1lC3bONIWM7/M2lE2Z9kwmzK3XwjDMKALt95/RG1YXIRFRphnh+8Hd47CU5SAjlhir49gDtTbBgvg/UsE7xLBvcz6sUoT5d2xtzFaFUceXTliKgJA39o3NozT950BS/SYCevNSrFLJI2u5dqvaO+rngy/hDi6QJoUUwAwj0ulytb0LNX/XGkAOwPdUvofBepAvEaVCw49xNGlqhbdhyqear02gC+WowfiEfy4baAdoV6uCgSn7qEXoI0bB+osZs3AIkItAB2wF8vBI4c/Tp0JvzwMA8zbAS9oA3EX+8G1S8Tagbo3pBaypGWaZy6AHlWiY9GtRw5GE01MnTmniKsD8g6oy6DSfz09XwxgTyM9Qh2g3gnqyI97reEvmgQxx7w8eaTcEPBOdmNMbifdOtdweciE1KHtk82zzzGATpoEf2eo86YzBO/ugjoAp68nKZBHvkpRKJc+DshRALzSfK6NU09DPVfbebhwwTFP4CYNbl2gx6mzkECZoM7ajUAVhx7j3A71LgHkeYJ67KoY+6gjIA3IcwruFpwBNuCOTt3B3hGSifIQDNf37YIUcfguIVQTJ1iiolGlo/soKc8MoCc/9C+uybCyuswA9aoeAnpPBqXkW0Pv6NJrwn6e9aTrXH85O2YTHCpoCAzN/ePc6H0FhWFjGmzk+J42elLP0B1v/pLBtmDpgDAf+Y4HptjuA9PCDIkPP77MHntqlT12RenTArpgfkUwf/rGartxc2MA+StvCOByzK+9tdtel1uOYRPBViB++23B9s0Hot7YI3h36M03PG+XvfXG7gBn4P2+4J3UB+8fEMTlzgXyH3x02D7+wUMh/eB9wH5AZQ5o+0FVAvtUedyfBvsme+7aOnv66hp76lnB/WngvjLoceLtcvGMQj17camdurDYjp1baMceWSDILw77Rx+mlw9dI2fbQw/PsSOP0Od9hj14arLgPjnAfdfhCbbz0ES59vECu1z69tG2bPMIW0IvmY1jbdHa0TZbn+vU+f1s7LSWsCjH4DGsnVpvQ8Y2hqX/mDyt98C4ohSVb5hQjRBNWMy7Nnx3LJ49cITSoQI6UxHoO+yl77KHvnMGkcVYO9MB49grQjiGlP3e/SrDPnPN1DNXfgLqcf4fxi1EqNPX3Sd9CwLggqSHYZiCwlfOwt1HoJfJVMiRqzwjmXHq1XSzZKCbRMNpcOkCfoUAD9QRbp2YOhD3uDvblOuAeuwBg4B5RY/Y/x2o0xhKPJ1uje7UO9x8B9Qd7N5oGuAuaCfloZjgzLWPvIdM5zljXNGwin9pxsJT9lnSk5kck07dG0lh1neGXxzaEaj/DHVXZ/h2zvdz2Cd1qLv+VXzdz0M5ZVw/whmwO9QRHwD5fsyh7vLzgH5w4GlgkwJqBzvy/e+Cujt1Yud5gnYhXZiIowniDnWfayUuJiFHoUc2FtMtYR6VAFEaSbWdonGUBtHoor3LYXDVhbHni0M9TgEQ4c02bh3QA3jyfOTo7eoeIO4C+AxOSlVkCujcS8wnBfDMc11aRb9igV9QZ+h4LQ7dB6fIqYeub1KPNv3QWdxCUAfgA/TY31+Or+/QCsGhxgaNrA5TyY6b0myT5SLnLh5oC5cPsUUrBti6LaNt1/6ptu/wTDtyap6dk6O9SCjj6RV26VkBnQbOF+itss5eemWrXLggLpjTcPnmWxHgbyl9992D9sGHhwXcg3LgB+ztNw8I3Pvtzdf3CuLA/AHly40L+jj0t3UNXLlD/KMPAfihIJw5IP/k46P26Q+P22efnrAf/vCYjh0T6A/bh+9LSt8X5N96a5+eFO6zF17cbNdvbLDnrq+3q9fXCu5r7bLAfvnZVfbkMwL8leVy78vtvBz8I08sDdMUnL6wSJXY0qCTj863Y4I5On5urp24oPT8bMF/lh09B+BnysFPt70nptv9R6bYtv30mhlnq7ePsRVM+7uF1Z3GhEVDZjNoaW4fGzu92UZMbBLQWTc1LgVI2jeAW98RUw2MrJOjl5NXGqFepXzmdCdVhSyw9xlSrspaTpw53QnByLX3HVIj1VkbcXkW1kivmYp69imTSq1Jjp1+7fUtLIjiigOXEHAH6rGxVAZBAE2K9VHrm8v1vyZgt1RKKi+wMwsjzh2oM/iogQXK+1VbfZtceSshGMG6kRh72q2rQqnUa3v45fYQDJAnDi8gp6FOikuv1OsDdro00k89NIoyalSgpgxQp9cL+4Dcof7Pjj0N7ISCU08DvVjbxTXapxcMjrwihlM6JO7BNDhcIhNbpnIVcu0sThRmboRFStMuvQPqcOs7oJ50zOi7oJ4sgzrne+q1DPud4e1gd9A74JNwd6iHEEo6xOKPKN8FdcrE2o776YA6oHY5xJP7yTy2w4yLAeQxDEPohQbS3PJsfSlyFoJ2kdwFQKe3C1AvLs8V2IE72xHmiJAHoZgygA/8g5sWxAOoI8TdcXv8PCvve0EOd89HnAuY7wx1FI8VleLYY0NrUSnnAHjCMWx3UUXTXfeWYeXV3a1KQK9pyLa6JhY2FtAFdSZ9QvVy6T16M8+IXHpfBruUWF85u0EC+cDhVUHD5BQD0Kf1tKmze9ms+X0F8yG2dM1QaZCt3zradgvq+4/MtKNn5tmjcrNPPhPd7lMMDnp+rV17aUN06a9uD878zTcF9ODEgfo+gXW/oH7IPvzwqGB7xN5/97C99/Yhe+etBwX3/faWyrwt+L73zv4QQnlPDvtdwZ30A7lugP7xDw4L4oD8SNqdHxHQT9jnn522Lz4/a198dtY+/eS0ffzRCfv4w+NKj+u8I3LrD9qrr97fDvUbz28IDbLPXlur95DuRqn3cemZ5aqo6Ce/1M4/uURgX2iPXFyk97sk6Oxjcu2Pzok6P9fOPD7PTjMaVvmnH19oRx+ZK6jLuZ+caQ8ci1MQbNs32Tbummjrdo6ztTvG2prt422FwD5/5ZCwoAhz0E+c1RrWTB0+od7GqFIdOamHIM5EakCdWTKrw/w7QSPqlNYHp95naMr6DGPB7DLlVYXy/VQWd++x+N50VR1cq5QG1+ow82aPvmVhBavGNvq4A/bydqBHxx7DLgxaAuxsx8XHBX8BHJCzLipiv6lXlc6pSkO9Uk6dRaBLQuMp4ZdKYvW9VQG0yfX3UmVAPF9PCZXNArqAT0jGoY5zJ+4O1H1kKXDGjQNv3LmHX8h3pw7UvTtjhHpHF8gwIEmQDqD//wH1EqAuoBdXq5xcukOdcEoAupjVDvX0bI1AvbAyZfmCOvuZgnbnLo2k7GfBzHT4BaWRfvuEXg5pdCdX/j+JskAdAfjktX3f3brLoc75lEmCOcI5NoYmnXgS6g70f4J6AuDfpc7OPL+C4cKx9kQ0jDLAiJBLMbHpGj2iyZF3QF0AF7SBeRilGRxzjF0HoMvdlwnuKe0XKx+wRlh3xMTdkePGAbrH0zugHtPovpMQj248qSKgXkbsvavg3U33hbQvlVR0s1RlV7l0gC7JpVfi0gX1mvQ0rQ70huY8/eDyA8hpTGvpi1svCo1rAwWFAcPk0pUC9AnTBfQ5vWzmgjabt6RfAPrqTSNszeYRtmnHGNtzYJodPDrHTpxZYOcvrRAI19kz19bbM9fX2XMv0Bi6xW7e2hbi5oQ73niLhk3B/G1i3IRBDtl77x22j+SkfxBge1SwfkgAPyg3LuAHmAvgHwDwB0P6Hj1aaAQlT+78k0+OyI0fDe78I0H9Bz/ApZ8MMP/RF+fsx1+c1/Y55Z21H35yRukZpSdVkTxkb7yxx26+vC2AnUbZF1/aZNd1389eU6V0Y5VdJXx0Dbgv13tbpkqLgVCL7eJTS+yiQA/sLz4F7OXcL86Xc58nxZ4/py7MF+SZEXJOiLkfODHT9h1n9SbmiZ9uO1Qhbt6Da2fBkAly7uNs4ZrBNnt5f5uzfIDNWjrAJs1ttbEzmsLqS+Omt9jwiY02aAwgZz1UVcAsnzemQS6+yYaO72mD5ez7jyy3fmgEa6iygEmFVGltQ6rClMm9aWBlDMLQutCbpu/Q+gD4Frn2APY+JUpx7ZVy5NGts9oVI1E9lp4Ee5CA7iEY7wFDjL26kZHJ0a3Xt1alQzACtJx4RVNhAHhlc6GgXSBnLsefBnu1XpPQDN0aQ2OpygN1wi3JLo2AGznUfeARbj0J9QBwOXO26S3jUAf2d4I68XSHegC7VIAAO90jlZbURqgXMenXHaAep/MWM8Utpt5lpkagjth2YIe2P7gmmOPY2Q7npMS7dBkqgDTS/7lLI2CNcI1A93g5xzqXdXmegxl1Ls8xUnfvLvIo669Jw4BD2wWsk/pX+Q59wipJMdti532H+b+COkAvkFjR3KFO+CVCnXU8oyPHmXvIpVSgx6GjUu2nQj6wjzAG5B4fB9CkQD3C+/Z8YE4FQLw8hlC4DqmALVcexLYEyEsqulhZgHaG0u5BbFfUZgYxtza9F1g0oQPszOQH3LODW2/qVRDceZiUKwx0IfZaKphX2tDRNTZ4lFz62Nqw+MP0eb1t+vxWm7mwl81f2teWrR1s67eNti33j7Ntu8bb3kMz7MiJeXbmEYHu8mrBUFB8fovAuNWef4muhztDT5PXJPqKvymH/Q7x7Q8OC8pHggD6xx/LRX8sF/0xcH8ohEiIfYcY+Yf7BeoDgvdBpcrT/gcfKv8j7ePQBfQffnpMx4/pWkdV5rggf8o+//wR+8mPL9iXP3ncfvyjC3Ltj8q9S5+fsy++eCSUIc7+6mv3hdj6rVfQVnvx1mY9Xayz529JL6+3ay+uFtxXSjx9rLSnry+3ZwT5Z66vDOAnfeoqoafFduHyYjv/xCI7d3GxPUwXyfOL7IieYg6emC2nPtcOSgfoMSOw79Znt33/FNv0wATb/MAkWy+4L9003BatHxzSZZtH2gJBfsaSvjZ1YZtNnNvLRjG9wMR6G6wKd9ikJjn5FhsxCcnVT+plw+Xmh02qsyHjBf7RAvmwUmsdXGItg0ut9xAWzWbx7FoBv17wb5Tz7ynX3yRX3xDceyuNsYOrrBX33rcquHVceljCsC1CPbrzjjlgQoOpoJpsLCUEg1uvF9CBem2zu3W5bzl7wF7VrHMF8KoWwJ6vbVUCaafOaFMaTiuJswvqhF+AOqEXhzrxcAc6gE86dYc9S9m1d2cUiImxO9QBenDwQF2VDwtpAHX26c4YG0tx7Ol4OtJ+vs4Jg49w6f8E9bRLT0CdPJw5AugAHlh3p2eLGJmc98Vd+r+EehK2Sbg6nNl2QCdhTF4y3113Mj/pxsnzcp6HKIf8vO9y4Uk51JNg932HenjzgBtXDsQ9tq595HF11hZ11+4wJ/TiUKc7I42hwByw04XRY+pMjAXUy6vzrFwOwEMubJerXGk5Lj1TqcBeQUgmQ25ZUBZ8Y1gkgpoUZ46AesyPE4BF58+5qiR0XWLiVBCEUVzhuuHauPFuAeIAu6y6m+CdEcAdlREWS6ihb7r2ATzbzLEN0Jlzm+2Gljzr2VYYoD5klH78DEuXm4swr7Eho2McfeqcNpu1qK/NWNhisxa32oLl/QT1QbZxx2jbzhwoEqGXE2cX2LnH5GKv0Kd8u7148z576eX77eVX7rfXX98jN74/xNFpIH2LEMqHArbA/dFHR4KrBuY//OEJ+zTEv48L0keU95COHVL6oH38iYD+wwd17KC2HxTIyZND/+FD9ulnx+yzz4/bZ1+csM8+4/xTaZ0RyM/bT796wn7208v21ZeXBPiLyntCAvLnde4ZVSqHQmMtvXBeBuqvbrObr26yF19Zr3SDvfQqo1dXC+wr7fpLq+y60msvaPvGClVcK/U0skJgXyY3Lyf/7FK7JOd+6ekVIQx16cpae+zyGjt9fpkdO7PYjp5dbA+dXiSwzw9g3yuw33doqm3dP8G2H5hsWw9MsbX3j7XV+nzX3jfONuyeGNIlG0fYvFWDbdqiPnLtPW3kFMGcqX1nCvSzB9j4mf1s9NQ+Nmpym5x8kw2ZWGPDp9Tb8MkNgn+t9R9VLedeJZDXWN8RcvKjGmzQ2J5y+NLo5gD1PnLrvQnHDJGDH6Z0cE1w6tGhl6fhHhtIXe7aHep0YST0Qhy9uY8qiH71ukadIF4lVQrkcvNNgrgE1KtbaAyVy29DhGGiS6/oSS8XQjCEZGIPmBCC0TneTz32UY99zoE4kEYAHpgTfgkhmATUmfsl9lPvgHoIyciZA/SwOlLapYc+6jUqk4A6wqnnMTWAIP7PUO9w6K4AdIk4en55ieWWFrZDndWPuomVDnRi6bHnC+Fi8U4GGKATU78t/EJrq4Od1IHOdoRsB/STQHYYe35y1KjnJxtJuRblPJb+XWLuFwczsCbs4i3G7HtI5k7y8xAgz1War3zSbH0wOTo3T/uIffLZ9rRAHzLK1+uQssAFsy8CcheApysj8oUlSoGt0pKKrADeAHnBHZijCgBfKbhXyT0LuKmqGCahm2KMe/ugotjrBZDj+F1UFqzAXqknBRo5I8QF8zTEUWlV93YB89Kqru1QB+SovIb97iHkElfDYeGEjli6u/W6njkh/ELPCNx5PxaLHlpqg0ZWCuyVNmB4qQ0fVxP6oi9cOUjqa4tW97cV64fams3DbOuucXbf/sl2v/SQAHX63BJ79PHldvnpjXbjxZ1285Yg+cpue/VV4ueC+HuH7C059NffFuDf32/vf3TIPviBwC59ROhEMP/ii9P2+RcnBdrjEs77sH3y6UHB+YC29yvvgKAtsJOnY599ftS++NFx+9GPT0mno34kkP/4EV1Hkhv/6suL9s3Xl+3n3zyt9BkB/opc+1PSkyr/mH0iqL/34SF7/a3d9vJrO8K0Ay+9utluvrJBgF8vwNMWsN5euLlS72u5njxWBN0QzJ9P6/qN5arIlge4P3N9hV25qvS5tfbs9U1KN9ulZzbZo5fWCewr7cQjK+TaFwvq86JbP8akZyyIPdl2Cu47pC37J9rGPROCNu+dpHSSID/WlmwYbnNXDrQpC9ps3KwWGz+rt02ZzwpMw2zKvME2bkZ/Gzu9n4DfbEMn19mYWc02fm5vpb1s2OSegnuDDRzXaAPGNgUNGtccNbbF+o/uaX1GyKkL5q2EZ+TmmwdUtjt0d+ve84UwDKlvM/Nj6JOeBjuhGMAehUOvlkMH7AJ0D4Eb4fIF9doAdVUQQL0PDaOp6NTTMfVaesUI7BWhZ0wcfERMPXZnTMTHE42kDvV/cuoSTt3PCVAX6FM6zjqmQB2XHmGOS49OvT38QuhFyicVyB3oEeoR3nms4ZAGOmqHvGCOcOoOdgd2soGU7aRTby8jpZF+110+pN8B7lB3MDvAAW4S0kl4+zFSP+b5nsf1/RjbSfn1kU/oFbsldjSUAnZgTT4Ad3eeBLkr9DNXCtABdBLc7CPfjxLEywXvCoG8grlcSFWz86UKpjSOdsA8K51mtkM9xNPToRHgXi7wlgN7HQfu1bX6JwtOmm6GdCvsrnOYhCsKZx5grjRcQ24cxw/QcekO+Zin7YqutykJdxRDLnotAR2A475JAToOvZYJlNJuHqcO1FmUOEzNKjW25genTpe3QSMZ+l8lx14VQD5iLBNLVdmYSfVhZf1Vm0bZ2i3Dbf32EQHmW3ePs/v3TbG9h2eGXi+nH1luj1xYZeeky1cE9RcIZexJQH2vvf/+IXvvg4P2zgcH7P0fHLQPPj5kH34ioMtpf/L5McH5pH351VmBFqgfCcD+7PMj9unngvdnScmZf3pUZagEztqXXz5iX331qNLz0qP205+et5/97HFtPxbCLl//7En75S+etl/98hn7xc+f0f4Vgf1J6ZLAfl6vcUr3ctjefFf3+8YOu/kafeg32q3XNtkrSl99nVRu/dbqAPYXXlptL91cYy++mNBLa/RUss5elK6/uM6u3lhjz15bJ6hvtKef22gXr6yzc0+stocfE9TPLQ3z4Tx4Yk6YCXL/8Rm2/9h023tshu16aLrteHBqWJxjy77JAeo4dUIya3aOs2WbRtqidcPl2IeG9VKnLuhvM5cMsdnLRtiMxcNt6vwhNllwnzivn02c32bTlw60qUsG2Lg5vWz41EYbPLHOhk5stOGTBP0JxN6JwbPdKuC3CPjN1ndkg/UaWms9B1ZZgwBb1xpXu0LE1RtaSkMIprlvjVIaQSPYaSgF6Aig00Das01OX2rqXW2NvWuCGnpVS8TWK3TtcqsNDaFy+yEEQyhG11BK2KWKMI+O0wOmTPulAnpHr5cCATs6cgAN0BGgBuyI/CA575QcNrH0IFw5S+KpfHTqKiOYl/coDykg94FHcRuA49yL4iReEnkO+6RLj6FdIN7h1tmHVzhzbyiNrj02lDqwgbm7dIDOuUwvQBnAfptTZ+5epn3Mr05ZXmWJZaaBjoB8ALzKBOjmC9B6AVbjSNYQ9KWkS03c1g3yQkqZkKa9THqblFooO6U30x47UuWRPp+h/vRcCW++XDcdQB3DI+Expao4gD44eCnUWGn5Nm88U7VartLovlWW8EopMJbbFsALwjB/uiciHHhuAHhKX0qJHq2YqAtnzkRdRdWCaV2cpzm3rLvKC6zV2emZ6PICeAmDsNguy3hV1eRaRZXgXplllUprVK6c8EuZgKtypSFsQjycEEwXK2DBCwYYCfA499gVMVuAZlBTlhXS710wL1J+YWgEvbfdhbs8nEIa9mszraaeni25Vt/E8mR5Yb+qFvkxAZ2GUaCeFvOC9OxdZK19iyPUh1XZyLENNm5yj7C+5gQBYPLMZps4rdFmLWi1JWv62+pNA23TzuG2c+8E2yPo7D842w4dWWBHTyyxs4+ssXOPrrNHL6yzy09tsedv7BLM6dVy0N5990F77/0D0oP2/gcP2gd0OxTMf/ipgA28vzhin/9YjvvHR+zHXx6VjtmPfiL9GNAfl+M+LnifkPs+EwD+k588Kj1mP/3ySfv6p1fsG0H6658+ZT/78rJ0yb7+6gn7+ddPBn3zs0v2i28u2y9/HvWrX16xX0tsf/2zx+yrnz6s1ztuP/zsoL3/IdML7LDX39xir72x2V5FAehy6oRhbq0T2Ncp3WivvLrVXpOrf/VVtF0V2Fa7+fIWgV3vnWmAX9wguPPEslmAF9SfZl6ZpfbIxSV26sJCO87aqY8ssCP0bT87zw6emWMHTs22PUdnybETjplj2/bPtE17pkbtnmrr7pskpz4qaNmmcWG91LmrR9i81aNtwdqxNn/tOJu7aqzNWj7Spi8bIg20Gcvl4pf1t8mL+tjkhW02eYHSeW02Qc597PSWMB3BsPF0maThVe59VKP1GVZvzYME7AHV1tRPrrxPSVBT35Q10dWRwUn9KrUNlJm2l/h5HGlKKKZBsG4UtMPUvmk1SoA8qQD1Frl2nUOIpb1RVO48ThPAZF/sl8qxC+rKKyPM01IWjvlxj7E76Iv0W6WhFNgDbabiLWvgmmUhP1+/95K6jth7lCoDKgE5fFx+nGc9TscbRpaLE4Rpg0KcHZdPYyr906Orz1cZ5o/KKpVRTWFKxUAxJ0d8c3Z5qNt7D2bLrTN1CmyN3BTTtO0AR/R+oUEV4e7TSL/rrkzRPq+qxIrrK6ygttSydFF30LwQYju4bF08szDWKB6gjxePNQrbocYB7InjSZHvN5KdrmU4t3tYPZtKI0PAlzNW7UbNRrybWDhQp6GhqLqkvYaLjzOxpvPaC1ERZKlywI2HUArvUdcE4GExCwYTpYEO5OPEXHRZpDG00EqZQD+AXbBnyay6XP1T8AXrHDnuQsGaBW+Z4yIl0NNwmRKoK7QdgM7Mh8wvrbIVKlutPOAO2MsE53IGAQFuHQfwwL1IcM8vZuDR3QI7jZ6EXeTUdX6hygL0YqbKLe+i/C6CNi48hlBQ7MUSly6rJm4uaNcL5I09C6WioIamAqtryNexHKvDoaeB3iiX3thTUtqjtTDM4NfWP2V9B5bZgMFlNmJ0rY2byELJ9TZ5Rg+bObfVps7sYbMF9eVr+9v6bYNt2+5R9sD+yXZA7vzgQ/Ps6PEldubhNXbhsc322GNb7OITW+3ZZ++zmy/ttTffOGzvvUcj6GH7kFBLGKovoH/8kIB+NMKa0IkA/mP05RH7yVdHpeP25U9P2E++PCmwn1KZU/ajHz1sX315Qe76otInBe+n7ZuvnrOf//R60DdfXQ15X38lyH/1lEB+xX71C+D9VNCvfn5J+5fsN7+6bL/9zeWQ/vybC/azb87aVz9TxfGjg/bRxw/Yu+/fJ7Bvtzff3mZvvEWf+i0C+2ZBXWAXzG++vNluvbItzB/DaNQ33nwgDIqinzuNrDdf3m4vvLxVYN8cevy8yNS/AvyTzy23808tDlMmsOjHycfm2/Hz+vweXWAPnZtvhx6eZw+elnM/Mc/2HVtkDxxdZPcfnGfb982RZtu2vbPDwt0rt06QJtqaHVNs2ebxtmjDGFu4fowt3jTelmyaYIs2TrD568ba7NXDbObKQTZr9SCbvWqgzVwhR7+sn81a2i9MIjZ1Xm+bIvc+YUarjQz94OttkIA+cHSj9R/RaL2HNlir1DxQDltAb2jT/1VbsbYF9r5loVdMA+GSNNSZKoCGU0IzHpap13ZHH3eVFcABOQLqjb31JADcVb4uoTiqtAPaqJw4epg2gMbTOAEYIMepUwEwWMm7OPp0vIReAqDl3D0UE5x5uhHVHX0I29QRtiGUE50/2wHqAjVyoId517WPs0/VxTBNPp0qxBAm/8ouE8dSmZZRkhHAzuI7zC3V0VYYew0C9Bj6FlNRmqOBq4GX0QQ7b4NBljiWRvpdd7HiBi69oKbUcgRNllPioi4Pl4RUip3kVbPoIrwQ8vjPnUDuZXyb8/xG2G+/QV07i7BLOmbkPVFotATosfEygtwBzv53QT3EyJWXj0NPsco/I0Ej1AF5nAM97dxDQyhOPTaGAnXEQrcl+kdI6Z+CRW5LalVGDp3l3uhHi1MPi03Q+0TOm7h5mQTgAXWJ8nHrgD7AnsoAsAvmpOVVWWHRXj8H106f8jBICOjrONPjlij16XFLKlWB0Mc83RWRnitVAnjswUJcnKlRI+gJs9T3KEgo3xqUBgnm9EVvpPtiCzCXQ+8F0OMix337s/Cx0gElNmR4hY0aC9jrbebsVpu3sI/NXdBmiwSC9ZuH2bb7R9vufRPswUPT5dDn2EPHFtiJU8vk0NfbpUvb7IlLW+3S5W127doue+UWfcsPy6XTuyVC/aMfONCPCehy3j85JXCfti+/OhX01U9P2U9/dlrp6ZD+9GdndfysHLpSufOf/fSidCmETjqgfs1+/rNrcurP2M++EtTl2H/+tYD+y2fs1796xn71q6fT6VNKL9u3v7liv/vtFfuN0l/8/KJ98/NH7adfn1HlcdQ+/qGeJD58wN55b5e9/c59gvZOgZ0Jw7aF3jDo5VvbwlQGb4Q5Z/aG/vVvvblfkN8TpjV45dWdqgBiY+tNOXji8zdusgrTKnvsmSX2yJML7ewTC+z0xYUB7MfOL7Sj5xbY4Ufmy63PtUNnFkvLbd/xxbb78Hy7/9B8Ofd5tmP/HNvywAxbf/+0oA27ptnKbRMF8rEC+1hbKsAvF+yXbSFvgi3cKNBvHm3Ld4yzlTvG29Ito23RuqE2f9Ugm7tioM2Vi2de9ylz2mzc9FYbMaGHDRkjjWu2oeNabeCYVus3qllwr7PmAWUCeXEC7KUB6j3k2Hv0xXWXpx16jLWjBoE5LMYRRqAyrYCOc4wl+Nr0BJAW+3XKr9G5LiDOQCIaRB3qFQI84Zfg1gV0BzhgpxxiG6BzzIHO4KPqlooAasIwngJyD80Adg/bsO8VQXDwcurIwU4a84osVSuTXCtTWiWOSUz+Bdjj2qbZSsWf9MIahJWRAx0T3Q71oijY+V3cdL7ePqFXmS4k4djj2ni3x9I9Ddukd4A62y5uwGsRP0ba+caSZREtubk8GeCyJSCe7F4YFWNRNBAkoc62Qz3Ep1Q55Ov8Ih0jzJKrx54kxBHbYbWi9tBLXru8+2JpLan+QfTPwAi3Ujn2UmajU+2PgDphkUIgjjMXfMsEbhoyAXp07wKuKoFqlQXqKQHbjyWhTl7oyULFoHyOlQnkpSwzx5JfrB+q12elmVSNoN2QZzUSq8Kzwnt1A0BXHvNyCOiEYNzBu0KXxeDeCwLEe/TKF8jzrbl3YZR+nK19iq1Nrqsv0wL0LbS2foU2eFi5jR5XZ1OmN9vixYNspR7tV6waZmvWDbdNW0fbjvvH2d4DU+zw0Tl27ORCO3F6iZ06C9TX2GMX19vjTwjulzfa1ee22cs3GdJ/ID2g6CEB/bCAfjh0O/zs8xOCKDCX+/7pI4L3w0E/+/oR+/qbc2k9KsmZ//S8ffUVMXIA/GRo8PzZTwV1wfubr58VwK/KcT+rbQH9Z3LpAjrx829/85z99tvn7NvfXrVvv70qiD8rPWO/1f7vf/+c/e53z9mvf/20/eKXl+zrry+o0jhrjDj98MOD9u57cTbHt97eLXjfH1w5wHa9/kYE+jvvHJAO2jtvPximNugoz2RjO8MskEyJ8MItVmNaa5eurgjTJrCu6rnLy8KKS2cuLrNTjy214xcW20OPLpJzXx5WiNp3fJHt1pPQrsPzBPa5tn3/TEF9mm3cM9U2PzBdmmHr7psssE+wZXLvKwT4lTsm2ypp5fbJ2p9gq+6baOv3qazOXafzVm0dZ0uZZ2btcFu0ZrjgPsSmLxDY5/YX2Nvk2HvZiIm9beSkPjZsYl8bOK6XDRjdw/qPpDdMRYB7j36l1rNfuTX3r7SWAdVSjcAe4+ru0IG792t3qDcK/E1tKtunxnr2rW0HOq69CmCH2Diuu2NOF4c6oK+mHA5elQMO3p06ZQjHBDev82KPmMIAcwBNWturSsfLA6yBPflAPAl0JvZyB0/+/wx14vBULsTVCcegGIcnPBPnYkcdUCeUDNRZ5N+hHqMkhWJZQTs7PcIBT52bHEO3jyilW4wgSRqh3tHACcjdrSdBj1t3UCO2O4OalH30P0GdNEdvIj/dMhwBHbsVdoY6aXTmAjPQrtSHRUOq8skL3X8KWFSZkZ76QNPhFiDuy8453CPUswPIgbj3QycUE8UiEgK54A7Uy4A7Ewxp2516CL/gtFmnkelsmVtaaRmOXnmVcgg1Kl+r8lXK93ALUAfmwJswTHD2OHhgnlbsMRPhjlICOlAv1RNDpR5rq3TdCtaKrNXr1MuhC+jVgnYS4h6iIdZe3Zglhx5DLLjy5t751tKbBRMKrRWgS70E9d6or7bb8qxvvyIbNqLKJkxqkkMfYOvWj7ctWydLE23b9gm2becEu3/PJDtwaJYdF9DPPCwonVthDwtC586vtEcvrLSLl9ba5SsbBPVN9tJLO8NI0Q8+eMg++eS43DldFI/Zp0rp3fLjn5xJA10OXFBFX3/zmMB90X7xiycE2yeVCuLfPCnoXrKfE0b5pSD8C8BNXuzN8vNvYuPnz7+5EvTLXzxjv/n1VfvD72/YH//wQkh//7sbcufXBfRrAvoN+9OfXrQ//fGFkP+bX6ti+PllVRyP22efng0Dn95/jycMgfqdfWHUKwBn+623Hgjz08TRrwft/fcJLz0UKi7mkHnnXWaJZA4bpgHeaa/J6d+Sy3/h1ma79uI6u3J9tT15bZVdem5VWJTjwjP63J5aLfe+ys5cWmGnLq6Qg19tJy6wQPdi23tsvu09Ot/2CO47H5xp2/ZNs237aUidGZYJ3LJ3um3YM8XW7Zpq63cjuXhpnbbX3D/Z1u6ebJtUfsuBmbbxgam2Vt/hii1jbNmGUQL7CJsnqM9U5T1z0RCbOn+QTZg5wMZM62ejpvSz4ZP62aDxbTZobLMNYr6ZETXWa3BlADujToF6c38GKVUK0A5ywi0+EMkduo9EvR3qiO2G1kqraS4L4RWHuIP9dqjT80XgTo8o5ZiHZ4A6+97NEdgDcYBOCtSb+tVbY9+6sA+0EZBPAtxBn8z3gUnAPKkwiAmoE1snhBNEt0fi6zSkAnOxqlyQliLQxTQaPcVhD3kD+OxS5uMqbGdne9ha/OwMdtI00mNMPZslk9LK1IUBOr1ZCLvwSODhFxRi7QJ9EuoO686gpgx5yLfvBHWO5eh1CK3EODlhlAj2pMjHvRNzJ9bOPlD3+Dv5zMTYNb+bgM3c5jhwPT7pwwfi2cUZlsX0tII63RXjLIuCpWBeXi9HILHNwhext4sgKrCXCczlgJwwjLYBefvai/qHAegB6gJ6nFc6iv1KAKyKoEZQx7FHV054JaPdqTvUiaXj8oG5D1Ziv1zXLqcckNdrV+ifs7pRboPBFVwzPZ+1L9xbJ3A3NBeEHi10VawF7gJ6bc/sMLCotQ+r4Mih98oR1HMF83zBHFdeZH36l7Srr5z6kCHlNnZcg82Y2ctWrhxl23dMt/t3zbTdu2farl3TbY+c4YFDc+zocQE9uPMI8vOPyX1eXGmPX1ppTz3DnCmb7PqNzfbyrR2hXzqDiL744kzQp5+ess8+O2lf/Oi0/eRLufOfCug/e1yAfiIIgAPvX/1KYJbT/vWvrtqvfvlscN5s476B8C9+IZf+jaCusmxz/JfEzyWOA+s//+kl+8ufb4b0z3+6KYjfFOTZv2V//curQX/S/u9/95LOuSGX/7R98dlj9snHZ+3DD04K2McE64f0HuJI1w9VOdElE5izz2AppjT44IOjoRJ47z0agj10I70rx/6OoP7G1uDUr720Xm6dRbCjLl/XU81za+2xZ9bJua9Nw321HPxae/iJtXb83HJ76Izcu/TgSWLsuPbZtuuhOXLwc+x+be88JLgDezlx19Z9M2yTHP2m/TNs+6HZtkPaKW07MCNUAhsF/LU7JtmKTWNtgZ7CZi0ZbHOXKl063KYtGGYTZg+yUQL70El9bXAa6gNG1VufYdXtUO/J3O39CL1UWGObYN6ro786A5GIrTvQceyNEmWIn+PQHew9+kTHXq98D73Uyul3bghFDD4q7aHfrX4TwBtw+3FSBzqhF+LihFzqVYmQ1qji6DO8l/Ub2Ra2AbYDn9TDLYjtGFNPh2QE7TuB3aGOcOdJhR4yYpUvkZmNMU079dhYKkYmwB5AL1Y6YztD3RlLeptTB+SsYu2rWWfpQjhy+p2TcvEY49HJOHRtZ/OiaVAjh7S/gIt98jvKcnOxfDiHyoFKIn3DoXdLGHUVY+lJRWfeAXVvPGU/CXUGFWUUZQRXTgzdoY5bJw+okx+7KxJuwYkXtkM9NpLqcSoNdRoqASmu3J15SRUOXo5c/yjMQOdrNHaGui8ggKqArgAP1EMDqcR2WWWGXHu30FBaVEb3RMI4QJ0ukt2MYf3EzGtYZg546zXpTVAjZ0LKEmK8FsvQhZXhmwutoYVV5qMaWgR2wby2R5bVN+eEroptA1LWqy8uPUswzw0hlv4DS2zQkDIbMqxCqgrpsOEVNmFCo4De2xYuHGQbNk603Xvm2AN759j+A/Ns3745dujwAjt2cpmdOr3Czj68wh6RQ3/0wnK78PgKe0JO86mnV9vVa6xGtMleeGlLiC0TxmB0p0P9s89O2+ef04f84RBS+frrx9tBjsvGcf/i588K3s/LWb9kv/32xbD9m99c1/7zwXX/9rfPybHLrX9zKTj5X/7ysiqBK/brXz8T9Dsdx6H/9S/A+xWBHYC/rvS1oL/95S37+7+/Y//+17ftz398TWB/3f74u9fsl988bz/+4rL98JPzcusPC+Kn7YP3T0iMTmWE68kwSvXDDyPMGa2KGAXL0wijWj/8aL+9/+Eee++DqLcE+Ffe3G4vvrLFnn9Zld1LG8MqS8++uMmekZ66scGeuLohgP2CwH7h6bUC/DoBfp2dfWKVnXpsmZ04v8SOPLLYDp5ZaPtPzrV9DFY6NjdMMbD78Cy7/+As23Fwpt0nuO94cIbtELy37pseQL735GLbrUp4t9z+fYfnqNwcOfzZtnnPDFtDPH7dKLn14TZ32XCbs3ykzV46yqYuHG5j5NiHTWyzIRN625DxrTZwdIP1ZWbIIVXWOqjCWgZKA6rk1AXofnLrfSpkIoilx4bRGF8XzAXy9gFLUkNvj6lH0SOG8AtOPQlxUpy6d2mspkujrlehSoLpdzvi5h3OHqhHoBO2oReN7kVQB9qA3aHONsB2oHvsnTwPvbAP0EM4pk7AT4M9CfUAdsG7SPm4clcEe+zuyPzqgJ3efd5dO+nYYWy70uyElw51eOmMdbbe5tQDyNNxdQBPShfGLgWxT7qHYL4L6qS8IDOGAVqPibtC90KJbRpBCY8QPiHM4qEWb+gknOI9WnwbJw7UAbZD3KHuYAf2KKc0R8eyVF7XI5Vw6LF7oj5AwTzCPqs9bu6py+PoxVU0quLACaUIxtpPKnQ5TMMeoIewiOBOCAa4l9ZFsSp/WBkG4Mttl6tcOfOvpFVW2d2Yl4X5WRg4VFFLPFwVibbpc84287LU9yyM8XLBm3Uda/QjYSGBSuL7naBeL5dO10QE1Ot70mCabY3N2XLp9D8vtf6DigXyQhs4qMiGDiuzkaOq5MjrbPyEBoG8h9JGmzy5hy2YP8CWLhlmq1aOtO3bpwrkwHyuHTy4UBLQjy21M2dWCehyk4+uDi4doLOgxOWnVtgzz66y566tshtyofQQIa7M4hQf/YA+5ScF87MCO90Rz4U+5QA9Qpn+4zjya/brX96QXrTf//YV++PvXwvp7769KVDjsl+S29ax318XvK+oInhC518U0J8MjZ7ffku8/LkAftz53/76qv37315X+oYA/la7/v7v79k//v5BSP/yp7ckwf0Pb9uvf3HTvvzxM/bpJ4/bDz48Zx99eFY6JTFtwckwOpURr4x8RSGk9MMTIeU9fvzJYfv4h/Sg2Wcf/kDv+2NGzDLQalcc0PQqYZitdv3mFrv28lZpm8C+WY59s8C+0S4+uz4A/nGlF56Wexfgz11eFRbqPnlhWViUg3nbmWKAAUsMXGJhjgeOzpF7B/AzwwpMuw7Nsl0HZwv6On5qsT1wYoGgPleQnxVcPcDfsGuqrdw6PnSLXLJ+rIA+XE59mM1dPsZmLhtjE+cOtZFT+9rwyW02IoxOJQTTYP1G1IXpBXqHeWNqrNegWgFeEtxZxJoBSnFwUgQ6kGfx8sZerK6lfEEd1QN/qU6wDmuU6v/b509HPu1unKFRgFaF4NPvshKSL6gRwR9DMZ3j8MAaaOO6cec9BzSGEAz77sgBOALm5JGSz7lsh3BMfezbfie37nF1j6W76OJI33UcO/F0ujR6Q2kS7NGxw9sIdUDug5PYdoh7lMNZnEZ6hDohGOLqAN0hn0GMPR1uQd8VfvGLsl6eA9tBDczJc6j7lJEOcORgR2wngV5YVSIVB6gTbgHmwNsdOaEWUgc+aX4F3RB1jTTAATsuHbB7V0bCLkmoEz/HmRdV4uxx8XRvpDIgPi6HrpTuhYCcvuioVHm4eLoaAnWAHqRtGjJTtdoW1MsbInAJweDUq5Xnos94pcqWMyCpmv7mNGzi6lUZVAP1Lu0DhAB7JbFxYueCejX/9ExkJKCHJ4QGXbMHYI/T5zKAqEevgjAytLElJwC9Z+8cufQiGySIjxhZIZBX2KjRlYJ5rU2c1GhTpzXb9BmtNmNG75DOm9ff1q4Zbev1A9+4YZzt3jXTDhyYb/v3z7GHHlpkR44sshMnl9sjj8hJXlhvj1+Uw3ySRtE19uSVlXblmZWC+nJ79uoyu3ZjZRiB+dY7u0IXRoD3wx+elDtnUNDFdLjlcUH5ydAz5Te/JqRyw7799Yv229/clG7ZH+Sc//zHNwX217X9inRLQL8Vwih/+P3zoYHzm28u6hqP269+/UTo0RIbQK8Hl/6XP98S0N+w//gbIH9b6XuC+PtB//j7h/Zff//Y/vPfP7K//undoL/88R1B/WX7yY+eth9+/Jh99MEjcupnItQ/OilwM90AaZyThsZeRrzS4MsAqLDPYKjPH7JPPn0w9KJhFOwHPzhgb767O8wdf+v1nWFRkBde2S6R7rRrN3fYM89vtacE9ievbQqAv8RApav6bK9H0BOWefgJPR1dXCG4LxXY59lDZ+bZsXOLAuQPngLuDGCSjs2xA8cYpTrPDp5eFNdRPbPE9p1cYLuORLBv2z8jNLauoiGVxtUtE202fdoXDRbcR9ncVeNs6qIRcuv9bdT0vjYaTe1twyb0DN0d+wzDsROKwbUzN0yNoB6nEsCRJxtHwzaTc/UkXFhotTIotQI+KUBH9YJ9GHwk0Uc9LGGn/3uAThqgrjIouPWegreAD/QJwXjsnZR9B7uDGbA39Km1ut7VAegO8hAvJ7yShjl5HMfB4+Y5Lyxm/T9AnbVOHeo0jkaJa2mXTvglU7wK42swuLCwXWJigDsGFpapEkgLqMNdwi3IGUyaRnoMvySdeoirC/L0cnFnThgm2XBK/NsfBVwOcODtkAbsKOna2Xdok94J6D7xDSOm6OkCrH1+Fpw60+FmFmdIdH/M1D6wp6LgOtGtZxZ2a4+f49bp4QLM80ppHI2LWxB+Ic0rpWE1Q1Anvk6MOjp2oM4AIKDOwhLA3F06IgwT+49ntIO9XIClp4o7daDOYs5VgnGNgM2K7HU9CgK8gThAJwXksWuipJQRn6VAvaprmCKXuDgjQxtb5W7kcqqb9Y/Nau4s1ttUYJWCfnD06Th6XY8ca2rNS/dwybOW3vnW1r/QBg0tt5FjagPQR48ut0mT6gXxZps5szVozpw2W6Qf8go9fq9bO8Y2bxxv2/QDv2/7FNu3d5Y9dGi+HT+2yM6cWm4Pn11p5wT0x85vsEtPbLKnLm+2p57aIK2xp64sF9BX2LXrK+3GC6vshZtrAtTfeCvt1D9iBOjp0BBJ/JvYOWCniyHO+rffAvQX7De/ekmpXPlvXrU//PYNQZ3wyJsC+qsC+qshjPLnP99UelPwlqv/9WUB/ZL95tsndY2nQ94f//h8OI5D/8//eCc4ciD+j79/FED+3//5if0///hE6afa/8T+8R+f2H/89UO9xuv2zc9u2BefXRbUH7dPPj4nPWwf/+CMXPnp4NI/++xUaOD9/POTgjn960/aT748Yz/+yemw/8NPmX+G0a+MhGVQFT1+Dtrb7z4QFsK+9fp9YcHrm6/eJ7jfL+e+y1585X57/tZ9cu877dkXt9nla4B8ncC+3q48v9GeFNgvPL3aHrm0TFKlqqcidPKCgH16jh0+NUeOfbYdPDErpKwLe+zhxXby/FI7cWG5HTu/PPSmOXR2ie09MT+AfcfBWbb5gWkC+nhbsWV86Ao5b/VIwXyU0rFy6iNs0vxBNnZWPxs1Qy59UqsNZmDS6PrQWBpDMJUhBENsPczi2Ff7/eLEX3HCrwpramP6XkQ8vUQgL5a0L0ffs58qAYntRiYHk3snxOJAjwOPcNypMNdLmO9FlQTrlJbpN4BTjyslRYDj1r03THTsHb1bcOlAncZSD7V46MVdOnnsA3OOAffo5CPMHeidBdgLBPGwxnG6pwtAL9CxDpcu7gnePqW4w92dOiPjswJDiYJ0gBuQd83LDGIf4djZTyO9A+oO9ODSBVJGmgZXrosmXXoAfTrkkozzhKWV0tD20IqDmvRO8L5TOWDOACPAHs/heh0p8XMHNylLzIVl5ujhohTgB9AL+Lh0Gkyj4nS5YXELwd17udD7JTcF/LsL8AKzYF5eTz/1/OjWyRPIK7UfVgxKA71M8vg6UG8PvxB6kXDqJXLhgJ3wSFk1c68wI2LselgpiLOPAHqtYA/QqxqyBH+BnRGidRnazjIGCTW1yHW3FupxtjyM3qtpKQoup6aZVFBn0JHOY96WRibkklNv7VNkvfsWhwZQNGBQiY0cXWMTJzfZ5MmNNm1ao82d28sWLuwXtGBBH1u8ZICtWTPKtm6dZNulHQL6/TsF9D0z7OCB2Xb86AI7e3qpnT+30i5eAOjr7OJj6+3yk5vs6StI4Lmy2p6WS796jflPVttLL6+1m7eYKyWGX94R0D78EKgzEvQx+8XPaeAkhv6kffvtsyFU8offvxhCLL/9zctKX7Hf//Y1++Pv3rS//OmdEB4hDPOXPxNGUfqXW0pvBXh/K5B/++1T9rvfAvSrCaC/an//j7ftv/7zA+kHEjD/YQD5//MP6T8/0/bn0mdhG8fOE8HPv75uP/7iin3+6UX7/LPz0jn77NOH5cBjAy9z0gBwBNDpY08/+q9+ekb7uPajKkNXzVPhGP3wP/74cBhJ++Y7e+21t/baG2/v1fZ+e1169a19duuNBwT43QHwz7+80565sVlgX29PPb/Bnnlpk8C+yZ64usbOszDHUyukVfZYgPxSO34uLux95MzcoGOPzLdT55fYw3L0559cE2LyJwjbCO5Hzi2xAyfn255jc0Nsfev+6bZm5wRbvm2coD7WFqwbJTGIaZzNXjHCpi4eIrAPtHGz+9mY6W1h5kfA3m9EtbUNrZLSk30NqYldG/tXWZ/BDdY2qN56Dai1Vjn31gF0eay0ZhpU9X9MGIaQCyDv0bc6wLw9HKPtWqVA/E5Qr2hJA719lsYI/xBvV0VB2hF+4fwIZeAMrAE7Tt0dOALwDnVSD9dwXnTvhIBiPD3OFVNyW3y9A+pAPE4b4KKRFKcO1CPwKRdHyAN1d+ox9CLjGsxsrjFTo4dYklD3EEyX3Ay7J7tbB9SBOM4cBcdOKCbdtdGdubfGtsfWAXy6luDFwguGEEuclwBAA+fOuhPgk8cd7oRcYtglAh937nFzoA68AXo+vVQEZxaBZiGLHDnwHPqka5tRohHYmZZd3F2uvZvSbgHquPMYdqEMzj0jCKgDcoCOY48hmI64ekoAL6GvuVJ6xNADBqiHvuPphlLi58CdEEyJQE4/85BHLF3uG4B7iIX+5YgBQ/V6FK2qy4ojRRk4BKDlzIF5M8P26bHC4gRtJXI4cjfNxM8L9DiL8q1Wzryuialzs61Ha6716lNgfQaUCOSlNnBwiQ0eWmojRlWGODlufN68PgJ5my1b2t9WrhgkDQ5au2aYbd401u7bOVnufJLdv2OS7dVj+cEDM+yIfvgnjy+QQ18smK+wS4+vsUsX19mTFzfYlcub7NmnN9nVZzbY1atr7bnn1tqN59fYCy+tDaMuX31ji73+5g57+53dYZFnZmD87POz9qWc+s9/QSw89lKhDzmhEnqkEF753be3BHS59N/ReJmEOo2cb4Rwyl9DnBzn/qJ9+9tn7dvfPWO/+4Ou86cb9ue/3IzH//1t+/vf37N/AHS58v/ClQveHfpC+jzqH5+r3Mf21z+/pSeFF+1nXz0bJvmKszheEOQfDe0AzC8TBkB9yfs4Exz6Vz89G/rVIwZQAXPy6XvP/DWMgv34kyP2PnPd0D2SXjOstPTRUXv3g4fsTeW9+uY+e+WNPXLxe+Tg77cbL22zZ1/YJKBvtGdvxsbUJ6+vtcefXWmPqfK8cGWlwL7cHr28zM4J7Gcekyt/lIU5VAE/vkQwZ3WmdfbEM+tVEay2M48vs5OPLbVj5xbbg6fny63Ptd1HaDCdZRseiN0eV2xnFKqAvmGMLZFrZ3Qq0w7MXjHSpi0ZYlMXDrYp8wbZ6Km90nH1GhvA7I5jeihtsrYhddZ7UJ31HdJ4G9QBPUDvKSePW2+UawfkCLgTSycMExpPBfkGwb5W+Q50h3oAOy5dQKeRNCxv1xoHKHnDqm/HeDox9Ip2Z+5hFYBOHqk7cVKOI/ajO4+hmQh75TXI3UssWJ1ctLrDvRdZqqHMWKfU54dxmCdFLN3DL74YUNKt+zqkGGcHu8McAXmgfm9O93926u1dG9kWvAE6YRcgnlyblGPeT93VAfUYegHMOO07iWOUcUcPzMl36CfPZeKbuA/0qSgAfoQ6KiB8Up2nDyJH9yegl8mhS3kVgnqANU6dnjDdA9A7nHqcFgCI08OFFBF+8Zg6UE/p2intuyOPoZYIeXq+eBdHd+g4cgTEg2NXPqv2V9YL2IRfBG9CL4zujM4cuJPPpFrax50L6rhzgN7QMzcAvVffEmtpK5JTz7fGXiwKrfPlxlGD8uim2NQrTzDHoedaj5Zsa+mVY336FwagDxPQR42qtokTm2z2rD62ZNEgqb8tYUIuAX392uG2acMo27xxtG2VQ9uxbYLc+UTbtXOS7dEP/MG90+zIoZl24uhsO3Vynp17eKE9fmGpPfnESnv6qQ2C+RZ77tktdv3aFrtxbbM9f2Ojvfi89NIGe+kmE19ts7fevk8AA+is4H8oNC4Cxp9+fcl+9Zur9stfPmu/+gW9VIh/01/8psAN0F+WiKfT1VDO/C9vh54q9FAJjZ1/ez0NdUFf53z72+fsN3LovxPQ/ySg/1nH/koM/d/fE9Q/tP/8z0/sH4L2f/3jC4EbfW7/+XcUt9F//RfHPwlxd3rb/OKb58IAJgY3MbPjlz95LLQFMONjmDSMfvVfnxPIz9nXPz9v3/z8gnQ+7HPsq58+Kvd+PqRf/OhMeO+xLztdII/ah/SBl9778Ki9/R6zQu63194kPPOAvfK6HPutnXb9pc32bID6RsF9g1z7Wrt0fbU98dxqe/yZVXZBUI9aYeeeWGpnBfZHLi61C5dX2qVn1trlZzfa5asb7OLTa+zRJ1fIscceNIcenm8HTs8LYL//6FzbdnC2bdo309bumWbLVakv0//C8u2TA9gZobpg3Vibs3qEzVg6xKYvHGQT5dpHTellQ8f1iFMJjGywASObpB7Wd1hjB8zTYZgOoOPSWUWpLAxSSrr0xjZ60NRaU7+aEIJxp/5PUNe2Qz25SIaHW5Jw7+gWWRGgnnTshFZcHmpx1+5lEUCP6nDoDnZSn+3RoR4Xnu5oGO0M9NzKCPPOUGc7zJUunuLYMc9J3gJzN9Xu3EnTSL/rrsLasjD3C10aSfOUdsw/oIsodai3TzYj1+7hF4AeUt0AoL6TU3dYd+zrTfBGpOjA4zEfSET4BbFKCBBnCktS32aZuRhykQR0IJ4nKCeVL8gTZgHspEnRNx23noS5qwPqaQngt0GdQUECNf3TWX8x9n6JjaShl4sEyEMvGIl+6tWCOgBncFAtQKeXCo2a2o+gZ5ZEYE/MPcK8iRCKYN27X8ra+pdaS+9C5dPPPE8/CFb5z5Ny5doFceX17A3U5eybs6y5Ndt6t+Va//4FNmRIykaPrLKJ4xtsxrRWmzenry1eMMBWLBloa1YNsY3rR9qOreNt931T7IFd0+2B3VNt7+5pSifbPunBfVPtyMEZAehnTs21R87MswuPLrRLAseVyyvsuasb7flr2+z561vthRtb7cUXtthLL26xl29us1u3GD4fJ7h6861d9s47DwhmLGLBXOgn7PMvzgmGT9qvv71mv/nNDftWojcLDZqx2+ErAvXLgrn0x1ty6MA7unNi6aR//w/2Xwsp5/32t7rO767bH+iP/tfXAtD/+rd37W9/e9/+4z8+Ebw/E7h/JGj/OIhtgA7YgTywB+r//V+fhC6Of/j9zdADJ07Pe9mYf512gC+/vBC6XzKy9euvH7VvvrmgJ47H7Re/vGi//BWDpC5qP4rePL/4xWWVeSJMa/DJJ6ftww/o9ngyrLT08cen7f0Pj+tzOSbX/pAc/CFVgAeCCM3cev1+e/6VrXbt1ma7+rKeiNJgf+bFDfb0C+vtqevr7NLV1XZRrp0Jwp54mnVg19iTz661K8+pzHMb7Yq+pytKL19dp0pgtVz9cjslF39Ebj6AXd/rnpPzBfZ5tuPwXNsiuK/fO8PWPTDNVt8/zZbqf2ThhtGC+kibu2a4TVs80CbP6ycNCHO2j57SO0z8FRbXGNFoQ8a22sCRPQX06qCWfgI1MfYwOKlCcCfmDtDLA9Q9nt6iSqCXnH3vwY3WU5UBDaKAm8m8qlp8xSPBGimvomeEOuEXQJ+EetKte+owB9YednF4E45xJ5+UO3eAHrs0djSIAnFg7gpQbw+/iHcYUikPEXFA7XlxmzxAnptOc+jtJ45mlcLf2xtFO8vdOmka6XfdVdJQaUV15WHul6DqVAC4z0OQlE86k4vS3Wsi3OmdAtRjLxQPlbhy0zFxtnHbEd5chxBMlLtwwi5FugdSB3yYICc94Tzb1IJxdf9sSQAXjAsFXvqpkhYA4PZRoVFJoANvwJ2EuQPdoV4iILtSct2kRQJ6cu4XhzrhF8SozwqVQwwWQvR4YURpVYitZ1ulIM4goRqBPC4hF4He1ConTv/yIBo34yAhJtXqP7jc2voVhwbPZgG9uS/uXO6+JdMaWjJ0bqagni2XnmWNPbtZn755NnhQiQ0dDNArbfKEBps1vdUWCOiL5g+whfoxrl8zwnbqEXvXTuA93Q7um2WHD8yxww8qfXC2PXRwZoD5scMz7dSxWfbwqTl2/pF59vj5BfbkxcVy6MvsqiBy/bl1Avome0F66cYWu5kG+quv7LTXX7tPYiEMhsjvtrffZpm5QwL7EfvgoxP2Q+Y0/9ll+/Vvrtvvf/+SgA7MXwuw/o9/f13Cjb8iJ/5y0N+k//iPVyXBWg6cMv/59zeVviEgy8H/9fVwnd/+Xk6ffuh/U54cOkD/298+UrlPA8D/6x8/EbS/VPqlzvuJBNyjcwfq//3fX9j/898/tH/8/d1Qmfzm19ftl794NvSZD3PMhLlmYo+dME3BN4BbTxy/0nv51ZXYPz70kX9aldWz9u23enrQ0wijXr/66qJ99ukj9snHLJn3sH3x+Xn79IeP2Mcf0TXyZOjjHtZjVcX3wQc0qArqb9xnLzKtgJ54rr+y2a69vNluCPLo+q0tdvWlTfbMC3LvrJ16da1dfZ6+7zqu7+HGi9vtmipbBn+FOdz1FPXktXX22NMr7OEnF9sJ1kjVdwrY956ab7tpOD0+33YK7tvScF8n175sq1z6+uE2b+1QOXW5dJkCh/qkOQNt3Awce28bPrHVho3vJfW2wWOarc+QuiDWOk2q18BKax0A3CsF9UoBHbBXhekFeg2qs7YhTBpW2z5/ese86lHs1+pYVasgHZa7i9MCdIRbOuLqsRcMDZ+x8dPBDtQBuTtzB7z3fvFyiG0PwRQL6gCdUEsyru7hl0K6T3sDqYwpcfNCcQyxHRy58gm9EGP3HjE0noZBSe2KYE9CvD3cLcfuUHewp5EenToTetGVEeVWELhn2scOp+6pg92h3g52OfT/DdRvhzdvTDVTAurMPRyBrzeuNxydPB9ex7zEJUyWU8M2tV506QXAGLjWJWZjCwOLYmMoMCf0EkMwsUG0I2ZOKKYD6h56AeIAnBSII4e8Qx237lBnCH+5oB5GkCKVQ4wirWsslANntjrBXP+A9CUnFk7IBTWmBwsxfD+KybUKrBfT3w4qs8HDqm0Qq8QPLJVrL7LWfnLlbVkCendrbO0u0MuZD8izPv3yra1Prg0aVGzDma9lRKVNGldvs+TQgfnKJcNs9bIR0nC7b+sk2//ADNu/Z4Yd2DtTjnyGHTowSzCfZccfmmcnj82308fn2Rk9lgP0Rx+eG4B++dIie+bKUnvumWV27epyQX21nPo6e+mFjXaLwUUvb7NXbu0IMH/rzQfs3bDWKGLt0HS4QS71wx+csk+/YB6Xp+3b3xJDf9X+8kcaPoH0m8F5/13w/vd/vyUg35Re1PZN+8//fFUi/xUBGpi/pXJvCsbvhMrgD6oYfv8HuXxdB6D/+79/EID+t79+ousSM//K/vsfPwtpFGCPUA8uPTj1zwR14u7v2Z//9Ep4gohQfzo9v8wl+/pnzA0TxXQCoRumwE1XTEa5MiXBt7+5Zr/TkwMhJfI5/8ufPBEaXD/9IWuinhfUHxPk5d4/juujxsFMzDXzUJiO+M139thNAf3F17bZi28K6q9uCSB/nv7tyie99vIWu3Zzsz334iZ77oXN9oI+/5f1+d96fZe9RC+aF7bZc6pwr95Qmefl8p9fbxefXWHnLi+2M08ssuOPLQoTh+07jVtHC2zXiQW248hc23pIUH9giqA+xhZtHB40b+0Qm7V8sM1cMlhQH2gTZvUPmjxX+3OH2PgZg2zUpH7BrQ8Y0WT9hzeGtU4d8Kx32mtglRw8c8UwXS/hl8owZS8pg5eIx7dIDX0rAsRJUaMqAdL6PuUhvxrotxYL/LF3S9KlO+TZ93AM4HZAs40zR4CdPIAe1zHtgHrStZMXQjBpiLtDZ9tDL8wFQzTBYV5Uk2oX+x5iwaF7IyoVAFDPYqwN42xC75gIdjfPHhVBHoZBwJ39SHT9tfdLTwnewfLH8Aog914vDvQgHc9JA71dgm8MvXSA2904Yh91dup3kodiuKbH6GMlwHGG4cZW51AjVvPBEVvP0XZ06g53d+gOdmLpsbG06/9L2l9H17VcWd/w7U5y0WzLMghty2JmZrTQsmzJzCAzMzMzMzMzM1wzM15I0km605109wvfH/Obs7a2pXvTzzOeMV6PMUfts88+oONzfjVr1apVZlJUoRU7w0VAF+gFdVO0qwLggVGe/E8i2AV1QlwLG1SpMZTSNQK6Yuqq8yJ3LoDLlauVQ5fi+F4E9UQOExPSgxBPJfBLmEhnLph/BnpmEEEuqS6LJkcDkZUbgoKWkSgpjUebtoloXRaPYjrvwtZhaFGknf59kNHCh24+AEUlIWjVOgLFxWFo1SoMpa0j0bFtHHp0TkG/XtkYOqAQY4a2xqTR7TF1QifMm9Udi+cT5gssoC9d1MtAfdXyPtiweiC2bhyKbZsGUwPp0Ptj57b+2Lt7EI4cGoITx4fjtK2To+jOJ+DSham4enkGZbnza3TmNwnzOwS5lsvLnd/Tbv0P6Ejvb8CDh5vw7MVOfPh0hBDWMv0r+DdNfBLGgrQcuKD+H/9x0QD93/56ioA+Q+BewH/+50WeV3uFjvu6Aft//9ctk3/+p3+5TLBfwV/+cpOPs4D+r3+5zxHAI97/nKB+Q6i/M60Ndrn2//4vhWMqoa7wy9+rOHUL6Na2d6YaJOGuTTakD+8PmIVSP3PE8fufT/P6kwQ7j9lZ/csfzuGPPPfjp+Om5MDLF3sJdYF8B5482omnj1VbxnLrjx5tMlC3ygzoM1Odmfm4yM/1PF36+WszcOrKVJy6PIWufaqBunHr57QyVWUHtDPTDBOuuXR1ntH5S7Nx6izBf2oqga5aMwT/2QmmzowKiKl42LrdQ7Bi2wAsNCEYC+qzVvejS++FiYu6Y8zcThgxox1GUqNmtsfgSa3Rd1RL9BlajO4Di0z4RW69W3/eHlCCLuWt0K57gXHrBW1SDNjtDawtqMu5xxinbmXDKFsm5jPYBfkMLV4qjENyXvRnoP8a6nLrcupR6YS21mz8Kp5uu3bbuSuuboNZsqEut14V2LZL1znbqVdCXWEYdiAVE6W2bLAbLtFwqt56cJxcf9hnmNsuveqCI8Hcyowh89gR2EC3j00pAZroX0O9qksX0HXOIjr/aXLU5KWH0I1rspRPYMfOfx12MfF0A306bMJcyfDaoSNA7p7wtV264CxnXVUCs85XhbvO2fdbQP/HWi46VxXkdo+oY/WmWrIrqPtFaoLU08A9hLDW5hbBUco5DzLL/7XQyMqGsbJc7Hx0Qd2OrVtQ53nBuwLqgQS2YK6JGA3hVIJXUDdgJ9AVb1fRLTvUIqDLoWv1qKnQyPt1LiaB7l1lcunW7awVAV0wT8sOQXqLEDpzLd9XG0ygBxHWISguiUIZ3XbHLqno1C0F3XqloUuvJLTtoq3lgpFfLKAHoaQsHG3aRaGkTQTatIlE+7ax6KaJ0R6Z6N87B4P70qkPKjZQnzm5C+bN7Ean3p0g72lAvmZlOdat6otN6/pj++ah2LNjFPbuGo49u4Zg745B2LdLDn0YzpwYhQtnxlJjcP70aFw8Nw6XCZnryj+nq7ypwlbX5lEL6NKX4q6W00t3CHTCXGGHB9T9h5vx5PlOvNPk6J+s+Pdf//06/uNvN/E3uu6//9cN/P0/CXaC+9//Rrf+H3TrfzuH//yvy4TuFQL/EgF8jfC9SajfJKhvE9qKgSsEcxV/1uKhf71DuN8hmCW59Ue89jn+m878v//2HP8X2//7P19SbP/rOfUU/9d/Kq1RqY736exvmsnaHz6eMCV8X788gJfP9+HVC8H9AMF+0EygCviKuwvo0o/sBAR2rXj9M0cgf/rDRZNF8/7tUT7HQbx4tg/Pn+3G86e7jVNXCEabXj95spluXSEYrU5VPrtqzSu2Pg9Xb83BZerc9Rk4e326ac9dnYkzdOqn2KGeuTgdF83G3UqRnE8tNBOtly7zMRdm4vTZGThJx36SHcCJ8+Ox78Rw7ORoa+uBIVjP0dfybf3o1Ptg3to+mMvR2YyVvTFhYTcD9FGzO2H0nE4Yt6A7Ji7sjpEEe78xxcap9xxcjG4DlAkjl26pU+8idOhViDadswn0RKO8kgTj2C3XLgnwsQS8wi2WbLgL6ArBaFWqIC5H/msJ6GYTapOjbqUs2guV5NBtCeiCuyZJBfYQ/uYFbDlzO/Si23LpOlZIxu4U9FjtgmRnvUh2PL3SqSvzpRLqtrRRhtnmTpkvhHllTN2CuQ13wfvXbl3ndGxi6sHedOo03BUQt125fVvHJqW8qlPXBKld90US1G2gV816kXwJcYVe5NTVM+jJbLDbuZaC+6+BbQP9c5iFH0oQ37RiT2brON2uOBegP0ixpVBl02jC088AXDuSaGhkZbvIndNhE+i6rWN7gtQ+L3ceEu1PN66cc/aadOz+yowJs9IXtS3d5/g5watQi2Lmtuwwi+XKKUJZsfXgaGuxUYgWG/E6lcpV0S1VVYyucOgmns7bJvxigz6O0NfK0HSlItLNp/A4VWEUQjw3HJmaDM2ROw9CXsswgjocxWWRKOsQi849ktCrbzr6DMhE30EZ6DMwFb36J6FL7zi0bh/CH4ofitoEoW3naHToqhK5KejeMw19+mRi8KACjBjSEiMHt8T4kaWYNbUbls4rx8LZXbFwbkesXNoD61aXmzDLlnV9sWNTf+zZPhgH9gzDATq4/YL53sE4yeH6+dPjceXcBFw+O97oyvkJuHJRuedWdouqEd4iVG7eWIDvbyzG3VvL8YAwv/f9Gty5tQYP7iq3exue0qE/e0W92Y03nw7ih385iT/+9QL+9e/X8O//fQP/8d838e904P/B47/932z/6xr+8teL+PO/Ce6C/9WKDoDg/49bBDyl7Ja/3qZDvogPH87T/RPwf7qFn35/BT/8cJ6wVRz+e8Jfq0bv4m88/r/+9gD/738+xv9DiP+/f3+M/59y1v/6AP/2x5v41z/yNf94CT9+OIU3Lw7j+ZP9eP74gNGLJwTzEx4/2Us478Erbc6heu2qCPnxED7+cAQ//XwCf/jjWeoSfvrpEu87i3fvTuLd+xN4zQ7i2XM69Cfb+Hhl0bB9rnIJWsykqpWqYLmUYF/M0Y3qxvAzvT0PV27NxsWbs3CBHajRFWtFqmB++To7Un72WthlFRFbZlImr19baLYNPH9+Ns4R7KcVpjk7GgdOscM+PoxufTDd+iCs5f+zJk2X8P9/9qremLq4m3HqCr9MWVJOmPfC2Pk9CHmCfk43DJ2ixUmlGDxOJQU6YOCYDug7ogw9h5Sgc79CtO2pcgIZKDIpjokoKktGy7ap/J6mUFabrw038hRTD0eaXHtBLBVjAJ/dMsEog8epqvpI954st55tlRPQClSlP5pSGRXhFU2cCvQCu+XQBWfrtoCvMgMyaXL0qgGjFEfBW+47IjnEbMQRnxXNY028Cv5y7BoBWKmN2vrOCv0qYUMTpMp8iaIizXFInCZKbdCH87XUCVjzgpo49RfzKrgYUGFcZVrtCVTd1jWaRP2cERhO0BPqZpPpIEHdWrnvSdmLksTiX0BdIDdZL5SP4K4UxyoO3d7D1BwT3gK4QG4PA3Rs9tRTnIhvyoqDWyEW/QE20Ku68xD+sfayfaUXqv1cIjfCyjf3JnyVnqgMF0G6EuhWHF2ttqeywa7bko51bWiMVctF+eiS2cVI0I8Q2K3FRjpW6MVkuRC+VcGu21a5XbZaGSqwx1o56VUnRU2J3AqoK5Zun5NL/+zclb+uHHVCPT7dWsoflezN1hcpOSHIyhfUQ5Ga7YeMHD/kFoWgZWk4SjtGEegJZoehwSNzMXws3fbYPAwfnY1hY3KoFug7OBUde8QY596pZwK69klF7/5Z6NMvCwMGtsCokcUYP7oNxo4swaSxZZg7oweWL+qHxXO7YPH89li7sgdhXo6tGwT0vtizrT9hPgiHCPJDip9TJw4NxfmTo3H1wiRcJ8Svnp9odP3iJFwl0K/QNV6ji7x5S1AhhL5fgrvfLyPQV+PRvfVGAvqj+1sILbrSl3Sogvrb3Xj1wwF8/NNx/PE/zuNf/4uwJsj/SqD/69+v4t/Y/u3/IbD/m66bIP/jny/hj3+6hD//hdf99XsC/R4d9QM67Yd03Y/YPqZTv0mIK7Z+i0C9jk+fzhOoJwj708Y1/8e/XSes2UHQRf/Hn6/gP/9yHX//0w385x/ZQfzhBv7101X89OoMPr08jrcvDuHx3Z34/som/q0bcOPSZty6ug13b+7Cozt7cf/2Do5E6K4fbDOVHF+ws1Le/VttmacKkXTvP/10Hj/+dJlAP0uYn8Cbt8fwki5fo5Rnz7bjja5/uwMqOazFSdaCpZXs/JYT7Es4qlmM+w+W4Pa9hbh+mw78+/lmg+5L1+bgEmF+hTC/cYsgv02Q37G2B7x7Zynu3V2OO7eXcrS0GFevLMCli9qgZBbOmonW0ThyfhQOnhmFPceGYwf/fzfvH4o1OwdjqaC+nDCnS5+xrByzVg7E9OUDMHlRX4yZ1xOj5nTH2Lk96da7YcikDhg1tSvGTOuBEZO7YhDhXj6qjVmkpAVKZarF3iUTxR1SUdIh3ahVaSpatpYI9ZaEuhYhcYSqlaiZRQJ6tKkfozx3KZOQtyZTlepoFf8ypQTowuMJZiOTnx5iQKw9TJUlo6wYuXgrP10Tpgq5aOGQvwG9ct+tcIxCLlZ5AR1bmTXBfHwl1AV8hWDCEgVtOnBjVgXvCESlxBgJ7FZCh3WNJSszRnugypja2TK6rfvFQhvs/hV8DCDI7ZRuG+x2Cri2wVNIulIV6eQEutoKpFvhFxvqvlIFxD+DvArU/QVvSiC34+k21O2YkRlSGLBbb/LXEuCDBfwKiEsCvA15O99crUlVJHQFayt2ruwWC+C2I7dhX/V+A3UCXbJ2NJIbp+tWzJ3uXDD3DdVCJAvswdEEOwEsVZ0MNVDnOZOqWJF/LrBb+edWuqJcuSBuZ7sYyNO9C+5y7jF6bGzFphVa6k+gm537lbpI157RIgw5BRHIzg9Di0K67pahKGodgRK69LadotCtVyL6D87EsNF5GDUuHxOnFmPS1EJMmFKIKbNaY/LMNgb2fQamoXtfOvS+qSgfkI0Bg3IwZFg+xo1rg8kTyjBhjKDeBrOnd6FT74El8zpj+eJO2LimF3Zs7I9dW+TQ+1vOfN9gHOGP/Dh/7KeOjsDZE6NxmQ79xuWpuHllOq5fmmrpMh369Zm49v1s3LwzH7fvLMadu0vNJN/9uysJcTrPh5vw5NFmikB/tBVP6U6fPduBJy8I9zcE2g8H8dOfT+Avf7tEeFuhl7/+7Rr+9a901sqA+Tuh/jeFUq7hT6qc+MerZvHRf/zlNv7+b/fxn/9+H39XZsuf7+Gvf7qD33+6hvdvL+Ddm3N484oum3B+9/o4Pr0/iT98Oos//0zIvj+G988PENyH8ANd+Menh/Hm3j48IrCvnViDs/sX4eDWKdi0aihWLuyLxbP6YPHsvlg2bzBWLx6BLasnYt/2WfyM5nEEMx8XzizmZ7GSIxN2YPc34/nTHWaf1PdvjvB1T+PTR7r0t6fo5o8T4keMs3/5iqOU18qc0WTrLgJf+exayKQFS+ugLf0eP1lltvd79GgV7j9ciTsPVuDW3WW4QSd+/dYi094iwO8Q4NpsRLJ3krqnbQIJ+VsE/vXrcwn22SYb6Tz/D09eHIcTl8bjKP9PD5wagz1HR2HbgRFYvX2IqfgoqE9f0huzlvfDzBUDMW3ZAEyiERg3vzfBrhx2trMJ+BldMX52L4yb3Rsjp3XD4AkKy5Si14gSa4HSoCJ0Ks9HWfdslHaxVNI+3bj0AoVhFFvPV8YLgV4YQ4hbq1EtoCutMR52bXbF2ZNzrDx2G+oJhLJRxaKl8BR/A2RlzBjJzfNayeS0V4RpLNBbC5Xk8AV1SRAX/BXe0SbXlRkzFYuQEsMMuAVkOfHwREE92igyOZq3w03oRS7eDhXb8fbPIWNFHejm7c7BNr2VjKzi0pXmWDFfaUuA1zm7hIpg/j9OlArodkqjv8BekZOu9hdQj5Ijp6P/BdT5Jiqc+uc4EV9UsiGuN64/QOEXSTv3W/VY/AhbhUfYo1E6/geoV5ENc/vYhrrOVQW/zgUbd65JUiuzRSEWgV3HCr94BzcxYK8KdTvcYh9bUJdLVzqiBXetHP1cwIvwVnlctTbUw1Sq9xdQV4qjpynGJZCbHfsJdbWKp2flhSO3MIJADyPMo1DSNhZlHePRvnMCOnenSy9PJZzpuMcUYuyElpgxuwwz5rTBdAJ93qKOWLisG6bPaY/RE1ti6Mg8DOK1g4bmGI0YWYApk9ti+rT2mDKhDaZS82Z0xLL53bB8QResXtoVW+nSd28diH07Bplwy+F9w3Ds4HCj08cUPx+Py+fp0AnwW9dm4nsO+29cnYkbHPYb3STQ7841TlI1TbSL0f37K/HwwWpCfAOePRXMN+Pxw814+ngLntOdmlWZcrVv9uD9pwP4+Q/HTYrif/39Jv7rbzcJ6ev4678S6AT53/9K0P/lBv7y+ysE8hW21/CXn67hzz8S8nTVf/x4BT+/vUhAn8e7Z2forA/j1pWduHZhC65f2Izb17bh/q2deHBrBx7e3I6ndNcPr2/EzTMrcenoYpzZNwdHt03DjpWjsXxqb0we1BrDu7dAt1aRKMzwQG6KO/JSPFCcFYCyvAh0JHR60XEOKy/C5NHtMX96d6yki922fgQO7Z6C00cJ0Asr8PD2Vrx+fshIoZtXdP3vCPl3bw+brfWU867SCDbU373bSYdvLVB6+Yqf0wt+XhVlifU5PqLuP1yPO/fX4DY7zDv3V+O+iok9YUfyeJ212chjfu7sAB48tOrL3Lm7iCMnOvkbs3D9mtYKaNclQv3CBJzgqOvYuck4aMr8jse2/aOxZttwLFo7AHOWqy67asIMwuyVgzF92UA69X6YML+cYO+DCQvKzfEEwn0Kjyfy3Gg698ET26P/uFL0HUuNKUP56FL0GNIKHfrkmZTH9j3zUNo5G0VldOkliRbU6cQzCHYTcuFtwVyLllq0SkZOcVKVOHsi27jPC5Tsao62FIaJSLWc+uf0xyxrwZFcuUAuoNtgrzqJKlkTqewAFNrJorNXCYIKqMupa3PqyORIA3K5cgvkVuglIinCnBfUw+nmTUxdPDOuvDIrxkygUkrJFheNwa1Yg1PV9P5PULfduQ12SbXXq8baK5BulQkQ2JXWKGnxkQBe1a0rFKNjAV5STF3xdElg9zedgMI1VuhFb8jqcSqBrjev2+aNRyqW/kuoqzXlcSvSFAV1qSqsdVwV8HLlArt9n32tOWcWF1npinLnko4VgpFD9wlpalprgvSXTt2GurasUx2XyuX/7Bgqwi9GEXx8aBPTCuh2+CWC0Ndtldu1qjF6WUv/tZ2cKbZFqKdosZAyWEKQkx9Ktx6MIk2KdkhAl+4p6Fmegb79szB4SC5Gj22JiVNKMX1mO8xb2BFzF7anOmDJcsJ5VS8sWtYdcxd1xay5HTF5WilG0NUPGZaJMaPzMX1qKWbP7IBZ08owm1oytzNWLe6B1Uu6Yf3Kbti5sS/27xiMQ3uG4uj+EThxeBTd5yicoi6cnoCrF+nIr8zAreuzcfvGHHx/cw5u0vnduiYp5DIX39+dT8gsJNAJdQJFy+AfPpLTJNSfKeSyBY8fbzVAfymYv6QzpbSQ5x3Bpn1D//L7s/j7n6/hPwnwv//LNfz7H6/gb3+8bvSvP17Gz6/O4OOzk3j7+Bie3d6Pu5e24+qJdTh7YDmObl+IfRtnY+faaVi7eCwWzhiE+dP6Ydnsgdi4fAx2rJ2IHesmYPeGiTi8dRoObp6EzYuHYMHEzpgwoBDDuqSjV0kM2nLklBvhhpQAR0R5VkeA+2/h5/obhDT7FlG+DogPaIz4QCekRDRBfrIfWmcHo0PLCJR3SsKYAXmYMb4tFs3sjvXLhuDQTkL03Bp2MBv4ea3Dg3sE9dNd/Pv34O3LvfhAqKuQmaSaNx8+7CXo99LNawPtXabTe8rP64mpNbOVn+cWfr6bCGvC/QEhz8/0+csdeP6KerEFT58S7k+0g9RqU+733n2rhvstjqJu3JhBt655j+m4bOq4T8OpizMI9ek4qBK/R/j5HBiPDTvZsW0chgWrB1GDMX/1UMxbNQwzlw/GtCV06wv7YSJHLpOX9DfhmEkLemPqot5sexHqXQn1tgbq/aiBWn06vj16DW+NTkp7VIZM3yK065aL4nZpKGhNp14sN65JUUtZRYkG5rklqchrnUqoJ/N8PMEeZ4CuVacCurXqVJkycu8Vxb9UrZFAV0xdLt2CuoBuQV1xdXsVqg11W3b6o679XGqAoJeL185LUal8fGoUolMtkAvoMWmxprXi5xwl0JFHqmRAsmL3qgRZMWFKttkOXWC34G5xUGz8P4G6ATiBbmLpFSv3LdBX5rD/IvziKXjLkdshGE2WEtRWXF1g17HV2lDXhGkl1BVn520OBwR1vRmrdosVT5esN2r1SkaaQDCTpFboRUDXscriCsiCtQ32AB5r9lkK5H020AXvwCoxdQN2gtsGvb2SVDC3wy5VY+p2rZdgPpdx8QI2Zeemy6VHsafW6lGTtmjSF7V6VCtMK526tZmFBfXYJGuVqKouqpSuKeBFqMcn+X6u5aINny1Zq0a1/F8Li3Lygs2u/d17ZKBf/1xCmbAZUYgR1NixxZhMOE+fWYY5c9ti3oK2WLykE5at6IHl0sqeWLm6nG0vzJ3fARMmF2H06ByMH5ePmdPbYD6d/Pw5fMy89gbmG1b1xsZVPbBtXU/s3TYAh/cMw/EDI+kyx+DciXE4f2oCzp0ajyv88d+8LpDPw93bC43ufL8At79XqiKhYWK5Wva/AHcfLMa9R8twn27x/mO6xSdr8YhO8+mLrXj2gs6coBLEbb2l3r/Zh0/v6NTfH8afP57CXz9dwL99uIA/vjyNT4+O4M2d/Xh6fSdun9mAC/uX4sCG6di0eBSWTR+AacM7YUTPQpS3zUDnwgS0oStrmRKEvAQ/ZMZ6UZ4oSgtAp6JYlLdLx6AuWRhDdz1rVAdMH1aKIZ3T0V4bhkS6IsXfAQnedRHrUQuRrtUR5vwtQly/QZDbVwh0/RohTasj0tMBUc0dEd7UAZFsEwKckBDYEPFBjsiKc0NJpg/aF4agC0dbfTulYOLQUiybNQA7NozDkYPTcP70PHx/jZ3dvU148XQ73r9mZ6Yt9n44Yjq1jx+URXOATl6rVvcT6vvw5Nkedoy7qV0E9TaCejMeEO6Pn24j0HeaEgtv2Cm+eq34/EZet7YC6stw9/4CfH+Hne73M3H95nQCnZ0zdZWuXVkx5y/Px/Gzs7D/2BTsPkSo75+ATbvHYc3W0Vi2cQSWrB+OxetHYuHakZizaqgF9qUDMZWaruNl/c12eNOW9TKttsgbOrUdBk1qazR4age2HdBrZGt0GViIzv2LqGK69Xy07pxlJk3zTJojHTshLoBnt0zhcRqBnm6UU5xCqP+jQ1ebnBPD8wrPEPi5vD8nysDcTJRWgN2eILVlQV7uXZC3Fib92rEL+vY549BTCfy0KCr6M9QtV265dgFdZQKiUiJ5v5Uyaa8+rVoTxpbgLqiLi7bZ/SXUdb+yAcnkCqiLqQK7oG6D3QrHKJ5uxdQ1v1mB9P+z8It97F8RfvEX2Al5y6XzTfGcFgkp9GKtCK1cLGS7c8n+Q0LUc2kYQrDbULdvh8ZbKUS2+xag9SHZCwM+A53wNmEWyga7DfQQXUegC+zKbglT7npF6qKgLunYdvE21AV0SU5di4ui2aPrsYK6XetFMXZNnCrGrvCKnLkdbolPCUS8hoAJKhGgcyrMRYCn+BuHLpibAl3aH1S56Fo1SrC0yAtFfmE42rVPMNvGDRxYQKC3xIhRRRg1ugjjxrXE5MklmEpAz5rVBgsI9RUrumLNml5YtaonVq/uhfUb+mEDtWxZV8yb1xYzphfTpRdh7uw2WLKwHZYuao9Vyzpj0xrCfEMfbN/QG3u29MWh3YNx/OAIAn20gfllDsmvXpiKS+en4PrVWQbi9+8uptPU5Jul+/eWUxzis1Vt9Lv3VCt8OR48JbSeEipP1+Dhs/V4/HIznr7aboD++i1dqEIO0tt9hNp+fHp9AD++PoifXh3CD08P48O9A3h2ZTuuH16BI+unYcvC4Vg6mW5wcBmGd2uBDi0ikMvOMj3UHXG+DRHp4WAgG9akHkLc6iLItRaC3eog0L02/HXcpDYiPOshxtsR8X4NkRlO+PL/oDXVgjBP9KmHCPdqCHP9FpFuNRDlXhORLjUQ2ug7BDX+BgGEe6ALj11r8HlrI9i1rlGoOx/nUR/hHnURxo4gxq8ukkIaIDW8EZLDGiEtwhkt+T3oQic6ekCBCXmtXd6XnecEXDnPz/L2erx4ssNy7G8P4uO7Q/jIju2D2ST7EKF+AC9e8rN4vo9unR3bs314+HgHP2O6drr354rH83NUIbT3dPpv3tDZP+dnTbeueu7KntFmHLfvcjR1e5YB+81bBPtNgp0jrWs3l+DC5YU4fnom9h6eiO37xmLLnrHYtHMs1hLqqzaNwgpqObVkwygsWDMMcwn22SuHYFaFZq4awLYcc9b0xaxV5ZiytCfGzuuKUdr0mho1pxuGTe+M8rFt0HNYK3QbXIIuA1qifa88lHbNQetOmSgsTUZ+6xS0bJeN/DYZdOly6BbQBXeVCkjPt8Ct1q4PI3dulRTQfbHWTklZlWmO1mSplQ0jdy64C+Sq+ii46/izIyfAjSOvUGVoxspLVy67DfWoFAvoiocLxoK0BXQ+bzqvybDqythcikwW/K2Yuq2qUNdz2BOmJguGEszFT3FUUJd0LLgL5lVrbKk2lndIZaGvCqR/8YU/IRug3kJPTum2DwGsTBZNfEqmLgFl3xa87Re0nbnOKaauCVNr0lRAt3sf64+wJ0+VvhgcrbRDC+qh/EPtuLrSD0MJZnvxkDJX7LREHVshFTlvTXyq7rl1Xrcl+3pdJ6cucFeVYG7LSm38x4lShV5sqFsg1ySp1SoEY1de/BxuqSifq92JrB2KVKjL2snf3r1f4ZbENF+zsCiDw/ZMSvVcMgn1vIIwFLeKRFlpLDp1TDR1zZW5MmJ4ASaOL8H0ae0wd05HLJjfCYsXdcQKwnn9uh7YsrkfNm/qh00b+2Hr1oHYuWMotm0ZiI2E9oplnbBwXhssXlCKlcs6YM3yjtiwugu2beyFnVvKsZtAP7BjAI7tG2pCLXLol85OwrVLU3HjynRcuyyXPpsQ136iyyjFaa3JOLMhRMXGEMqnVgz3MWH++MVaPHmxju16PHm5CU/fbMOLtwQOof7q9W5C6yB++HAEH5Xf/XQvXt3bjic3NuD+xbW4dngZTm2ZjR2LRmHeiE4Y0j4DXXIjUMLPMjvMDXHedMjN6iKiKcHqUgsBjatTNRDkUo+gdSB868KvcS14N6gBrwbV4dWwOrwbVYcPAS35Nf4OoYR8gn9jxPrUR0SzmojyqI3oZpZiPOohqilh7VoHwQ2/g3f938HL8Uv48nF+TtXZ1oS/Uz2+niNC3B3p4tmJuKvjqGGcfLgnOwTvOgj1JPw9aiLcqz4SQlyRn+qF9sWBKO8Wi+njSrBhBUdGeyezA6WTvrYGTx/uwJuX+/Hu9SG8fXUQb9jBmVx2Qv35i/0Eu+BOsD/fbRZrveTn+Eb7sJqdoejwCXWVKnj1ip81P3NVgXz8RG59qdlp6c49jqzMVnqzCfbZJu3xyvXFOHtxPo6cmIZdBwj03aOwaddobNwxGuu2jaJbp7YR7gT88s2jCfYRWLRuGOavHYJ5a4cazdXOSWv6Yf76/pi3oT9mrSnH1OW9MYmuffzCHhg7vydGzu6GQarLPq4deo8sQ+eBLVHWK9faZKN7C7Rsn4pCOvbWnfJQUJppoG47dR0L6hkFCUbZLZNNa5y5gbwVa9dipVilMqZZsXTBPJK/QZUWENTlvAV226HrnOXgf+nWbVm3FT+3gCxo61hO3DpnTYba8XITdknRRKxVYkB57crK0xoaXW87dbtV+EWrTQ0HyVqFb9Taxrcq1O3Yue3Ubajr2PDXQN1KZ/xFTN2XwPUjcP1j5Njp0PnEnmG+8ArXQiLLfdsF3A3MJT6h/YI61huxlr1aYPeTKt5k1R7JDsPIqYdqZ5CKEIxauXXB3ZrctID+a1lFuOxYuQV8K8Ol8jE27HVsl9W1s1xssNshGDuuHlQBdTMxWiHF0wV11XdROQBBXaGXYE2O2vXTK8IvCrco7CKgqwqjqi5Kpq4LXbocemyiJ+KSPZGS7ot0OnUpNcOPrR9y84LNfqCdOiahR/dU9O6djoEDcjByZCGmTCqj2+6MhQu6YtGCzli+tAtWLu+MNau7EeZ9CPVybFjfi20f7No5CPv3DqeGYdvmPli1ogNWLG+Htas6EOgdsWV9F+zYIqjTpW8rx6FdA3F8/zBCfbQF9XMTDdSvX52BawT7zRtzcPfOYoJbMF9hslq0F+eDB2vNJN09tg8eEeaEyBNtFPFiA5693Eh3Tri8toD++sM+OstdePlyNx3pYfzw7ije0X0+ubUZ108uwfFtk7Fr+TCsmtIbswa3w/AO2WiXHIQ0/0aIIcCjmtRBpDtB60y3TPcdQugGOhHqVKAzHborAUv5Na4Lj/rV0aTud2harxo8HGsYNXP4Fk3q/A5utf4JTWr/M5o7/I5wrkao08F7NUAsFcnjMDrxULr8MJfaCHGqCU+HL9G07m/g1bgafPhaXo1qs3OoC39nvpaLAzxNx/EtvOnmvZ2+hJ/bt4Q53yM7igD36vB3q8ljdkI+dREdWAPJkfVQkuOF/t2TMH18KdYs7Y+j+2fgzo2NePlkP14/P4hXhPdLSnuiyqVXai87xj3WaEdA/+EQPv3Iz5KtioVpklWFxV692gqVAtamHcqaUWz9Pjtka9JUuesLceOWKkAuwtnzc3FEoZf9Y7B9zyhs2zOaGkPAjyHcx2D99tFYu30UVm0bQbCPwJKNw7BowxAsXE+xNaUE1vTG3HV9MG99OWat7o3pK3pj8jJCfVEPjJ7bjY69G0bMUjGwrgR7BwP1Nj2yCPVs49hVJ6aoXTqhnmucusItgrqO7fCLYC64KwxT1bUr1q44fGpuFOIUSyfUYzIJccJcULecuhVDl+xQjFIWLdceDeWlC+6WM1eoRddHVMBYWS5VwM1z0amKp1twF+xNeKUi1GKHiIO1Sp2sUHleXavH2s8hsFeFurioidaqbBQvBXQx1Z4gtSdLbZduhWRotMOsXZA0UfqL8Esl1NlbULrtFe5nZINcoBbYTX3fz0+qN2cB3qjiOjl526lX9j7WG1aPZIdfBHEb5JIFeIFZaY62y7bArdaGue3W7Zi5fY1U1ambc3yuEIFeMFfoJdwTAWHN4a+YOlvfkGbwD/Uw99urQwMjtTjJg9D2NjAX1K0NngONUw+J1sQqga60Rm2CoX1GK+LnkXGWouK1GYa1t6iJn6f5IS7Bk25dGz1b4ZYWeSHIzglCbm6IcenaH7Snim4NUEncfIwcVohxY+nSp7bDrBkdjFNftLAzwd4eSxe3w5qVXbCRbn3T+p7YtKEXtm8tx949g3CIzls6uHcQ9u1WAa4+2L65O7Zu7Eqgd8OeHeU4sHsADu0ZQKgMJtBH4PzJcbgsl35xCm4S6JoMvX1rPu6o7vndpcalPyK85c7vP9Q2bRvx6OlmPH62hUBXhobyqzfixeuteC3AfNiNt4S5ife+JZToMF88p1t/tgdPbm/FtVPLcHTbFGyc3w8zhrbC4PaJaJsWgHx2kJlBrohXWEVhELrxELpkQTaITjmgUQ34NaQayTXXgW+jOoQv4V2hJvW+g0vtb6hv4VqH4rFzra/gVOO31D/DpdZvDeC9GnyLAJeadNyEuLvCKXTddP/qLALlyDkC8HT8Fs3qfw0vnvNzrU9QN0SAWwMC3RE+7Ey8OSrwZ0cQ5MFOphlh3rwWQr1rI5wjinDv+gjzckSEd0OENuc1zb7hcTXEBzsgK94VbfIDCfc0zJ3WFbu3TsKF08tx99YWPHu8ly79kHHrr17tJ6gP4DX1nB2iGel83AttqP3jTweNPn1S9swuA3Tlur/m569FTNrE++GjtbA2xOYIS2UH7q3EzdtLce3GYly5uhDnL83DybMzTAXHvYfGYsf+Uabu+o4DhPw+wZ3unbDfuHuE2VBjxdYhWLJpIBZvGIBFGwdh8cYB1grU9b0xZ20vOvVemLGqnGAvx5RlvTFhUW+69d506z0xbHo3DJzUGb1Gya0XomO/fKqAcM9Byw7pdOkKtwjgSVSiia9bMfZEuvN4k86o3b6kpGyrjICgnlWUYBx7QiaBnW4BPTzZ37QqI5DUQnVdVG7XArrZSYnHFuwtV25Lt60QDI9TBO8owltSdouyWlQiwK7yqOvtkgPkWQXQBXid0+SqSgnYE6MKuQjskjqKqhOlcup2eqPFSYuntjOvCnUdV4Ze/OETWunSfzFRagNdIRjJPzbYQN6XgNZ2S3LgNtQ9FKjnC+kJAwVwSm/AQJ7HgrnqHBiZIYQVU1drAz2Q0kSpHUtXyCVcwxJCXQuRbNdtA1yAlvO2wa1l/1VDLnYI5jPI7cfEBBC2BDHbsGiCPZIOXUAnxCVzHMJWUCfwTXldwt0/rBn8QpuaMrty5zbYo5XaZNy64vTWhhja4EIuPTLO2uxC4RZrP1FLynJRDF31XJJSvOnSVeM8BPlFESbkkpsbjHwCvlVJFNp3SED3bmno1zebUM/DqOEFGD+2FaZNKcWMaW0xe1Y7C+oL29Gtt8eGtd2xZWMvbNlkAX0PQX34wDAcOzQMRw8MwfHDw3DyyHAcPUj3vrsv9u7sbXRwb38cOTCI1wzGsYNDcfrYSEJFq0MnW2mL12eZCdGH95fhgdFyPCbQzbZthMVjA/OKyU+C5tlzrYrcQugQKu8U692Dt++UpkeoE+ivXxHqT3bh4d0tuHVpNY7vnoENCwZizsi2GNk1A51bBKFFuDPiPeshmnBV+CPMuSZCnQhKAlYwDyTM/QVyumUB3adRLfg61aVTrkVIfwd3OvNmjjx2qAnXetXhWteSC127ax1B/hu4sW3i8B085LD5fL4COJ15kHs9E0oJdK1NF06A8/V8GvEatl7OdeDlUg9+7g0Q0LQR24bwdqlP6Rw7guYcKXjT5fvWQ0SAAyID6yPSrz4ifOsT7I5UA4QQ+sFNqyOseU2CXtCvRefugIw4N3RgZz6kXy4WzemNQ3tn4caVdXjx9ADevj5syhCozsxrOvQX/KzfvNlJiO81e6/+9JM21dbm3HsN1OXUVSlSYH/+XJt3bDXFwe7fI9jvrjPlGe7dX49bd1bj+o2luHp1AS5dmYNzF2fixOnJOHx8PPYdHoU9B6kjY7D78BjsOjgGOw+NwY6Do7F53wis3zUMK7cNxLIt/akBWLq5HxZvLifge2P+OoG9D916OWasLMc07aK0rB/GLywn0Lti8JTOGDS5E/qN74CeI9ug65BidOqfj9bdMpDfNolAV9aLYJ5IUAvWkpURo5IBtqzCX5Emb10w1zkrBEPnTeArnm7CLnTpn6GeYdVjF9TNTkp06QK7nLlgXjXrJSpVQA83jjw6NaZCiqVXhF7MAiQrZ92Ot1uLkqw5P+2s9PlcghVyEcTtDJjKY4uFkty6ZEPdOHABm7y1JkOtFEbB3A6/WHDX5ChBX5Gn/osqjQbkfEKBXAokkFWERoCW+7bduloBXTtymDj6/wB126Ubp27ut4CunsiOHf2voK7bcuqKtdtgrwpsW5Ec1qiWiw13HVe9bZ8LI9xDBXi1/wPUA+nabdlQt8IrXgbocupV4+mVFRl/CXVJe4vGJfuZ8rnKPVeBLqsCo2qiByIjJxjajSgt089APbcg3Dj1nBZ07QR7y+IIlLWNRefO2sQiA4MHtcCIEYT6uFZ06mWYpVTGuR2wdGlXrFDoZVUXbCbQBfMd2/rSffcnrAcT5CNMbvmpoyNx5vgonD0xCqePj8CJI0Nw9PBgHDlEmB/i8SECndA/oetOjCbU6dQvEOpXp9Ohz8WDe0vw5PFKgkEOfaXZf/P5s40ExmbCfLtJpVNs97XATb1VYav3hNE7ucu9hBL1ki792V68fLwHd69uwPkjC7B3wzgsnNQVw7tmokteGEoSPZEV3BgxTWsj0l2qh1Dn2gimG/dvWB0BDeWa6Ygpv8a1EeBEmNKhKxTi1ZguXVB3qI6m9WugeYPaaFK/NtwEdqm+JXc6eAHezaEamjjWQNMGNeDN5whq2gBhno0R6tkIgU3oxNmZ+BPy/my92aF4EfBebvXQnK5c8lTIhfKifJrUgz9HE6GEd2RgA8SGNUJ8ZGOjmJAGBu5hFXAP9XRASDOOBgR3j1p83RoIaFKdzr4G4oIbIC2ecG8Thcnj2mPLeq3aXYUnj/jZvtzPz1GTyuwgqY8f9uIn7b36k7X/6k8/q9Qvz3/cY4CulEhNmD5/zv+fZztMOYaHD7dQ2/h/uB0PHm7H7XubcPPWClzTFnpXZ+Pi5Zk4c34qTpyZiKOnxuEwR2wHT4zF/uNjse/YOOxlu/coXTyBv2XfcKzbNRgrtw+ga1ep3r507n2whK1qsc/XoqXVfejU+xDoAvsAk/o4Zm4vjJjZAyNmKAxDxz6hI8pHl6HH0GKU9cpCYftkU0qgqF2aUUFpCnJbE/Ct4pFdHG9Ab+WtJxmAa1WpnLmkY8XUNXmapDY36nOhLyNNiJq4uQV1O/vFcusW0AVzhWEq0xnt+Lk1MRpDqGuSVCmNVSEusOu2rjfuXC4+0ZIBejxHAnyMHL5Abrt2S1ZIWrLCLRYrBXSbp7ZsuP8j1OXOlc5oOfV/mChVyEWxdBvqIXEEMFvB3DtMbt2CuoDubQCuIYR6FnYGv4Z6hazzirnT1fN57d7ofw11TW76IkhAJ4QFdS0gEtirKozDHLUCf3CM3z+AXW2UPniVCVDtlypQD4rwMhAX3C2Y65wKf1lQt0MwArpaG+o22C2nrhRJAl856Nr4wuxe5Gkcugp0pWYFV4G6VRc9k1A3mz9TSl9U+EUpjCqjm18YipLWUWjbTlBPJNTT6dRzTTx9/HhBvZRQb0uotzeZLatXdcP6dXTpm3oboO/a3g/7dw3Akf1DDMzPnhiD8yfH4OLpsbh0drwpuHX+7BicPTMGZ06PwSned4LAP3VyLM9N4H0TcZku/YqZGJ2FO7fn4+GDpXj6ZBUduparr8LTZ+vpFjfj5UsO7w3QOeSXG/9wED/8dByffjxBqB/BO02AvjmED28P4d3zA3hyexu+P7caR7dNxfr5/TF7ZDsMaJuMUo5gssNckerXEPHNHejOaxHmtRBM2AbIjRO+PvWrw9exJvwIbj8CXDFzyZv3N+c5b0Gdx4K61Ixgd+f1LnTqToS4E1tn49bZ1mFLN+9a31JzPk9wcye6andE+LgiuJmjAXqAYM2ORVD3oFtvSrfuzo6lCV/PQ52Ja334sTMI8mqIMP/GiA5xQnxEYyRGN0ZKTGMkRxPu4Q0QE+qAqGAHxAQ58vnrE+p09B5SXePcA5vUQoB7DTp9unff2rzeEbkZ3ujfKxNL5/flCGoO7t7aRLDTjb8/RB3Epw/78OMnuXRBfb9x6qrfbmLqhPprAl1rABTmUrEwpUI+eryTUruHcN+Nu/e24vvvV+HGzQW4fn0OwT7LqgB5aRrOXpyKU/weHD87AUc4ctPmGwcJ+v0nxmGXVpweHI6NewZjzY4BpkbMiq39DNiNc988EAs39MfcNX0xY0U5pi/ri+nLlfo4CJMW9cfYeeUYPasXhk8T1Dug35gy9B7RCp0H5KG0R6YpJWDXYtfkaX5pEnJK4syep1phmllk1YQxjpwwj88I/Qx1bbChnZKU0qiKjpLAHsv7taJUEBfMtS1e1fCLlb5ohWCqTppq0tOaHFWKoq5X5otV+MvA+1dQt4qCWbFzazJUMfTKNEYB3V50VKnK+Llh4v8C6lXd+meQV1XFVnfSL8IvNtAlTZYqAyakolykgbrArPsJZ1Pbl8eCtx1esePq5pxcPqX7LBdvpenY8SNbQfyjQvjHKZYuoEdomKLXNpOmBPBnEdy/lkIuBHaIoM7bYQR8eJzl0u16L+Z2BdRDdb3SFqPowquA3YZ6iEYHURbEbXirFeDlzquGX9RacNcWddrkQjv3V06MJqb5G6duSRUYA00euiovpmb6Iy3Lr6L6YihyCfP8luFWFUa69PYdE9ClK6HeJx2Dh+RhBKE+bnxLTJ3aGjNmlGLu3LZ06l2wbm1PbOKQd9uWPthJoO/ZOZAufSCOHRr62XVfOkPnfU4LhyaZgluX2F5We2kqLl6cgnP88WpXoov8MV++PB3XtEL05mzcvj3PFJB6+GgZoaCd7+kan67B8xfaIHqr2elHQH/9VouGlFKnwlWn8eNPZ/D+nSoZHsX7V4T7i8N4+v02XDy8EHtWj8biCZ0xvnce+rVOQGmyL3JC3JDiSwA2d6RLd0A4HXGwU10CneBuUIcwr0Wo14QX5eNYG74NLaj7yKET3AJ6oJtAXJ+Ar4mmdOEePN+M8FX4pXHtamhcpxqca38HF7YCu2u9GnTrcuzsAHidf5OGiPRtgmh/N4QS0kF8H8HN6NibsOMg1Js2+A5u9b9lR1GdgK8NH75WUPPGCPNxQXSAKxLC3QhwOvOwemzrISmyHpKj6iM50hGJEfV5f33EhxLwdPICu0IxET508b6UjyPCvByoegj3rYcgzxoI9KyO5BhndGgdiSljS7Fz8zj+/63CC7r296oIydHPuzc76cjtnZTk3q3NuhXu0oKuly+kvXTre/j/tpdSnvteA/X7D3bi7p3NuP39aoJ9IW5xRHbjxmy69lm4Sl26NtOU9z19YSLhPhEnzk/CEW1yTbjvpQnYwVHg1gPDsHHvEKzfPQRrdw7CKsJ95baBWE6oL95IsK8biDmrB2DmigGE+2BMXToI4+f1wygb6GYxUiu69CL0HFpodk/q3C8XHXvnoJ02su6STqgnIb+M7rxEMI9GWn6EkcoIZBTwNqEtVYZfYgl7gjyLwCfM7bK8dpkAG+hS1fDLr2PqFtBtp03oJ8vlx/B6q9a6ctaV2WKVDFC4RbVlBHUrNGPXcwmNV/zdKvBlQ1z11e3YuqRjQVz6bHYN2CuhXhXm9vE/qErtl1+EX3wi2SvoydR7KNaj4jOUykba5SCr7syha43b5puxexcjQlxhlxD+UfrDBHfrjVb2Snb7P0E9VK/NPz6U5wVkG8rWZGelggnhCEJb0jXhsYFGulb3BSkuz9YCuh7vS1VC3Qa7pHOh5v5KZ25DXRLQNUkaxy+ALd2OTgpAdKIF9KT0YOPQ7d2L5NTTc0LMStHMPJXRDTF10TNbBLENNPVdCkoiUFwagzZt49G2QxI6dkk2ZXV79Eo3qYzDRhRh9NhiTJzcGjNntcfc+R2xaEkXrFrdGxs3lmPL5nJsp0vfvYtA3zcERw4OxYkjw3GOLvwyndYV/igF9OuXp5rUxKuE+dUrWlU423Jo1+bgCoffV67M4o96Nn/g88yS8gd06I8eryAMBPNVePZ8LbRL/qvXW0y81lrKruE+oUKXrs0gfvyRUP/hHH78eBYf357Aq8cHcO/yJpzePRub5g7ArKGlGNouFd2zQtE61hNZgc5I9mxImNdHhEtdOvQ6CCLQAxvVQ0DDenTphHp9QtShFrwcCPD6teDbQLF0Qr2hoK7Ml7qI8GiMcE8n+PE5mjeoZuLrPjzfjNe71KYzpzt3JdDdCHTF2pvyfDOBv0Ka7Az3dkFMgDui/Fz4XI0Q2rw+XXQdeDvTqfM5BXaPRjXhS4ceTKBH+bryelfEq1OKdENSBEcaYXWQGl0P2QkNkJ/mjKLMJihMb4LcFDdkx7sgI8aV17oiMcwNCaEuSOAIJT7EBbFBTuwcGlHsXPzqI9S7DgFfm8/ZGKUFwRgzuAgbVg7HpVMr8PLhfrx9ecCswlWO/4e3+wn4fXgj0L/bxw5V+e0qBXzA5Li/fL6XoytLAvujx7tw7/523LmziWBfxdHYYmoB4a489rm4+f0cXLs1G5dvzMC5K+z0jaabWu3aF1WbXO8+OgY7D4/G9oOjse3AaGzZNxLrdw019WJWbB6CpRuHYPH6oViwbijmrh5KsA/BlCUDMW5uX+PSR83ogcETO9KhF6PnsCKUj2yFvsOL0XtoS/Qa0hJd+uWhXU+69m5phHsaXXsqCgj37GLCvDAKWWwFeTn2dFMvxq7BrknUSFO1MT47/DPYdawyAQK5JLhL2vfUgrsVbrElp66YeniiFQuPpjtPzI7ntbEG6qrTrqwWq2xAkKkVI+dugE9nb23eY0E9MjmG90UbyNsQt4EeTFZZ5yyQV2VkVacul17VqVdVpVuvhLpCMBVIl1O3gG65dL4xpfJQNthVD9iGuqRjQb3qsEGZLr5y5XTtculy+pZjt960ATmvrwp1hV8EdQE9UkMXTSDwXDjPRSVwaEPZ4K4qgb0q1CVB3b5PqgS6bluhF+PKq8Ddhrq5bbJfLKduu3Qb6rEcpsWzF0/gf7pkgT0QMQS7UhhT6AhSCazULLpxSrXRM1QXPS8UWfnaqUiyXHlhSaSBeWnHRHTsno7uvbPRs7wFevXNYZuJ8r7ZGESXPpwufZQpDdAas5WfvqgLli7vjjXryrFxU1+Tvrh9a1/sIdQP7R9Clz4cJ48qi2W0KYlrqilenoIbV6fjxrVZuE4nfu3abLOTv0qzqpLi9Zvzce2GKvwtsID+cDkBsJqufC21zrQqLvXm7Ra68u34YOK2KkC1h+1+fPp4yOzm8/HjSd4+ix8+nMOrp0dw8/w6HNgwCcsm9sD4Hi0woDgOHRJ9UBDohHQ683jXOohxqYMIAjiIkPYjsP0N0B3g38CBUK9HqNcxUPeuZ0Fd7j2wMe8X2BvURKBzXUQ1JxS9XBBMB+2ric9GdN8u9eBNV9+0Xi00kerWgDsdejM+VzM6/ubsEDwaUHL7Tsopb4w4/yaID2yCGD8nhHs1oGOvC39XjQaqwbNRdfiy0wiiq1cHEuXjjGheFxfUGClhTsiIdkKLhMYoznRD+0JPdGsTgJ5lwehWEoT2+T5oneWJglQPZCc2Q3psE6REudLJuxDwLnTxzgS75GQB3r8Rwgj2MO/ahH4jdg7+GNw7F2sWE+wnV+Hp3V38fPfh3euDeP/mMN7Svb96qZK/Wol6hJ3sUdNq8ZLOP6Nbl56aUMxOOvVtHIVtwv17q60FZHcXmzUId+9ZK4Jv35mHmwS8irNduTULF+nez3IUp12VDp4S2CcS7BMI9nHYcWgswT4Gm/aMwLodw7F6y3As3zQcyzaOJNhHYsGa4Zi9YiimLRmEyQsHYOKC/pg4vx/GEO6q7DhwfBmGTGyHweNL0X9UCfqOaIXuA/PQkb+Bdj0z0L6X2kyUdE4zYM9pFfsZ6gJ6mtnn1Nr+TguSpGTCPSWfLc+rNdLCJN5nQ11uPSUvriIUY4HdlgV1ZbcoA0YuP4qPjee1McbFC+oWyK2Vp2EVVR0Vf69ckESXH0/nnqQSAlblRnUQArnt2CV78ZF4aEczKmWB3ZYAb8fRbaDrtrW61KqnLrD/Ivwidy6o22AXzMOS2DNROhbUbbDbrr0q1NVKnxcoybFHC+C/TGnUNfYmrFp8ZDt1QT1KKUOKP7FHU+jEhroNaxvckkBdFeRqI+P5H8HH2dfYwNe1wZEWxI0rj5aDt5y7oG7D3g6/VI2p2+GXmKQQxPI/WTAX1AV4G+qJaUF05REEewgVTKCHIiMnjC49zEA9u8DaX7SwVTRalcWhdYcEtO2Sgq59ctB3cEsMHtEGQ0eVYsiIEgzikLR8QAv0HZiNgUNaYMjwXIweV4gp00sxa257gl1lAbpjw4Y+2LKlHFtNxstAk/Fy4vBInDo2EudOjcalc4Q6XfrNq9Nw++Zs3Pl+Pr6/Nd/UORfQVUXx9r1l+P7uEsZxtnIAAP/0SURBVNxS7vK9JbijxUWKoQvmrzfSmW8ysoC+DR8+7jQTckbvVbdkDz5pC7dPhMi743j16gQePzyIy2fWYseacZgzqgOGtE9DF45cymKbI9+3EVLdaiK2cXVEN6yJ6MZ0pQR5IF25XwO2Tg0Q0MgRfg6Ee/168KcEdjl2ufdg5/oIdyf03Brw2jp06nx8kwYEO921uwNv1zR560EEcAAduA+f28uRDt6htgF6cwLeg8/lSag3V1iHrT+vC6PbTwxohtTQ5kgMdEOkZwOENOHogWAPcGGnoqwbjSYUqmEnEuXVGDE+jZEU7ISsaFe0Sm+OTkV+6EWQD+wagSE9ojCgcxh6tvFHxwJPlOU0R8sMD+QkuyONrj0lysk48YQwdiaaIA5sbIAeE8BRh5eDibcHNa2J4Ga1EenrQKfvifJOWZg/pRz7t89gZ70Gd7/fimeP9+PlUzryZ3Tnr44Q8sdN6Ovt28P8PzvEDlkufTeePt9p9OjJNtx/tAn3Hm6A9kB9eH85HvH//DE78kePVOJ3Gc8vwV3qzkN+L+4tItjnEeyzcfryDBw7Pw2Hz07HgRNTsfvIRLr1cdi2fyy27B2NTbtHYf2O0Vi1ZSSWbRLURxioz101HDOXD8XURQMxYV5fjJujol89MXJKZwyf3IFqh4FjS1A+ohB9hhegG0eoHcszCPM0tO2RjlI69uKOSchrE0Oox7BNQG7riv1OKzJkrBRIpT4mI4vH6UUJSC2INUrn/emFCcaZC+gCuwBvQ76qS5es8IsVWrFj5fFZCr8oZm7dZxcDk6pCXfC2qjeGE+rRCE+IpaIIdDl4cbIS6LZsNv5/hbrt1JWrXoH0L76QGxfQvSMUL2cvQoAL6OHJkQbqBuI8VzUUo+LvlQ7ccuZ2OqN6K6kq1HVdZbjG/3+EegQhblIS6bBtMNshFRvk9m1B3HbyOpb0GNuh29daUJdTtxx5Vajbbt1y7BbEJQHdnjgV1KMTg43sMEx8WqVTT0yTK480IZjEtEACnu48LwJZBZEW0Iuj0Ko0HmUdkunOk9C2UxI604mUDyzE8DFlGD+5MyZO64IJk9tj7HgCnl/uIcPyMGx4PoaPaMFzhZg+sxRz5lVAfXk3bKJT3769P3bs6I99e4fi2NHROM3h8ZmT40xFxSsXJuPKJbr0azNw7/Z8PLi3GHfpyG7fXmhK497WQhT+oO+qkh9/0HdVJ4Q/7l9CfbPRmzfbCO0dn+O4H1RVUEv83wrsmrw7ZsraPrp3EBdOrsXWFeMwfXh79C9NQbvUAOQHuyHD0xHJbrUR17gGohpURxQddayzA8Kd6hPqtQ28AxrXJ9wd6M7pkh3l2An2BoqxC+iOBHpDxBCqsXTLYYptO9cm1OshxrOhWa4f2oSuW3Kva1Z7Brs1hD+f35sO34sjAU++jqfahoS6XDodf4CbI8LYKSTQpaeHeyE5uAmh3QBhzRwId60atVaoBrmyQ2lGqHs2QqxPI3YCjZEd7U6ge6J3WQRGl6dg4uBUTB2ehvGD4jGku6DuTdg3Q4dCD7Qt8EJxbnPkZTZBdrIrMhNckBbrjOQoZwKeoI90Q2KoC0cAirVb8XYp3KseonwdkR3H5ypOxIQRbbF+1QiOzGbj2qX1eHBnF54/Pog3L4+a/4PXL4/g9avDeEkn/+TpLoJ8Ox4/lbbh4ePN/L9eR63F/Yer8PDBCjx9tBLP+H/+VKG2JytNltPDx7zv2WrcfbQC1+8swrVbC3H5xgKcuzoPpy/Nw1HVijk+FTsPTcA2U1pgtFVeYPc4rN0+Bis2jcCitUNNIbD5q4dh/qphmLV8iKniOGZWD4yc3hUjp3bC6GmdMGpahwqoF6H/mBKCvQjdB+WhS79sdOAItqx7Blp1TKZTTzCbbGjyNK+N6sRYFRwFdLMgKc8qH5BKVy6QJ+Uq/BL+Ge4JOdbkqGLpVaFuh19sp26BXROoVlqindkioMvB24uYBHLls8u52+GXyGTVeLHCzqHxiq/TEMcqpi5GauWoFXKx0hnFTDvUIsBbx/ZtQdyWHYKxgV41JCOwewZrstTfLDz6RfjFwJaQ1o4bxlHzdpgpWMM3xzcqQJuFRrxPDtyaILWWtaqge1AUe6hY/hHspSyFmUlT49z5xnSdXLqGJ/oDBfVg/lGa1NTkplIUo5LCCPVgnlPog1An3MOV6cLbFoStkIoNaRv6kex0ohS+UVyeH1gY/45QdjqmFdj1GrxWk6nm2GTCWM8ZrtdRqCWGoJdTF9jl0FUPna32HQ2lVMQrKikIcfxixFOx+s81E6cKzVh7jiZnKOwSRqBHokVhNFpwmNiiMBIFhHoJv5TtOqeiAx16915Z6DeI4B5ejDEcek6d3gkzZ3fD7NldzOKiaVPbYOKElpg4vgCTJxZi2rRWmDmrDebO0yRpV6xfV45NG8qNU9+1czAO7B9JqCubZSxOnZyAC+em4PLFGdZ+oVdmGJd+j1C/Q+d1l61VRZGu/KHAvgjf3yfoHxD6FVB/+nwdXrzaiNdvtpq8aMH744cDpvDUj5+OUSfw08dT+PHjSXx8dwIfXh7Dszv7cOPEBuxbMw0zhnZCD7qlInaIaX4uiKGLDnashuD61RDaoBZVG2GN6LKdCWC67RA69mDJqS686lVH87pa+u9AaNdnW8ekMgbqWle6akI2sll9U1QrmtCN9W5AyDYkiOsjki5XimjuQCgTiM2ceOyCcCq0WWP4uxPwTrXh0VAToHwdPq+XixYN1UdiSDNk8XuREuKBaO/Gxv1LKgvQtN637ABqwpcjATn4BL+GyAh3QXFqc/QpC8eYvsmYMiwNM8ekYfb4dMwYm4SJw2Ixsm8YBnYPRJ/O/uhS5os2RR4oauGOvAwX5Bu5IzfNHVkJrkiPcUY6XX9qpCvighrRtTck4NmJKM/dsz5i/Z2QFuWBktxg9OuVjlmE4o4t43H2JEdb17fSbe+jY9dWe8fwioB//uIAob4bDx9twwO6cwH98TNtHbiRwNZK09V4/Ij/12yfPV1j5k2ePVtLZ7+O162l1uHB47Xs/Ffh5t3luHpzKc5fWYgzF+fhxNk5OHhyBvYemmzqxWzeM8o49Y27RpsKj6u3jaBbH4pF6wZh4dqBdOv9MWNJH7r1npg4rxvGzeqCsTM7G42a1hFDJpRi4JjW6D+yNXoPaYnuAwrQtW8eOvTKRWvtmtQuiVBPJtC10jTZpDVmUzlaqFScgvQCOvEWsUgkpAXw7JJEtpGEeqgBu+LrcZlWHrocewo7AIVekviYZBUBY6uVpZ8zZCpWmUZr2b8yYMilKI7Uo5MJb8I+RrnpHLWLWZE8H1HRRiXJmBLuiTKndPU8jlJeO9kURjaFik2UohG6rfi7DXO7tYBuQVs7HVWNnVd16rq/EvhsQ2nIfw11ATeAINSTG6jztkBvzcpaANcwQM5bgDeZMaroqGJf4ex1BPWYCPiZmuq8Xo+xVdEJ2Hnq6qmkMALZwPZzOqJWmPohiO5ZsI0QcNXGSZWhF1u2Q4/mhxjNzieKzy3AR/DDCueoQrI+RP0HWP8JEbzedvB67sh4a/m/wG6gHqk66BUlc2NVA92H16sao6+p1vi5brOGXIlBJhsmmo49KsnfOPX0nDBktoigQ49EblEk8ltGoagkBm3aJRLqyehGoA8aUoSRo9tgzLhSTJyk/PNOmDevCxbM64TFCztjycJOWDC3LebOKsH82W14XIZ5c0sxn+3ypZ2xcT2Bvqkc27bKpQ/HkcNjCfTxOHliAs6cVpbLTMJ8Li5dmokrV2fh+++teLl09/4i/siX4vETDrmfEOyPlxDk1FPefr4aT1+ux0sC/Q2B/vbtLrzX7j2m2NQR/PDhJH76dBa//+EC/vDDRfz4XvHzo3h8ey9unVyPY+tmYeno3ujbMhX5HPnEK0vEuR4CCXFfwjqAjjmYblwKoUsPcSGkXeoiXAuNCNdQl9oEuFaJWqEOTYIKzqF045EejnTkFOEd1bwuoulgVZwrwb+RaWPoZqP9HOlqCXfVdPGk21W6YnNnhHs4IbCJI7xdasHDqbpRcx43d6mJZjz24/MnCOr8PqSFeSHW1xXRHo04ClBtl3rw4YhAcXUf5+om1zzW1wGpYQ3RMqUJuhT5YFDXUEwYFIMZYxIxb2oGFs3IwqKZOZg7OR0ThsdhYK9A9Ozkhy5tfVDWshla5blRdPl5TdEypynyUl2RneBEsDe2Jl2D2VEp751gj/JVHj1HCSplEOiE5EgntEjj67aLxLiRxVi2qD92b5+Cs6dW4M6tnXj+7AiePz9CoO+n9hqo33uwgf/nGwnqjXimWjwq4/Cc/89sJU2CP3+xno/T+Q3s1DfgseD/ZCMft4Ed/zrcuL0Kl64twflLi3Dm/AIcPz0Hh45Px66DE034ZePukQS6VLHydMtgLF7fj1AvJ9R7YebyHpi5rAemLe6ByQu6Y/L87gR8d4K9C117Rwyb0B6DRpehfGgb9BxQjG59C9GhZ56p5FjULhVFZekoLM0w5QNUDyandRrySjONclT0q2UKMlsmI7M4AWk0VMl5YYR5CGWV31VtdGuC1IK4AK82NT/BQF5QVw67yWPPrsiUySDolZueQpefEkEjx86Bzj3GwF4At2SxK9gcC/wyp2KNjmNTI3lbkCf7xDw69PAKsIeSU+KsHb4Wd22oC9impguhba/g/2VlRm3ub7t5GuewQKha7j84dT25DXVryGDJCqHovBVm0fDCQF2111XdMULx8VAjH70Ab1fNgLEnTPUaVrqP4K4/klAn0CXllocTsKqUGBDpaVy0HLpk3DRdtiBeVXb4JYYfYgw/uOhEfph8bgNzunQjXWtCO/qweR9fx3b7em51FhHahFZuPZoAJ9gj+B5UpCsmwd9IVRij1BLecRyaGaeeolBMkGljFYZJ9EdiWjBSsoLNRGk6XUJOYQQKWsWYOHpppyS065KErj0z0Z8uffjIEkK9DSZNLsNsQX1uZ8K7ExYt6IQ1K3pi7aqeprbLqgotW9oRSxe3N4uO1q/rSaAPwO5dQ3DwwEgcPzaeDn2SAfq5s1Nx+ZI2Q5hnsluu35iH2xxC21C/d3+xSVV88mwlf7yr8PzlWg7V6cxf8wf+ZpNx56/fbsfbd7tNfZH37w/SqR8m2I/h07tT+OnDOfz+4wX8/P4C3j47ibvXduDCkRU4uG46lo3pjX5FdFLBTRBHdx7SqBb8HKrD16EGwV6XMHekG29gQinBKojlQkdtoE7nTsiGutaCqh+G0FGHEqjhHoSaJ12rF8Ht64Qkv8ZIDmiElMDGSA1yQkpQYyT6N0CMdz1CvBbCKhTanO5fBb/c6PZdHUwpAS867WYNvkPTRtXQ3LkGvN3p2AnpJir05VYb0f4uyOT/ew6/E8nBTRHlQZi616Mz5yijOd8zOxRNnqpAV3KIEzKjnFGQ6IpOBd4Y3isK00elYP4kAn16joH6wulZBHwmpo5NwfABkejXIxS9uwQbx96uuDnK6NrbFDRHSZ4HirOboSjDwzj2xAhHJEc0NpkyKRFudO1OsFalclTCvzshrBESIx2RxY6gTVEA+nRPwcQxbbBm+TAcO7wQt25uw6OHe+jC9+DpE2W97DQu/eHjTYT6JkJ9M/+ft+DNu+3WhPe7XXjzdkdFvRiVF9iCZ2yfPN/G67fwu7KZncJG3Lq7FlduLMfFK3Tslxbj9LkFOHpqNvYdnYqdBydg895R2LB7ONbvHIa1O4Zi1ZaBWLKhL916Oeat7oVZy7tjxtJudOvdMWl+V0yiY59EqMu1D5/SHsMndsCIiV0I9vYEeyl6DixG596FaNs9FyWdslDSIRvF7bNRWJaFAsI9vywThe2yUdAuC7ml6WhByLdonUqo04W3IMxbqERAiHHqdnqjBWuFXeTE5dTjPkM9MUegr1iQlM7fOKGfkkPYZ8TwNx9l4CyoS9HJNI9y5xXgtqGu23L0CiFHKlxLN6/OQAkgBuIEumS7dRvqkhXBCKoAulW8y0RCyFwTZqlw6zbQbfmEC+6VUP/FRKlgbb+ALdupW27dmvTUC9mQtsMvynix71Pmi96Iiasb8GuIYXcKVsdgp/WEyDErvFLh1PVBhNGVqwyuDfRKWTHyqhLY7clUSeGXcL5XO/wSEhXA1+DjPod3lDIZAKU7BoZbk6N6bjl1KSKWkI9R1UXt+u+PuCRCvEKKnSuGrlBLXKri6hQhHp/GL1Aywc7HK/ySmh1qTZTmhhPqkSigSy8ui0ebjkko65Rowi89y7MxeFgRRnHIOXlKO8zV5s90LksWdscKuhlt/rxpfV9sXNcbWzb0xuaNfQzI167phnVre5j89B3bB2LvnqE4dFChl7HGpZ8+NQlnz8ipzzDblgnomhRVyOXe/SVGqrGt3HPtgam9MF+92kRtxutX/KG/2WbCLa8N0PdRh/DuvbIptA3cKQP1H96exo9vz+Lj89N4dHMvzuxfgu3Lx2HeyK7op8mqAFeENvwWgfUpxxp06NXgU49Qb2jFx30dlMVipS4GOdUz4Rfj0umGQ5w1ySnVRiClcrpxPgS3nwsSCfVEnwZIonNNI9zSlHmiOuYqm+tRk51ANYK8GkKbVUdoU8XA5fhrI8C5rll96uusFaK1TchFTr2ZUzW4N/gG7o7fwJOQD/NyRHq0N913KLL5/Yvl60ZxdBBGBXrUR4AHOwgV//KnU47T5GcwerSOwLAeiZg+ogUWTyvCitktqSIsIMyn0bVPGBaDUQT6kD7h6NctFD07BKJzqS86FHuhXUuCvdATbfKpPC+U5vuhKNML2UlNkJPsgRbJPE7wJOBdESXH7s9RSYgzksKdkRDuiIQoR6TGOSGXnUH7klAMG9ACS+b3xb7d03Hpwkrcu6OdpujcX6iq4w524ltNTfuXb7bjzftd+PBJE9yHTEqqyiC/eaONs1VwbSe/F3zcy12mvK+AfufeBtz4fg0uXV1mgH7u4iIL6idm4QDd+r7jU7H94Bi6dUF9KNbtGIK12wZh+ab+WEywL1jTB7Pl1Jd2N1CfvKCrceqT5/fEhDndMGKKJkw7YszU7hg2viP6jyhF78Gt0LVvkdklqU2XHJR0zEIrgr1l2yyCXWUFMpBH955bSpfeSpOj8VQcFYNU/u5S8sORxN+gYutJuQrFWO7bcurKfIkjzBORXsjHFiYasFuFvWgOZdrSIwh0uncDcYK+QnLpVUGu22KLju1Fj4o42MC3Hm+BXTC3oa5Wiy/t0IsmWKtCXZw07CRTtdBTUP810CWvMIVi6Nb/J6hXdehVYW6tjNKMrj3pqdCMFZLRsT0za/csZjWp7hf0dU3FY6rG1E0hL/OHWdA1C4UqPhBBXTXP5Z4j5aJN2MVy6gq5yGXbst265dglhV4qnbrAbteF0XPrg9ax4vGCuiZKTQgmwQrBVIV6LJ23YB5PN65Wt2MSlQXjT7AHIoEwT8wIRZJWtPE4nsBP4xAvk1+grPwo5BQoph6FvFZRKGgdi1btEgj2RLTvkoxefZWDXoLxE9tj1qxuWLKoD5Yt6YMVS3tj7epybFjbz0B9y8a+2LGlP3YR4IL4tq19sX1bf+zcMQB7diuWPgxHDo+iUx9Hpz6OUJ9Apy6oTyfUZ+HGjfn4/rbi6EvouJbj0WN7IZGVsqhUxVd0bq8E9Fd052bz4z2WQ/9wCB8+EugfT+DTRwL9/Wl8fHMKH16ewns69Be3D+DKkVXYsng0Zg7rhN6FCcgNaYIIgtm3zpcIqE/INia8GxKqjnUQ0KAevOrVhEft7+Bdrxb8eT7YyYEwp1t3Jdzp2EOc6NQJ2EDVe6F7j25O10oHncKOItGnIRK96yOFzlz1z+O8aiPZzwGpBLvgnhzI81ScXz1EeyrVsT4i5babNECQW3348TUEdhXmaka37s6Ox9XhK7jW/woejashoEkdJId7oIQ/5qKkII4C3NhhNEKUd0MENnMwbt6f7j7KrxGh74F2eeEY0DkZY/plYvrIPMybUIA547MxY3QKxgwgxDt7o0uJCzoWObNtih5lPuhGoHcq8UbHlt5o39ILbQu9CHRPtM71JNR92PqiKMsbBRleyEsl1BM9kBLthpjQxogJbkSX7ozEMCezmCkhjB1cRCMkRTdCRrwzWuX5YjDfy4K5PbBn10RcOr8Ut79fR7e+nf/XOw3Yn73cjpdvd+LtB5UVOIRPKn/84SihftikRL55tZ/fh7107HsI9T1mkvXOvY34/s56XLu5yrj0cxcX4+yFRTh1dh6OnJyJQyen49Dpadh1eBzd+ghs2DXUgH3t9sF06wOwdGO/ijBMX8xfVU7HXk7H3ouAL6f6YurCPnTrPTB6eheMmdaNjr0TBo4qpVtvhe4DWqJj73yUdctBq44ZaNkunUBX9Ua68japVApyWicjo6Wd7RLD41hCXoBXWqMcusIpVuhFLl1QT86VM483UE8rSDJu3Q7JKKXRWlVaGWYRNyQdC9JVwy/2sQ11W1WhHqvSAhWZfbZbl6ENpOn0qYC42GgMcsVtywRb7PQhY02FXOozzCucuzah1iYZiqkL7L+o0uivHYcorWaywy52HqXt2m2IC96WSxesLdk9S9Vjy+FbLt90EISultEqHGImC+igqxbf0ocRSrDKqSvWHaUeTzHvCgniVWPqlUDnB6gPkc+t+HpUAl+jIq6uLJpQFarn/REaCfBx9kSrcel67oqYetXwS3R8ZfglJl5A94VqpUtaQar4eQqBnpoVZlq5dKU1ZucT5vxi5fKL1aJVLHKKo5DbOppfyASUEQLtCHU5dUF9wqQOmD2bDp1QX7KoF5Yt7onVK3tj/ZpyuvRybKXT2b1jEPbTkR/YPxwHD0gj6M4VRx+FY8dG48SJsTh9egLOnp1ITcLFi1NxxSwwEtTn4eYtOXUtJrJWhT59psmwtXTq6/jD3UCQb8M7/tDfE+ZazKJddz58PEwdw6cfCPQfTvGHf5L3EeivLKC/uncYd89tweF10zGXQC9vmYScYHdE0XEHN6wO37pfw9+hOoIbEdzO9enKHeCr1MI6NdG8rpb+04k3JtBd6YTdCF43wZ1Qb6QKjNXgTwW71EQUnXG8V33ENXdAdNPabGshhSBPC3BERlBD5EW6omV8cxQnerKlu412R2pwA8R41TETqHHeTgh1J9AVfmmoujDV0byRVpIS6o7fwbnuV3B2+B2Pv4a3c3VE+yukEogidtoZYe6I922IAFeONgjzMDp3OfWAJuxsOGJICXVGYXJz9O0Qh/EDMjCidyx6t/NGh6LGaJ1dF4WpNZGXWA1FqbXRLt8FXVp5ojNB3rGIKuR1VLsCb5TmNkerbA+qOVpmeyE/vTlyUz2QldwMGYlNkRrfBInRrogLd7IUSriHNGIHxNFKlAtSTfZMA2QlOKFLuwhMGd8aa1f2p2Mfz1HbPNy5LbBX7jr16t0eqw67gP7+BMX/W7MK+BjevDxkyv0+UeG1xztw/8FW3Lm7icZgPa4T6pfp1C9cVlx9Mc5cWIBjp2fhyJkZOHxmGnYfGYut+0Zi0+4hBuzrdgzG6q0DsILf4aUb6NgN2Pth7qq+BHsfiu2yfpi+qJxuvSfGzuhKqHfFyEkdMWRcWwzQpCnB3rW/3LpCMBkobJti6q7nt0kmzJMIdavNapVgwi52m1YYQ6ceZVy6gB5rJkm1AMmaHJXk1JNzE4x0rLTFGHboynKxVQn1SoDHpUUiPl3hGAvukuAtvohfNsfsTkBh3187daVsV4W6D922lcb4jymNSjRRaRbJnhj9n6HO6/7RqSsZXsC2QC6p57CHB9ZtC9g21I0z520b4pLeiK5TeMZ2+Bbc5fB1XjF0OXL9gcqa8TVu2g7BRNA1a3MMy51bsiZKLaj/T6rq1AV0G+py6yoMZncakop7CepS1ewXk5ce6YWQCE8zUaoJUsXVbVl7jHoT9hbUrUyX8F9IaY1y6LnFcchvnYC81vHILYlBQWkch4/JaN8tDW07K66ebiZLx41vi5kzFXrphUULehior13Vh0CnS9/QDzu2DsT+3cNw2IRYxhDg43Dy5HhqLE6dGoczZyyYnzs3CefNkv8p1nL/awK64ulzCfUFn6EukEs23J+/2MAf9C78qMyW9weNPtGhf/p4xEBdLl16/0478bN9fgJv7h/Go0s7cX73YqyfPhDDORQujvIk0GsikO48qEEN+NWjG6/zLXwcapj8ci0m8q5fB54OtU2rnPQgTZa6NDAKdubtRgS9HtvgW0L9W56rhnC3Goigwl2qsf0OMR41kOxbFzl0rgWRLigg1AoiXE11xyyCLi3QEYm+dNO8LpSPC3LSoqXv0KzuN2hW7xuzOtSDnU5TAt2FQG9c+0s416Nbd/gSzRp8heBmdZEe0RQFSb7sIJqZeH2AW3U6+W8N2IM96hu37sXbQe7VkU7ItsnyQfs8b7TKcEZ+Um0UJNdCaY4jAe6Gbq2aoUtxU8oDXVp6mvh7RyMfgt0P7Qt9UdrCC8VZHmiZ2RyFGQJ6M6Oc1ObITpM8kcnOIzWhKVJi3ZEY4YLEECek0rVnRrkjg04+ObwhUqMd0YZuf/jATMyd0R6r6Yj37hqDi+fnmwqNT59tMxt8v/14AO8/8f/3E4H+8TT/v88Q7KfYuR/DK5V1eLwP9+9vx+27W3D7ziZqA27dXlsB9SW4cGWR0blLC3Dy7GyCnU791BTsOToO2w+MJNiHY8veYdjIkeSabQOwanN/LDduXfH1fliwph/mrBTY6dpVG4ZQnzi3J8bN7I5xM7phzNTOdOvtMXhsKfpVgL2LyvN2zaJbTzeOXROneWWpyC1NMWCXM89oGWeAnl5EYLewwy5WYa+EiolPC+aKqSulMf6ztFpUUFdOusAeYyZMIwzAbWjbrltAt89XlQD+a6gbI0nDaU+SWjAX3yy3rsWX4qs9OVoV6pWToBVAF+AroF7VsVvibTp0Af0XeepV8ygFXh1bwK5061VDNL+Gun1bb1L3mzALZQ0r9EY5CuBIIJCdh+q76I8SzIOUKy6oy5nzQ5DjjtCHIxD/KqZeCXrLqQvo/+jcrewXA3SlTcqV8/k/q8KlW7Li6qYmjPLSCfSQ8Eqoa4LUTJTSncfEexHq2mvUy2x4kZoRjPSsUCMTQ+cXKZvuIJcuIY9QzyPU89skEOjxdOmJaKN0xu4Z6NQ9DT3o1IcMK8b4Ce0M1Bct6GWc+ip+0bdsGkyHPgjbNg2kSx+Cg/tG4DhdkAmtEN4C9/nzaifSlU/+hS5fnoqrWj16w1ryr9DL7TuKpS+HtjcTxCVlPmgTi1d06Vo89LNqt3w4TLgfMmmLgvpHOrn3HJp/fH+cLv043r48glcPDuD+xa04v2cxdswfiRnlJeiSGow0DweEOHwDf8Lcv34NeNX5Dk1rfk19A696NQzIvQh0L7Y+BLqvVowK9mYFKduGdQh+rSoliBsT4q416czrIpbOOLZZHSR41EaqTz1k0KFn04lnBtCtE94pPjWR1Lw64pp9i4Tm1Qj8WkgNqIuUAMvhh7vVNbsi+RDmPg1rmlICKgvg0aAmXAh0lzpfwq3e19Tv0KT+7+DLziMhsDGdui9apfrSrTsjzLM2Ajz4vt1qsjP4ikD/DtF+jQlVd6SwI0kJdaTqIjmkGtLCv0NOdHWUpNVHt+JmGNQpFMO6R2Fwl0j07xiBfu0jTQpk79Iw9CwNR9eSELQv8ENJjqeZKC2gSy/I8ERBJh17pg9yM73RIsML2eleyCLcs1I9kRbT1Gx8nejP9xDigoxIN6TStSeFOSA70Qkd2wRiWP9UzJjcGiuX9cT+vWNx+ZJWCm8m1PcZoH/86QR++PEsfvjhPMF+Hu/encarV0fx7OkBPHykgl/b+L3ZzO/PRuPSb36/BtduLCfUF+MSgX7xygJcuDQXp8/PwLGzU3D49CTsPz6OYB9jtIujyG0cWQrs63cOwuptg+jYB2LFliFYvnkoAT8Y89cMxNyVAwj2/pi+uC8m09hM5Kh13IwuGDWlA4aOL8PAMW3Qb1Qb9BrcCh165aGsWxbhno1WdO0FBuxy6gkEegzdeZQJucilJ+dFfV5VakNdeelaRWpnv8idC+hy6mp124a7FhrFEfCxqYK54BxEaGvi0w6nWHF2gVytDX4rfGxBXTC3ohGWgRXMtVLeLmBoOXaLr7Z5rgp3EwEhVyXNU9pQrwp2S4R6lTIBv4C6X4QvX8B263LnlQ5dTluA1rEFdjtObskeKkh2B2CXBrDeMGHO59Qfp2GIZPVe+kOtSowhgrWBudINlZVih1ysuHpV2RCvnCC1wzD8kCvCLyb0wr9BowHj0O34vVQRk7dXlMql2049lLfDCXkB/XNMnc48NtGbgPc0rbalS8sMsYDOVtkugnouv1QFdAv5dA5y6YVlFtC1eKK0SxradUtH116ZKB+gDaVbYsy4MkyZ2hFzZnXFvDldsHRRD7r0AdiykVDfbEN9OI7zh3KGPxwrtDLNFOS6ckUAn0ZZ56Rr1wT0WQbot28vIMyXcgi9gj/UlSb/+KWpsLgZ2hXn5ZutpqrfTz8cxh/4Q/89Qf4z25+oH3+gPh3FDxU56R/eHsWrJ/vx8PpWXNi/CNsXjcDcQRwiF8aiKMgF0Q2+QUDdr+Fbvzq8lWcuqNf6Bk0Edh43r6cdhCqA3tDBtD6OdQ3stVrUWmBUF4GN65q66eFutUzIJcnbEal+jsgKbIg8AjYvzAk5QfXRIrg+8sN4LlRqwGNHFEU1RkmCK9UELeOaoDQlAKX8QWaFNUestxPCmzVAWNOGCFY9dFcVAFO53moE+jdwl1N3/BLeTt8glq/XOiMAXQojUJTIx/o7IMzbARG+Wr6vaouNkBDsRoi7sQNogFjfOojxqYbU0JooSXdF95be6Ns2ECN7xmDG8BzMG1OI6cNyMW1oPqYNK8IE/t+P6p2BoT1S0LdDDF18sNkJKT+1KdUMhVneRrmEeWZKM6QmuRulJzc1cM+Ib87XdUGCH916sAtaxDZDi/gmdOyNkBnXEIWZ7ujWLgQjB6Zj1pQSbFjbn6ZgKm7SaT97vgtv2Xl/+FFhtTMG6h8+nMfbt6f4nTiMJ/o/frib35ntBPsWE3q5c3c9vr+zBjdursDV64tx5Zp2TFpIuM/D2YszcfLcFBw9M5FufTyldiIOnBhvwL513zC69uEmFCO3vnLLIEJdqY4DMW91f8xe3s/E1acv7oMp83ti8rxuGK99TQ3Urdz1AaNbo3wYzUM/ZcLkoHXnTLTskIb8tikG6i3aJNKpy6Urlh5X4doTCHgCm1C3Np62djmywC6Ay5UrJz3mM9xtqKtwl1WRUeEVhU/ELAvqgrdculQV7P87qAvedlsV6hbkyc4KmFvmN8BAWmCXQQ5Sogll1vtUwNwGeyXcFYqpLLuruHoF0q2Yug11uXSFYax6v8EmjKL8crsWugVwXWs7+ErI69hy+xbY9VyaGNUfJpjbq0aN+MerxouBtEIp+jAq3LdWbyqmLojLqduhkkheI4DbYZdKoKsV5K3wi+3YQ/kh23F7C+p2p6DOw3LrdjmACJUEiPWjrJCLAXuyinQFE/C+Ziu62CRrv9FkrRwl1LNaRCBLk6PKTc+vCL9wCJjPL1hRaQJK2iehtDOh3ikZbTomoFPPVPTsm4n+A1tg+KhiTJykHY06Y8G8rli+pBfWrdYk6UDs3DYE+/do5eAIHD44AseOjcG5sxMNvOXGBfRKiMuZz+YPdw7bubhzZxHu39OS72V4oBWDn0vmbjNpa2q1M9H7D3vpzA8S5ocowv3Ho/iXn48b0Muxa+9LrRhVdcAnd7bh4rFF2L1yNOYOb4veWmBFAMY0/AohtX8Dv9pfwdPA/Fs0qy1V4zHFtlmdGp+X6muZvjeB7kXIN6tdA814vSfdvK9jbQQS7H6O39G9f4OYZnUJ9AZID2iAND8HZNGlF4W7oG2iB3rkBKJ7dgDaJ3ugY1pz9Gjhh37FYRhUGo3+rSLQIy8YZXTb+VHNkR7khljPhgS6g6kPoxWkgrqKfllg/45Q/wpN6dQ9GvwOEXTmxak+GNAxFV2KIpDIkUEIRwqaII1jBxbj70zwU76NEdG8Lq+vgcSgumhJKJe3i8CY8lRMH94Ciye1wYpp7bF4QhuCvRXBXsT7svi8cXTxIehUFIgO+X4ozSHE0wjmJDeqCXL59+Sme6IFnXk6byfGOSM+hs481gVpSc2QFuuB5NCm7ESacKTgSjlzhNDY1J/Jjm2E9FhH5Ke5oCs7ljFDM7B4QWesXtGH36HJuE1Av3l/iGA/itfsqN+9O4XXr49XAH0f3fxuGoEdlUC/t4Fax8etwc3by3D1xkJqAa7fWohrN+fj0nVtsDHdgP3UhWk4cX4qXftE7D8xFnv4fd11eAy2HxhlYuyaOF23YxhWbRuGpRyNyqnPXtEXM5aWY8aSckxb1BtTF/TANO1rOr0jRtPsjJjU3oL68BJ0H9jSQL1NF8utl3TJRlGH9M9wz1WZXrp2G+qaOFX4xahFFKFtlQhQXN0KxSgEY8fXbQnscUik4gl3OXWBXW7dkgCuc1KEAbpAbrn3SMM325EL4rbseLoKFZpihYaH7ADIK4uflnlWa0+UGsbKMIurZKqcetWUxqqAl1NXdUbpFxOl9tLVX0urnmyoR6VEm2N7uGA7eMXPFU+3wjE8z+cy+/bROZvnqfgjBXY5dIE2TI77V2CWbKjbk6MCuhy1pGPrPD+QipRGG+7WsVo5dwvoauXQNRLQlndSMI/12KpQD4qyFhdFJwQglh1JdLz/Z6jLqSerbnOKP499kJjqj+RU7SsajGzCPL8oDgUt6czpWg3Mi+nWBfTWcSguS0CbDolmcrRD11S075aC7n3S0bt/BvoPysGI0cWYNLmdcepLFvXkj68v1q/pb6C+a/tQAn0UDvNHcejACBw9OppQn0SYaxJ05mdnLpDfvq0sl/nGoX+vGPqdJdBORXcJ9ocPV0GbWrxU5oOBOoH+2kpbfPd+Lz59PICfCXEDdTr0P/3hBN06gf7hoGk/vtmPFw934Pq5Zdi7bjQWjG2P/m3ikBfihMhGv0No3S8QXOe38K31NZrVlDv/xsDcgyD3qFMTTdg2rVvTwFyFtSRPQl3xdQFf13vUrW4cu9IcAxvVRIhzNcTSqacSpGn+hLqPA7LpissSmqN/USTGdErFyPaJ6FcYij75QSgvogqD0LuADjvbEyXxzmhBF58e0AhJXg0Q3bQeQtzqmFWpvo2Vs66iXqrYqEJf31JfEe6/5e1/RmjT6shPaIZhHOoP6pyGnDh3RHjVQZSPI0W37+GACA9HU0IgvHk9Ovn6yIh0RrvcQIwuz8a88WVYMqU9Fk0ow6QB2ehbGobOeT7okOuDNpnN+dzOyIpy5GPqI41KDXdAcnh9pEQ2RFqME9LiXJEe72Y2zUjmcQJhHR/lTKi7IlUTp4R6SrgH0iObIyXMna6df2NQQ/MecuJckM7nzopviNZ5zdG3azQmjcnH5PGFWLOyHKdPz8WTZ+zMOQp78+4YXr06gucvDuHp0/149GgX7hmHvpUgrwT63QfSGnx/dxlBvhDXv1+ImzQNN24T8KoLc2UWzl+ehYtXZ+PspZk4dmYSDh4fQ7c+FvuOj8XOg6OwmW59Mw2KKfy1ayRWbBuKxRsGW259RT+jmcvKMX1RL8xY3BMTOWodN7MTRk3thMHj2qLfyDboNaQYHfvkmxTHDr3yUdYj7zPYpcL2aQS7wjHJyC5JNk49rVApjpWQTyTcbbDbdWDk2i240623EMzjEJcRi9h0uXGFW34NdhvullNX3NyKtcfwdoSBtx1eqVwjY2W+iIOCuu7XAiTlqVuG2Ipw2JENGWbF0ZXKKJnQC2WHXH4JdsXTLaeu0MsvJkqVlWIXdP8l2Pkm+eKqCyyoC+52HEi9jMBeVarnEkbIRivpPok9FwGt/UY1YWn9kRqK8Brq11AXzBUWsTJTrPi5DXW1ArGcugD+65TGqlCvuvhIPaIcul+YJ3y0bV0EAU6oW6+nMIxeyyraFcshVgL/w+JV3yXJyk9PSgtFamYY3bocuyZIg3g7GOnZYcjJjzZALyxOMG3LNskoaZuEkrJEtCqL53EcoR6P9l2T0bVXBnrSqfUfnItBHI4PHVlo6rxMndYB8+YordGC+sZ1A7FZTn3rEBzYa0H9yKFRZpJUtc81CarMlmvXZtKlzzRQF8i1alTt7e8XEepLce+uoK4iTWvMghIL6tQr7WG5G2+0k867fXTjB/H7HxV6OWzaP/3+BH7P458I9Z+VBfN8D25fXIEDm8di0fj26Ns6Cnl0htEuXyPU8TcId/wSIQ5fw6vmV3CrTjjW+M44c496tdCsHqFOiDdl24zQduexu1w7jz3r07UT5h51qpnSunZ9lwi66ZhmDkjwbkioN0a6fyNk+zdEYYQrumYEYnjbRIxsl4DBJREY2DIU/YqC0SvPF50zmqF9igtaE2h5YXWQEVAHqb71EOdRF5FutRCiiVynmqaOizbY8GxYmx1NLTQ1G2t8x9vfwavx1wR1TQP14d2zMXlQK3QsCEMS3XocRyWR2r3Inc+lTbBVosCfDjmyKcpyQtCfzn5svzyM69cCgzsnoEfLIJSkuCGL7yUlsAZSgmtRtQngWkhmmxxSB/FBten8ayA6oBYSwxyRHNkYSVSiVpVSsREcHVDxUS6EujtS4pshOYZQJ9DTojzZKTQj2N0IeRczYZoT14RunXBPcEJBWhO0a+mHgb0TMXpYFhbN74w9u8fi2vXldOn78e7DMTx/eRDPVE7g2V48erITDwj1+w+3UpupjdQGPHisVaXr6OBX0rEvNbpzT8XgFuPGrfm4cm0Orl6fhyvX5+PCldnGtR/hd/WwNtYg1Hfxu7uNo81t+0di015CffcIrKJhWbp5MBbyez6fYJ+7qh/m8Ls/kyPVqQu6G7c+ZnoHDOModsSUThiozTSGFqMn/z+69G2JTuVFaNszHyVdc1DcKQstO2YR7Iqzp9O1K90xzYBdq0ulDP4202i6lK8u1x6fTTalBiOGZk1QV0gmJS+B9wvo0YhICacpFawF9BAD9apgt27bWS92WCbaQF3wthZVKvwiJ2+Fm3XeDrtY0CcXFX4hwCXDzgrXrtuV4RXKBrvaqucpwd0r2Iqp26pA+hdfGGfNNyGAW/FwK7ZuZ6yYZf0JVmlJuzfRG9AbsWVCNYKrwiYclkhaJVr1to7N6lB2GAJr1bi4YKusFC0OEnCt+LkFdkHeuj7087WW47bi61Yeu567EuiSUorC+Zpy6b6hzc2ep7reel11BHwvcuaJgYjnf1ZSWjhFiKeGGKVkhCMti8NwA3WrVro2v1AcPTM3Ai0Koo1Lb0HAt+TwT0Bv3ZYOneApbR+PUg6323dJRLeedOh9szBYRbrGFGLUONVJL8WMmR0xf67SGnuaidINawcQ6gOwfdMQ7N01Agf3WVA/eWI8LnB4q11qpOv8Md3g8PfG9bm4ySHx9xwS37m9BHfpqO4T5vfurmS7ig5MoZdtdGU7K7QLb9/sNQtOpI906j/8SIgrtv7zMfz5Dyfxxx+P4qf3B/DxxW48vrEOx7ZPwBKVSmUn1SK8EcKdfgv/OnTo9b9EWINvEViP7rz67+D83Zdwq/EtnbkFcgHdlW7crY5Vy1ytm8Ix9RSOIdAroK6yuv6NHRDs0oBQb4CYpo6I92yAZB86dYI9K6Axoe6GTqmEVKsolNOdd0tvjl453nTugejXMgA9c73QJasJOqY5G7DnhjnwsXVNGmSEy3cIavwt/Ahu7wbVOVJgp1OfHQ3fU9N6gno1Qr0afJ2qIdyjJrIJyAEdkjFjeBn6tU9CJl1wgr8DojzrIqxpLYRrERI7ncRAZ2THNDdQ79IyEu3zAs0qUwE8yb86kgOqG6CnBtVEelhdpMuRh9VDegTdtGLgdOFp/DyTlHPONjVSZQDoygny2LCGiA6ReBzuTMi7ITGqCRKimiJZYaVYL6oC7BHuhLwyYdz5nHTrfN6MWH5mGU3Qq3M0Rg3NwcJ5nbB1yzCcODmTnb1q++zFs5f78PTFXjxWWd5nu/D4yQ5T+MsuAPb46VYCfwu1CY8fr8dDbTr+aBWNAr9b95eZiXhlV928uQjXbyyka5+DU4qxn5yAI4qx8zu758ho7KBbl1R7fcPuYVi9YwhWbB2MJZsGYeE6Qb0cc1fSsS/tg6nzuxvHLqgPndjWQH3A6FL0GNQSvYe0Ro+BrQn2YgvqdOoW0LUdnhYkCegpyGplAV2ZMFJliqNWl0aY3PUYjrS11V2SyvbmaSFSvKkfo5WmKs4VVQHyGDJAre3YbdnxdPHMmjBVOIYMlQMni0LJw7BYhV0soFuw57nPomEmn1SuXBy1k0r+V1A3zp0A13mFZuy5TN1v11OXflEmwDh0vlAQgRdAF+xPuCrGbmLieqPqaSqAX3USVW/GkuXwBXWzwKci28RO79EfrtbcroB5dCI/jArpnO3ANVEq4CquXgl2C+q6Vo+1r7VSE637w/hejTsn2G3ZcS+5dQHdDr9YLt+aiDXxdII9NikICfwPS2DvnJBC107JqQvsCezZBXZBPZlOXWV2VedFxbty8qKQRcAXFMegVRsCvX0i2ndKNptedCTQO3VNRI+eqSjvR6iPzMeIcXTpE4sxZXoZZs/phAXz6dTpTlYu64O1dC2b6Na3bRqM3TuG0a2PxOGDo01tl3Nnp5jVotK1q3NMKYBrV+cR7Cqrqzg6nfkD/vA4XH54f63Rkycb6dAtd270ao+B+Yf3B/GBbvzdB8KbUP/xpyP4/c/H8Zd/OYU//XgCP77ej1f3NuPasfnYOK83RnVLRQmH/7FNCUjH3yLA4UsECegEolftb+BOl+5S/Ru41PyObrw6XXl1A3Snmt/Cpda3cK2rjSoE+O8IfYGdQCfYm7PVzkba1UhFvEJUXtfZwexTGudBsBOe6X4NkBPkhFYEV6dUL3RMaYayOGd0SHZFv0I/jGgXjiFloSgv8kLXbFe0TWpEsDdGUZQTMgPZQWjFKcHuy/frUZfvtdZXcK7+JZxrsK35Nd/fl2hS70vC/isEunyLeP96aJsdgFG9sgn3JOTFuiLOuxYiPWogwqOWWdgUrbAOlRDohPgAR8T41EasXy1E+3yHaO+vCfwayImsj4I4J+THO6EwyQ35Se7IinViR+CEPB4XpjZHrmqsE8SJYYQ7R0ApdOWq2hgf7oSYkMaICuSoKFj56a5IjFTOOt16NKEeT6hTqdEeSI5oguRwOvZQF8oJqXxsGv92xek7tgnBoL6pmDm1FBvX98ehw5PMZOcjAltQf/ZyPyXA78VzbW5NvXy9l1K7m7d38Pw2jva24unTzWbT8SdPNhDsq81I8M6dZbh9exlu3VyCK/wunj0/A6f4PT15djKOnZ5sgd1kxIw2KY+b9gzDml1DsHr7YCzfMgiLN/TH/DWCeh/M5vd/Bs3NlPk9TPhFK02HTGhnUhu7Dyw0cfXuA0rQqU8R2nRrQaBb7jy/raTwSyodepJx5jbQU2m6JEE9OS/CSHBXTRhlxlgrTRWG0Y5IkrJfKKU2CuCEugnD0OhVhmKsFEebaTpWfRiB3SSAiIMEdGiMjq10RsmGuyUZYJrhCof+Pzn1zxK8K6AumFtrgKwV/RbYFVe3pMnSCqR/8UUw4RZEeAbSFftH+VC+xqkL1IqNWxunWhOf1gSoFU9XOCY8McK0Ji4v0MpZC8YEuHok03PJSVcAPiaZPaWp12LJBrWgbSZMKaU2qoa5oKsQiZURo/OVnUBVqFuSe7ccug11FfCSU9dr6z1o+7vKx1gLkEK06EiTo/EBiE0MorSCNMCEXxRTl2M35QHSeEyYJ2WFIpm9fDp7/GxNGGrBUUEkWraKR5uyJLTrmIIu3dIJ8gwD8569UtGPQB8qlz6WLn1iISZMbYUZs9tj/oKuWLRQ4ZfuZkXpmpV9CfVB2L55CKE+3ArBHFQFRi0mmYyLF6YbqWDXtSvz2c4j3Bfi9vdL8eD+ajzmkPnJo41sN9Klb+SPUKGXnXjDH6kkl64FRh+VBfHxMN5q5egPR/CJLv2nn07gT78n1D8R6i/4Y7++AWd2TMV87fyeE4g033oIb/wVwhpXMwuF/B2rw1tuuxYhXZtuvA7dOFu5ce025FL7O0L9GzjXIjjrfQez6TMlZ9ysPoFOx6xt6TzrK+2Qbl2LlQR2SoXAIt3qI65ZfSQ1d0C6jyNygxujVbQrSqKdURBeD8VRDuiT64nxXaIxoUcchrYLRO/Cpuic6YK2yU5oGdOYjr0h0uiy45rXNjVmAhrX5CiB76P2t3BTZ1OLnRA7pWZ1v4ZXg68N1KO9ayM31h1928ZjCDvnkuSmiPH4DuFuXyOiKcHetI5x60FutRDoVgOhzWoS5nUQ618XCUF1kESnnh7hgKJkQjXfHz1KQtEu1x+5SU2QFeeK7HhX5LFjKkjz4jkPZMTIabtaJQDCnAh4VyQQ4qqxHunXCBH+jRETJNg3RRIhnhhDsMc3RyqVrHz6cHckhPAxQXw8RzWq857K50rj56Tc946lwRg+OB0rlnfHwcPjcfnaAkJ9M16w437x+iBevT2A1+8O4c176/vw7rMOmg3FX/N7o23yXvF79FIrU5/RxT/eTLe+jkZiDUeF2hpvKa5fX4hLl+fg/KXZOHdxFk6fn46jZ6bgIJ373mNjDdi3HhiBDXuHYR3BvopgX7Z5ABZt7Eu33huzl/fGnOV9MXled0yaq2qO3TCUUFf4pY/JgClAZ4VeuueasEtBewvmyllX2EWlA1Q2QPnq9kIkK81R1RtVOiCCCifY5dgrKzjaK05VJkBO3aQ1ZigXnQ6dpk5SdVYb7LEqx0uGCeZ2iqNWjQrskapsK4cumLMNFyP/Aej/CHWpakzdBnrVCVM7ddxeE6Tb5v5w3h8eZDJffhF+sYFeKcV5CEK9AcWEKAvoCsdU9i72JKpaE4M37pxQ5B+q1B9B3J6oVLqPOa+KZxVgtyFtg92WgC6nLpduTZRapXZ1nw31ytCLHLqAbjl1SSUCJLl0vQfJhIOU3vi5M7CgLqBrAVJUxUSpwG4D3Tj2dL635ABEqzwAjxO1glQ56gbqUcgtiEFeURRataZLb0uX3jEJ3bqno0+fbPTtm4WBA7IwYngBJk4sxYTJJRg/rRhTZ5Vi7oLOWLS4B5ZQSyk59TUchm7ZMAQ7tw7Dnh0jcXDvGBw9NJ5QtyowXuAPRQW7rlyaRxHqlxfixrUluPP9Cjrz9QT6Jjx7ssXoyZPN/AFuNSEXbXlmh11U7+OHT0fx8dMRvKXeEeYmze3Tcfz+h5P4+e0xvNcGxaeWY8/SoRjdKQ2F4a6IcVHpXIJNy/kb1SHQteyfqlMbzevXhQfVhOe0dZwlgZ1Qr0O3Tqg3VdijAaFKqaa5YtvW1nQ14e1YC35061qBGurSAKECu1NdRLoQlu51kOxZD9mBDVEU6YyyxCaUC9onu2BQqwBM6ZmAyX0SMLJTMPoWN0O3Fi5ol+qEkrjGKIxsjBahjZAWoPICDU3pgCCX+mZbPMX2te2dNszwrE8nr87KvSZifRUqaYxeJVEY1zsbXXIDEO/5HcJcviTYeY1rDWjFa4BTdfg7f4eQpjUR6UWn7l8HKWGOyIxphFy685IMD3TI80PbHG8UpTQlzN2QwRFGJpWd4IasBHekx7giLdIVmbFNrQJeBHJCqJvZKi86wAlh3vwsPK1UypggjhjoyGOjKHZu8ewMEqKa8Jw7H8dzgbzf3xlxfuwE/BwRF1Sfz++EohYe6NUtEvPntsO+vSNw6cocqAzvq7cC+mED83cfj+L9p2Ps4I/ze1EpLUJ7+5bAf61t8wj4V3vNptZPHm/Ho4db+J3bgPt31+L2reWE+mJcocm4RMNxgXA/c2EGjhHqJs3xpPY4HYedR8Z8BvuanUPM3qbLtgzAgrWqD9Mb81b2x5R5PTB1fm/CvTdGTO6IYSodMKYDuvZradWC6Zpjwi5WDN1ahCSoF7bPMmAX0LXSNLtEk6QxBujJqgWTH4qkvBAk5qrQF49zFX6xFikpG0bxdduxm9rqFUD/LAN0S4qj24zTse3UoyqgHkroSoJ6ZQr3/xB+oTOXfg11A2tbFRkwViKKBXI7nm4mTEP9DNSlf3Dqtls3IiQtgCvEYodf7PaXs7aCu+LpcvaaAFCcSb1cXJp6M02MKhRjbWoRn8o/vgLgan/t2GP4/NF8HZPSSLia8Ihqnf/Kqeu4qiy4/2NM3RoaWSu+VCZAzr3ycVbeu9mTlECPpkOP4zVxSXyfFUBX+CUpU/9pfD8q4EWHnpjFnp5K0e5GCr8URBmnXlgcg+LWsShrF48ePdIxaEAuhg8twOiRRZg0oQ1mzuyIGbPaYfrcMsxe2B4Ll3TB4qXdCXU6dUpQX79moIH69s1DsXv7CBzYMxpHDo0zlRhP88dxkT8UuXPB/MqlhXTrS3DzOofB3682P7Anjzbj+dNtePFsO8G+Fc/ZKuSifSu1f+WH94cM0H/84ZiB+Bvq7U+n8OGn02b16A/vj+P90wN4dHkDTmyciDmaLEz2RkoTOt363yCELjusUT34E+DNatWi461DMNYnqBuwrQd3Ql2hlyYEpTsh7kZH7kpn7FLvWzRrUMPAXGBXBorSCn3ZORioKwTToDaCnRwR4twQQSr4ReCr0mOEE0HrXgtpPvWQG9IAxdFOKE1wQZfMphjWNgSTesZjSrnAHotJvWMwvmcUhpRZE6gd073o2AlNuvx4L0eENalHt67t8Aj0etYWd4J6s7rfsv0KAYR0DF8nOdgRPVtFYebgYgwojUKaX01EuX+NKBUOc66GQAI9yLkmwprWRrx/I8Lcme64EXLoxPOT3dEytQna5/uhR+twdGsVgjYtfJFLd55OoCdHNTRKilQ9lwaI49+UEEqYhzgjlk47LtCJrTMifbVfagOENNNGHg0J9sYID+Q5Xh8SUh9hIQ0RFeqMGHYAcUFN+BjCPcDN1KsJbVYHYV61EBtcB1mpzmjb2gcTx7fAhg29cPL0JDx4vKHCnR+lO2cnrhWmP54yUmkISRuJm83E3xPsr+niqTevDuHl8/14+ng3nj7ayRHhVgP1728uw/Wriwj1BSaHXW791LmpOHJqAp26lcN+QI79xDjsODIam/YPx1q59R0DsXLHICzZ2B9zV5Zj7gqVDhDQe2L87B4YPa0Lod7ZQL3HwBK065GL0m4t0KpzDoo6ZBLm6WZSVLKdumLocunKXbfqqqtqI80ZFc8RZ3xOAOFeCXXlsyflWkC3oa4qjXLnlkO3oB6jLSwVkkmpdOg2W+x07Uga3LCYUI7+g43CaXbtsIwyYuzMGGW/hJBVNtSrhl8ssP8S6kY8lnuvCnSjz4uPfrWitCrUjVOnm7UnS+0JU02mRrFHCk8M5zm9iGI8lqM3oRe9WbphQTwoypt/AEFOMEsRJn4dhCg5/woA2zHyz1DnHy6gR/K1ovk8ArsV97YmTdUR2A6/EuSWrDICArZCNpWK4QcqsNvhF9V+sa63oG5l1VB06pGEu9IZYxJU0IvuLMkKvSRm8EtBh54gkPNLkNqCPT9demqOtZJUuxxpD9K8wnAUFEcaqJeXZ2PUyBJMGl+GKZPaYub0jpg/ryvm0Z3PXcjjJZ2waGkXLFrSFQsXdcViasXyXmaiVCmNWzcOwq6tw7GfUD98YCyOHhlnKjHKqZtYOn88Avv1q0tw68Zy3L29Gg/ureePTE59qwV1wf25Qi/aw/IAXbqq8gnoJ4wM1OnE3hPqP/7MH7A2vnhzHK/v7cbVw4uxbmpP9KKjSfEQ0JXlQqg3qEXYOsCrXh00rVUbTevWowN3RDPH+nB3qG1t9EyHLqA3I7ibEODugnqdb4xTN1knCrmw9SFcfemYPY1TFthrEbiOCHJqYAp+BfCaoEY1CPbvEOH8LeKbfodU7xqEemP0yPHC0NIQTOwRhwk9YzGueyShHoOZAxMxY0ASQR+H4W3D0aOFj+kEUui+I+nCVQUy0Ilgd6rP11QWTm14N2AHxZGEh8PXxnnH+dHh0qkrnr5wTDsMaReDjAB2LE2/RjTfQ7DTN1YpA5faiPayJkyTCdecuKZoneWPNtn+aJnWHO3y/dGvQzyGctQ2oEsauraOQWG6j3HnqtmiTTFSIl3oyhsiJsDRbF2nnY5U3jecHZBqqEsRXo0JamdE+bkixL8hfH3qwMenJvx96prbkXTwMUHuiAkU1N0RRfiHeNRFkEd1hPpUp5uvh5wMJ/TtE40F89rgwMFRuP9gPd78Guo/nKbO0KGzpX748Rx++vkc3n9gx/8rqD97sseAXY794YMNNBWraC6W4Nq1Rbh6dSEuXtaK0+k4SpgfPDGemkSoT8Q+jjh3HR5rin+tlVPfTqhvH4TlWwZj/qr+mL2sHLOWlmPC7K4YNbWjgfrgcR1QPqwUPQe1NumMbXvkoTXBrhCMIK6URaUvZmvTjJIkEz9XPF0uXSGXhBwCnZI7TxDgdZyrmLo2qSawM6kMAtzsgEQpFEOox6fzWFCviKVXitd+XoRkQV1AN249KZKss8AeHkfQ07nbWTF25ouceqRC2pRgrm1BFco2x5/demW2i30sgKtVXL1qGEbhFzl05an/YqI0kMALIhilgBh/BNAZSwK8WsXYgxSTVviCQNTwQUVpggj/IN6v1qzeVOyckFRow4pVK7OEgK4Ipwi+ct0Kq9i56DpW9ooWEMXyA4qpcOKKqwvipnQAb9tQl2yoW3BWB6HbCrsoBq+URV2rD9hOMeJr8/Fy6lpVqnIBem+m0yDILahbiopXjroKelGJfuxEfEzmS1IGlRmA5KxAAj0Y6fyC5PBLk1cUbSZJC1pGoLhNNLp2TcXgwUUYN7YMUye1x4zJ7THHLDDqRoDTlS/rgZVryrFmfX+sXtsXK1f3xoqVvbByVW+sXdMHa1YL7n2wbctA7Nk9FAf2aQGSVWL37JlJFZOlM3H50hwTx1Q8/c6dlbh3d435gamA08sXOw3QX76wXfohvH9rLfv/4dNJo48fTtCFHYW2o/uZLv33r4/h3f29uH1qJQ6sHIOpfQrQisP78EZ0sPV+h0BH1XOphmZ1qqEJ1aye8r0d6NDrws2hJlzo4p0dvoMzXbnCLa48dq1L1eb5mt+yrW5SGt1r0cnzWCmPzR1rw4tQtdWU93vSPQcRukGN6yCwkao9foOEZjXMStLCsPoojWuIPnkeGNMhFJN7xhDsEZjUKxLTB8Rh5qBETC6PJtD9eU1TdEpxRn5IHSR6fMuOgTBu8A28Vc5AW9zVq4WmfB9a8eqhlbAO38K74TcmRp4V7Y6h3dIxd1QJRneLR0kC3bTn14hpxudxV8GxGghvUh+xPs5ICW6KnFh2HpkhKGMHX5zhj6w4d2TGuiIvsSkKU5qjMMkbeXHeyIxohrQwN6RHuKFFbHMUJPsgN7454oMaIpgQDveug4RgJ7ry+vBxrUZVJ6AF+UYI52v5e9aHN124v7eDOfZv7khw0+HzPSRo9SzBro4g2KMWgj1rIEyTt6G1kRhTD61bemPcqBx+t8px/twCPH3O74a2IiS0TTXOH0/TmZ/FH35/Hn/8wwX8/NM5fk84iuN35A2/Q6+pVzQIL15qI+udePJkOzuHjbh9ZzW/g6tw69Zyo5s3l+Pa9UW4yO/nqTPTcfz0NJw8OwtHT2t/08nYc2QSdh6aiC37x2Pd7tFYvWM4oT4UC9cOwsylvTFjSU9Mnt8N42Z2xujpnTB8Ukc69bboyVFTh94tTAimdZds5LVJRmZRAjIKVTwvBQVlmWayNIMuPaNVPNLp1NNMKV61cWbCNF6ZL5mEuWLpOQR3hRJyVCeGLr0FlauVqASxDClH7NEKuaRHmlWmUQR6ZDLNp+LqdOoRYhVdeqRcOuGtNjwhzGQShirzhc7dWnBpFzGsmDQVi3hduDoAAZ0wD4qSCGxB2yjIUkXIRYuPBHVFSQRzgV2AV/hFW9ppEw0vthVI/+KLAAGa8JN07G+g7lsRX7cmT3VbCuZtTYSq8JbcuOq36NhKVyQoeZ/tgsNM2CWQgBVkNRkqqPua+wV5241H8wM0cXQtyzXPE2TgnZjO/4iKkI0cuo4T0qLMsZy+DXtJkFeHoXh5JM/HalTBDzJUk6b8kPXhKsXRKk9gQd16TT5HorU1XVQi3ToVS5jHJmlFqS9bQd0PSWk+lDdSMnyRzmFcZm4woU6HXhRpNpXOLwpHy5IIdOqcjP4D8jB6VGtMmdgOs+g45qnGy1zFznth1ap+2LhpCLZsG47NW4di4+aB2LBpINZzCLp+Qz+sXt0D69b2xNat/bB79yDs3zcUhw4Mx7HDo3BGbv2s6r9M4Y9mGq7dmIvvby/GHeWlK41RGS+PNxPoOwh0ZbvsqwD6EeqYqcz3g0rpfuBQ+91x/EjI/54/2n8h8P/48gje3NyOK3vnYcO0PhjSJglZAYRNw68MDP0bCXzVCOev4U5YezasA+9GDgbMbgI6oS+5EI7Odb+FU222NQn1GjXgUqM6nKpXh0v1anBj6041qa3UR7plwry55FiHcNWkaR340aV71v0aPuxMQht/TYdeByUxLiiLa4zOKS4YUNgcI0v9MbZjECZ2D8PM/nFYMDwNs4ckYWz3EPQv9kDPLBd0JIzzg2ogtfm3iHX7FkGOX8Or1lfwqlvdQL15XUqtgzoT/k2834/wT6eD7tMuDtOG5mFSv2R0ynFDvNdXCHf/XUVcvSbCm2oXpsZICtRWeL7IiPaE9hkVmAPp6P3dv2H7NYLZEYQ2qcHOoC47BUck+jmZKpAFCd4oyw5Gu9ww5Ccp99zFTJjGK7ziWQs+Lt/Akx2aCoj5Ko7fvD4CmhH2TRwQ6NkQfk0bwMulLvzc6yPCn48La4a4kCaIDGiMUO96CPauiVBCPSKwFmJCaiMryQl9uvJzmtUJB/ZOxq07m/D6nYq3WdU4FWr5gWD/Pd35v/yeUOfxp48E/ocjvG6/KQhmZcTsxNMX2/Do2RazOOnW7VX8DhLq36/E99StWytw48ZSXL68AOfOzcYZ6uyFeThxZpbZLWnf0WkE+3SCfTo27Z2ENdtHY9mmYVjAUeosjlZnLO1J9caUhT0wfhYd+/TOGDK+LXoNKUKn8jxTjrdtdzr19toNKQ0FbdLYZqKwbSZUkjerJBEZJXTvLWORoonSlvHIbJWM9JZJdOgxiKUTtxUnmBPkOm8rvkUU4rJ5P517bIYmUBWascoIxBDu2pM0nCwLVwTAzDcqr92SboeRVaZNUMegEE1FvP0f4C5mhZKTdNyEc1UFE9zBUcGWCG+B3XbtArmk21ZKo7XVnaRzFUj/P4O6HW8X1LVDkaQyuWpVXVHxczlupRdacNWKTXslqOBrOXV7EVEMXXksP5h49nhJGewhNbHK83qcYK0J1aQMfqAEuwAvoOvYvm3H120J7LaDF9Rj+NzWEl0NfRQC4jW8bba0MyMKjiIU/0/WAgJNzuo9aRGSv6n3Ep8SgIRU7WikUrt+SM7wQyqH1wJ6Vl4IsvNCkZ1vqQWVWxBKtx6KNmUx6NkzHcOHtTRQn80vpaC+YHZ3LFvch9AeQIhbUN+6XRqGbXQr23ew3T4UGzb2xYYNfczG0qqbLqir7O5RQv00oX7+M9Sn0BHNNvnCd+4uI9RXEOpr8FiTpU+3GZf+5rVc+mHj0i2o06Wb6nwW1H9Px/5HOrV/eXMUf3h+BK+ubcWpTVMxb0gpOnF0Eu1eHQGOX8JfOd4Nq6Gp3Hcd1UupDo9GdQj2emhavxZc61eHcwO69PqCuty6StsS9HTlLrXo4mvWINR5W0CvqVg8XTKB2rRubTSrW9O4dqU5erJz8G1QA94OBFrd3yCw4ZeIJoxTvGqiILwBRw6O6N3CE2PahWNM+1CM7xyOab0JKmV3jM3DsrG5mKMNoPvE8b5IDCryQ8ckVxSFNUSmnyOiXWsR6l/C9dvfwL3GN2ahlDJhlObYpO6XHC18hUDXb5Eaxs6jZRgmD26BGUMy0TWvOeK8vuEI4jcIdlIVSUHdkWqEaG9tGO2CwCa1+Vn8Fk61vkDjml/Ard4XhPI/E+5fI4zuP7JZbcR41kNyYGO0iGmGknR/k9/ep10SytsnoWtJFArTvOjUtTVfXUT6sHMj2Js6fMEO77fwd6nO16iLQI8GVEP4EuZeLhzpuNZGYPMGiApUKmRTJEY2RUyoM116XQR510CIrxx7NUSxcyvMbo4xw/KxecMIXLiwnG59n4H65/g5vwufPp7ETz+cpk7RqVtQf/OOLv0XUN9uoK4dlbRI6e69tbgtsBPocurXrwvqC3HxwlycOz8XZ6jjp2fh8DEL6rsPT8OOA1Oxcc9ErN42Bss2DsO8Nf0xcwWd+rI+mLm8HFNpgCbQCI2a0QWDCfU+w1uh+yC69T75KCPUFVtv07UFWranQ1dt9RJNjkqJhHg8HXo0kvOtfUszWhL0xck8TkRiixjEaUMMTYba4ZZsLUqypNty7lbddassr4BuHyuPPYJuPVzzdAS1HLoNdFvWebr7VJrSdL5exbZ4gru9GElmU5Opir3/b6FeIduZC9y2BPmqYNdxBdJ/CfVAQtEOvdgxdpPmSID7E/RBbENjfSnB3dcoXJta0G0rs0QrQoMirI0oAsK0Uz+v53llqCg0YodMJLltuW65b0Fbt+W0Beaq5+2wi0Bvu3S1UlWw2+7dvl8hF8WxtNLVLIzih6n77ZTGSL5vjRK0qXSMyX6RS1fOuly6v4G6UZovOxNfpGQHIL1FMLLo0LVdnaUwgj0EhcVRKG4djdK2cWaidOjQIkySUyfU58zoijkcTi5a1BMrV/bD2vUDsYlDToF9+84R2LVnNPbsGUVnPhLbtg2mBvJ4MPbtG2aAbuq/HBmN0yctqKta46XL03D95lwCXZUYLaA/fLiOUN+Mp0/+T6F+Gj/Lvb84hI8P9+PuqdXYMmcgBrVJNNkmQXTpcsveDl8Rul/Dpc5XhNbXcK1XDU3o0Js41Obtamhch86cDt2pHkWXrtuN6/B87epoXItAl+jWBXf3OoQ6HboyZZoQ+u41v2WrErnfwYNg9av/JYIbfUNH/B0SvGojlXDKDnRAWUITdM/yoTtPwOy+2ZjWKwVTeyZhOttZfdMxf3AWlo7MJ9xbYvnoIiwYkoepvdIxrDQGfQrC0TkrGAVRzU3ZAB92PM35Pj1UJqDW7ziS+Ce41SE8G7AjcfsaySENzdL/ceWZmDE4Gz0KfPleVJfmnxHI9xbiUotAb4BQdwLWVfuYslNi5+da55/gWvef2en9hkDnKMOzJt17IxQke6FNVgBKMnxQluNvnrst1b4gGN04uutFI9ChMNjE4ltn+qI9TUPrTH+khjZGmEd1hLhzlMHOJtC9Jl28ttejvDiK8uLrN3dEgEd9hPo0pCN3RXK0B1LYacTysaF+dRDsQ5fvw87S47eICqmJjmXhWDCnG44dncPvzTa84Sjuk+Lp7ODfvjtqwnI//3jGOPUfCXVV7LSgbuWvqy676rM/frqF2oxHTzbjgcB+dw2hvpJQl1NfhqtXF+PypQW4cHH+Z6gfMlCfaqC+ff9kbNg9Hqu2jcZSQn0uoT5jRR9Mo0ufuqQXJi7ogbFzu2HMrG4YNqUjBoxri/KRpejYNx+tu2VTOWjdVROmmiBV/Zdk5JelIr+tMmKSKiZKo81qUsXdM4utXY5UqTExm46cYFeWi6Rjq4SAJaU4ypVHpdJdE+BqVZpXEtTl1nX+11A323RSuq35xxjCXEC3Ux4l27HLbP4a6hbM/xHoksIutjuXbKj/GuwVSFdMnU9I2EkW1AVzOfMAA3W5dt9wL/ipVgqPrTz0QAN2uXVJxxa4rZTBym3jCP4KUEuCqq7TOfu8IGxD2b6uagy9Krztx9sAtx9f9bZ9zioToAkKjiB4n1VEjLf5uhpBRFXsehRpSuwK6AGmiJdcuuXW/Yzikn0Idx8k64eWHYSMXDp0Aj23ZTTyimPYRqJlmzizmrRth0T07JWJocOKMXFie8yc1gXzZvUwK0cX0X0sX9EXazjU3LBpMDZvHYYdhPqevWOxf/9Y7N0ruI9kO5IwV+bLGDr00QT6GJw8Pg7n7Fz1i6rMOBM3zCYYy/DggVb6rccjuvQnj7fQqW/Hi+d78PrVfrx7849QNyLYf/7EIfebY3j3ZD9e3tqO87vnYO7QtmiT4EmHXA2BKjdb70s0q/07OtqvzISnE4Ht6kA4E+oudLoNqn+NhjVUn/wbNPqsb9GwdjVLNS01rlOTwKsFN8q9HkXou/KxztV+B7eaX5uFQf4Nv0GkezUCtJbJLy+MckMZgdgjNxijOhDivfMwgz/qSd0zMKR1BPrk+qJnlpdR7xwv9C/wx7A2YRjTIQ7juiRhVKdEDGMnO7g0AQPaJKBrbgSK4ryRFuSGOO9GiGxeH8HuteDT6Gu64d8Q6v8EX+ffINavNlqlNseIbsmEei768zkzArU70+/o1r9DsNl2rw58Gyrv/Rt2Ur/l3/RPdOr/RJj/Fr4uXyLE4zuTL94mKxB92idiULdU9OscZ9SrbQTKcr2Rl+SMzJgGSIush6Sw2mgR7wxtkze6PBcTBxRhWNcMdMwLRk6UE+L5nsI9ayOouQNCvOnMg1yQEE54hzRBCIEe6OlAR94QcSodoFz26CZ07A0Qzvcd5l8b3k1/R7D/DmmJzhjOv2n7tnEc7a3Eo8e7CHOVWj6Od++VFXUKf/j9Ofz+Z1VyPEGnrloxB/H6rcDO7wnB/uzFroqVp1sN3AX1e3Trd+6somNXGGYFrisEc3URLhDsZ87NMVA/eHw69h6dgt2HpmLrvolYt3McVmwdiSWbhmLeukGYubIvphLqAvqY2V0xelYXQr07RkzvioET2qH3iBJ0HViEDuX5aMfvQlmvXJR0zUZRx3Tkt0sh0FPMcUF77YxEx06wazckq1xAotnlKDlXrtuCuqmfTllhFuWoW9K58KQQhCVyVE/pWCD/DHOjqq78l2Cvel7O3JaArtaGuvLZBfZKmFdCPSRawLek27926LZs0Jv0xqpOXdktymCRdGxlvbD3kMulWzehmEgfk3Ou1ZnWwiLBUjF1gd6bTtgKs0RqIoDgtNywJUFYwLVDJLptS9fare4TjO3but6GuS37fj2vOgzJfg37/OfbfD4rhSiI0LZj7+pQrFIEiqkr6yVCk6MVW9glpAQR4GyNLLAL6ompfkjKDERSVhBSckKQURCJXH5pCjjUy28Vi5batq4sHm07JqFHrywMGVqMcePaYTqhvmBubyxd1BdLl5ZjhZz6ugHYuHkIttKp7941Cvv3jcPBg+Nx4MA4HKKOHBqP40cn4tSxiSbkcubkJAKd7pxAv3J5Fh3QTDqh2bhp9iCthPpjDodtqD9/totufS/evj5EsB/Bh3f8wRLkP/1w1hKB/pMc++sjePf4AJ5e24JD6yZiVJdsZCqWTucZ6PgNvBy+RlMCvQmB7lbvO7jXr4mmDeuiScN6cKHbblD9GzQknBvVYmtEoNN5N6j9SzWuVwPODrXgXLe6yV13rsWOgEB3+u43pkyvj6M2xqhmlvcXRSnX3Bt9W0ZhRMc0jOvRApN65WNMlyz0ygtHMe9P9qyOKKd/RiwhnNzkK6Q2+wYZnt8hx7cmiiMaoF1yE7RP9UA7rUBNaY62ad4oSWiOFhEuSAtuhLQQJ6RrsU+gI+FeAwEuhHHjL+Dn/AVifauhOMkdo7unYMnYNpjUOwttUzyR5FMXUU0JVjpzn/ocYdT8HT+b39Lx/4ad1BdoWk9u/wv4OP0TXfWXiPevixZxTdA6mw48twla5biijdosN+TEOyIppDpi/L5GhNfvENz0n9iZfIfi1Cbo2y4GM/j9WT65C6YPKUKXfH+kh9ZDpHcNBHrUMgCPDHJGUpQHkiKbIyKgMc8pjl4f4f4Cu6sp/pUY6WYce1QwHb1XdXg3YWfjWx1lJaGYN6cH9uybiqvX1uDZ870G6iatlQ79p5/P4sefOKIj1FVX/+27w3j9hmCnVJdd2909UWmBp9vwsMKpa6R4795qOvZVZuL+xi1C/fpCQn0eTp+dbTn1EzMI9anYdXAKtuydgLXbx2D55hGE+jAs2DAMc9YOxsxVAzBlaR/j0kepFK+c+rTO6D2qBJ0H5qPb4JboSnXoV4Cy3i3Qujuh3ikNWfz9ZWhTmvYpFJ17GUebJSrLKxHqRdqLVKV2rfRFOXS5bkmuXGV3rdK71nm5c0E8Ko2uu+JYgA+RmdW8X5IFb4E7mk5c0vEvwK5j8TCe3FGUQOcVUxfDYmU4BW85cQvmdipkVaCHUkGEuoBdNfPFdu6CuV3BUZCvQPr/HuqBdOCBhLq2hVMs2l4hqpWjBuhUWJy/Cb8ImjbUbdmQtSFtg1uAtl24ztnX2ceWm67sDGyo289hX2M/t85Vhbq5Rn8Xz1lQ12ODeZ/CQyrs5Wfi6eFxytLx5nvyNRtIa79RG+oW0Dn0JtyTMwKRkh2MZEpgTydctHWdoJ7HVrVf2rRLQvvOaejROwcD+cUbNboUkyd3wtxZvbB4cT8sXdYXK1f1w7r1g0z4Zdv2EYT6GAP1Qwcn4tChCXTmEwn0STh1YgrOnpqK82em4cLZabh0fgauEujXr801G0tfvTrH1N64c2cpf1CrCPZ1ZhWpwi9PHm/F0yfKgNmDN68Ofoa6HPrPP9KF/XQeP/9wDj+8J9RfHcP7Rwdx79w6bJ4/GL2K6GKa14F//a/g7/gtoU54aXl9Xa0KrQ73BrXRtJHDZ6g3rEGIU41qfmfUkABvSBfu+Cs1qFsDDevKvdPJE+hONb+EU43fwa3Gbzka+A6hdL6JXvXMAqNuWQHoz45yKH+gg8qS0YMdaGmKLzIJ49hmNRDu9CUCHL5AQN0vENbgnxHTmAB1/hJJbt8ik4DOD3JAqxgntIp1pttvhNzw+siPbIDcsAbICq2P7LD6yIloiFwtFIqmUw6uS+f+DYH9W0Q0+WekBFRH6xRXdiZJWDe1A5aMao0BxREoZIeQ7FUXgQ2+QtNqX8DtW4K8xhfwqP0FmvG9eNPph7j/BtFe3yDBvwaSAmtTtZARWQuZsdWQHPY7xAXy/fr9EyI8/wmRXv+MOH/BX3H33yC0yW+Q5F8NeTEN0atVKOaMbI2VdKnjyjNQmOiEaAI51LsW/DxqIIjvw5QQCHNHZKCTAXqwtyMlx+5oygokRTVBfJgLwe6E8AAHBLAj9G76FZLinNCvPB1LlvTFkSNzaAy2WqGXTxzJEepqP2pl8U9q5eCP4M3bQxbUXx/Ac5qFp4T6oydb8YDfufs0FA8erDUS3O/cW4Ub3y8zUD93eR5OnZuNY2dmfob6joOTsXnPeKzZNgrLNg3H4o3DsXDjCMwn2OetH2rAPnFhL4K9h4H6oEnt0HNkMXoOb4XeKhswrBXa981F6x4ZaNUtAy27pCGHI7LM1tFoURpHoMezTSDorVrrArvKB6TkW+V2FYJRProdUhHMq+6AZMNeqhp2kWMX1AV3O/wimKuyo6Rj27Ebp04J5FUnSGUylSmoeup22KUS5pasxUty8ZpIVXaMUhfFZDFaq/u1UbUFeoVclPki/SL8UhXqyje389ODDRT5wqYOsECujJfKY7MdHcEqgFouWk5YTlphDqvVZhXahcis8OSQQ1JZXG1oEZfCDyxZsfTQz9fpMYq92+EZG+zqCCQd252F7rM7CMkGu+63Hb39PBb4BX0L6qqjbm047YPIGO/P5XZj5NiTFXbRRKlVyEtKyQxGWoswuvRQgj2EUI9ADmGeR6irLS5LQmnHFLTjF6xbr2z0G1iA4dqLdEJ7zJrZAwsWlmPxkj5YvrIca9cPxuYtw41T37mDTv3/z9pfR2eZZWv7aO3uLsEJEtw9xN2dGAGCu7u7EwghAeIhSoQIIUYggUACEdzd3R2qKOuu7t6/7/xxn3uuJw+Vqt3fPueMcRhjjud5PbxyrWvNtdZcJetp5yE4XL5ZAf3I4c009FDUVoXhRO1WnDpOMz8ZgXME+flz0TxG4RyPFy7Gq9ob166lfoG6mLrk1O/dFVPfr+YXS/pFg/oRlS99/7aGUKeNPTuCV/fL8eByMWpLYhC1aiJGufeHbZcmMDVsAGPac1/DJoS6TE+URURN0dmwObq2aYEurVvQuJujo0EzwrwJwU5gM9o2YzRvAkMDBkFuyMdp0QitW3yL1rRbgXpXmr/k0fsaNlYbULv17YhBNj1o1lJ10YyWbYLhNGsv9hqsOjeESbtv2cD8VQG0T3PacIv/goXh17Bu9zUsDQnTlgSl4V8I96/h3YvGbmqAgeYt4GfSDL4mTTDQ0gBDbFsR8gS+cxtM8O6CmYP7YM7Qfpg5qC8m+cpK1Q4Y7tQaY9w7YDZvC5vngd3hE5G9ZQI2TXPDFKnXYmEIWzYgJoS4Zbu/wrbz13CgAXsT4kGE8SS/npgznI3SGEvMG2mBGUP6YbxfB0K5KQLsv6Vx/w3eVl9joH1TjPXtRHibYP4YK4z27goP08ZwM2nIRqYphvJvWTjeDnEhY5HIv2HhJAfavcxrbwtzNlz9uzWCZR8D2NPMHUzbw9a4HayN+F4R7Db92sKRJi+pGLF2CUf2TKyMDWHUoxHMjBpj6GAjBK8fid27N+D0mQw8eMjG/3klXrw+quatv6Clv353BC8U1A+r3PvjJwdp6gf4vSLY7+7l96xAlQy4eSsL125mqNBK9abiXJ2pK6gfo6nXbMfBI9tUTj2/NAQ5xRuQlrdaQT0+a7mCedSulYjOWoVtaUuxacc8rI+Zg7UE++LN4zE/eAyWh03Gwo3jMZNwn7hoEMbO82P4Y8xcf4ya5Yugye6EuSOh7qTg7kdzl/nqWmEvwnyQlNp1rNtsWtvKTsI9wBUeA93VUeDsKDPuaOYSToS5bGMn4ehFgyfM7WjpWv0XWVlqD1c+RgZEJWeup1nkXN90+vc8ugZ1YaqFLDqyM/8D1DWY/w50PcTYxdLFzgXmEn82dYF6d+Oe/zvU5Tq1sKgO6l9qkst0QGeZRC/AJ4jlch1c9VrmNk4auOXcykEDu8Barqu/6lMu6zsVqe3n6qCuV2MUEOuAVr2Auuvk9fS0i1yn59z163+HuG702iYb9mxl5Shgl92OZCWpo5upGhzVN5p2cheYC8ilIqNsV2ejoO4+wAzeAb9D3WewHQbK1nUjXdVx6Gh3jBjnjtHs+k2e4Yu5iwj1Ney6swsdFTmfVrQYCYnzkUxT35WznEBfg/z8NSgqXIvSfcEEeiiOVoShksfKQ3+E+ukT23H2VKSCupi6FPG6cCEWFy8l0NSTaUdpuMkusD5Ieu9uAe7f24tH/PHVh/qrF5VqZoOAXdIvb57yR3v3IK6fzEXxzg1YPtkHA8zaw7xdA5jS0k3aNVN1WaSiYTdGl1bNtRRKKwN0ZHRp1YL23lINhho2aoA2TRrCsCnhTbC3bt4YrVo0QiuCW4sGaGXwNVo1+ys6tPgOvdo2Qf/2BrDsLLVZOsHfojeGORipPU99TDqozaatOktp3q/RuRGtuAltuMXf0IvR0+C/0JtQN2n1V1i2/Ro2BLstAWvf/m9w6ijpmK/hZ9QIgTTugTTfQLPGGGnfEuPd2mKSZxtM8mqDhcN6YdN0W2yb74LoRZ6IXuyFyAWeCJ/jim1z3ZC4MgDZm4bj4I4ZqEyZj7Q1Q7FhvD3m+PXFcJs2GGLRChPcumDeEBOsIny3zPVEHB+TtG4IUjYMRRofm7p+GBLXDELEYncEz7LG2unmWDPVgkdrhMzj664YiB3rhiNy+WCsnOiIkW6d2EtoBD/bFghybY/hXp2wdLoTErZOQOTGkZgx1g6+UuPduAWh/i1MezaCnXFrVSfGkbZuY9QWtv3baTVjCHl7Xu9kRbBbdWd0pdF3glmfFgT7d3B36oAlC/2Rlroc1dVSe5/fl8eyfykbekm9vGPQ1OtDXQf7w4eE+r0S9T27ezcPt25nfwH6FfYaL1xNwZmLCThxNhbVJ6Nw5HgkDtPWDxzdhpLDMvNlM7KL1n+BemzmMmzPWIKIjOUqtiQvxIbYOYQ6bT12NlZum4olmydgMY19xsqhmLR4kIrJSwZjwsKBGDWbtj7DC0FT3DF4vAuGTGDveZwr/EcJ1GWwVMoFOEJqqmvldt14rA91N4YH3PxdCXFHGnfd4qK6cgACdHc/J7j5CrglL04WqZCFSXbaDBcBOC+Lkcv1MkCq11nXoV7f1tW2nirF8meg/xHqUkNGjgJ1PYeu59MF7Pp1AncBu0Z0/pNVTFKoy0qMmSBWQBfQM+QPkALvxtZ9YWIjOwXJYh0tTy3AlMqHerqj/s5DOtQlBNQCbg342lG/jw55vV6LBnsN4PKcEvXPJQTYf7Z4uU63dx3oWsh9pNGRxoFQd65bbCT1XlxMGcZqsZFYulbIS1IwJnD1pKVLvRcPAboA3pJQt4FPIH9Yg+0JdQeGPXyH2MMviN2+odoGGQL1abMDsGDJMKxYMwbBIZOxPWIuLX0R4uLnIj5xLtIzl9DUVxHqa1X6ZR+t5eD+jTh8kKZetgmVBzah6nAIjh0Nw8laWjqhfu50HczPx+L8+ThCXSw9WeUxta7vLty6KTn1Pcqg7twuok2VqNSLGLoAXRYfvXl19IupP7vHH+i1ElysykBGxCJMCWTj2L0ZzNo2UKs5ZYu5fm1boEdrAXgzwphGTgMXE5cQS+/cgoDnsR1t3bBJI7Rs3AAtmjQg1BuhRbPvYMBoacDrmv0Nhi2+QYfWMtj6LZ+Tr9G5FRxkrrdRFwV1b+NusO/aGsatG6IH4d+d0Y2P69L0b+hu8A3N/lvG1+jT+huYdtAGVV16NoNrz8Zw7fEtPHs1hF+/JggwaojBtN7RtgaY6NQK0zzaYWFgN6wc2QcbJvRHKOEau8gRqas8kbHOB7mbBqIwbBj2RY7DgdhJOLRjKo4mzUJV0nTUpszAsdTZKNs+EVlrhiB+/gBsneaCbTPc+By+yNgwDAXbxmNfzGSUJ03D4ZRpOJQ8jedTURY3GSXR41EcOVZFwfYx2LN1NHaHjsaebRNQFDUNe7ZPQ/rGcdg8mz082YjarT0Gsyfha2cAL+smGObbGYtmOmLrxhFYuyQQYwebw9uxMwHeDFZ9mxHirRhSH+Z3oNv0o7VLWQS5bNoJjhYC9R5q2qN5n9aEekM4WLfG1InOiI6cjQMHovhd2vMF6s8ll65KBxxRIecCdknRPBW4P6Kx3y8l1AvVFNqb7CFeY0/x8rV0tVPSxevpOMfv5rEzcaiopaEflQ2qZfFROPaq9EuoMvUMik1KzirECdTTl2DrziUK6Jt2zEVw3Bxs5O9FbH3F1ilYsHEM5rJnMXP1MMJ8EKYsHYypy4bQ2ANo674EuzeGTHbDwNGOytbF1AXqfiO09MsAtQBJ26dUgK5PT5QcuqufswK7WLo94SxQr18KQKxcD20FqbayVB/0lKPAWwd4/ctyrt9Pm59OVklGQ1hLmP8xl67H7zl1CRkoFXjrti6hQ77+IKkYex3Sv/qqv62UBSBY64pzSV0CLR/9O9RNbWVQVAO6toJTA6tuxhpgNYgLqMXQdVDXD7lNwC9pF0nB/E/QS8OgQV0PuayHnleX19OhLlEf5vrjZFBUygzIfHRVP50QtyG8bVRJAFo6IS8w10JMnddJmQDX/nCR+epuxipkSzsPH0t40Nx9BtrBbzC7dIH28BpoC28pE0CgB0p+faQzRkpRrylaCmbeIqmfPhZh4TMRG78AsfyixiXMQVrGYuTkrtSgXrAWewvXoWyvgH0TDhPqRw5uQvXhUJzgD+EUfxRnTkQQ6pJ60aEej4s0IW1uugb0G9d34eYNyakL1AsZxXhwb58ydLFzAbucC9Q/vKtVpv74dilunduDqqJohC0djcEO3dV0QrO27Np3kP1DW6CPYQt0Z3SmpQvQ29DCxcYF4gLzTgY0dwE7oy2vE6i3bEpjN6CpNyfUm9DODb5Di6Z/hWFzArpNI/Rs0wQmnVvCmTB3M+4Kp17t4di9LXsILdDLoBG6N/2OZv41ujUlxNkg9KDZ95CGgI1CX8NvYd6pMRx6NoeHbHVnZgh/81YYZNUKo2mf0wf0pE33wKKBvbBmRH8EjzFB6ERzRM60Rvw8e6QsdUb2Oi8UbxmIfVsDURI+EGURQ1AZNwbHCOSzu+biYu5CXMxZhMs8XsldgEvZC3A+YwGOJ89GZTShHTUVh+OmozJxJmp3zsGJzHk4mTUHZ3Lm4mzePJzdPRens+fgeAZvT52GGtUwzEFN8hwciZ+JQ9HTcThmJg7Hz0Fp9CzsCZ+CBBpo8HQ3LBljhQl+3RXQ7Y3+CmfLhggc0B4LZjphFc165jgnjPDvD0+7jrA3bkmAS50XHo0MCXTauUlHOBjLqtT2sGJY92evx7wbXKx7qZkyctmkV3NYmhggaJAJNqxlY1Owhd+pXDx4eBCyK5IsSpJ4JouPBPKE+lOBOi1dBt6fPCDU75bi7u0CJRJSduDy1QxcuJSK85fF1NNw9lIKar5AfSvKjmzF/sqt2FtOU1cDpZuQVUiw561DIsEeJbn0tKUITdKgHpIwT4WY+vLwyZhPqM/fOBrzgkdj2vIhBHugAvqYuQNUjJrthSGTXBE4RlIvdVAfre1dKjNgJP0iUHcPdIKL1HehoeuDoi6+mq3LzkdOYt0+MrdcDNxeHQXmelFAOQronQh+sXSBtYQAXJ++WB/u9UM3dc3arVTqxYxg/t+gLkA3t9OMXNIu+k5zAnUd5AL1/2nqhLqFIyHoassXlG2ZRP21LoIA3czOmC8gA6W6RQuINVOvD3at/opu3pIKkdskpy0pD8lnayGPlRSLhJxLCNAd+B/XNo/WoC6QlpBzPW8ut+kQrw91/b71wS6pFgmZj65ZuRi7XNbrvIiZa7scyRx1RwV3oy9QF1P3INDdvc0ZPKexe/tbE+y2ythVQS8CPWiUO0aO98aoiYzxHhg70QNTZvhg7qJBWL1+HLZum02gL0R8wnwkpS5Qpi5Q38PuZ+Ge1RrUSzbgUCktvSwER8tDUFuxBSeqtiqonz4RibOnoiB1X7TUSzwuXZIFRzsJ9cw6qGfxBybpFy318phdZEm9qNIAdaauQ13SL6+eHcHjW/txsToDuXErMHck7YVdc1Op80JLt+rYCkaqimELQriVyqF3aCFgb4r2LZqik0xP5HXdDFvxvAWva462vE1SL214e7vWzdC2ZSOC/Fu0bdGAQUtn9O7QDHb9ZCd8Ywzk98fDpBusOrVEX96nB2HejQ1Gt2ay32lj9JaVn62bqsHafoYNYcwehE23pnAlxDz7t4C/ZWsMtW+LsW6dMN2/F5aNskDoDGfELPDEzuW+yF7jjxzG7nV+KAj2R9FGP+wN8cOB8EBUx43AiaTROJ44CieTx+Fc2hRczpqN67sX4OaeJbiRvxi3C5bgfvFyPCxZyViDu0WrcTNvBa7mrsCVvOW4VrAc1wuW8rgY14oW4lrhfBVX8+fhMsF+MWcOLrCROJcxH+fTFuHczkU4lbQAtYRWLS20lt+HIzzuj5iOAoI9c+NYRCzyw5JxVhjs0hq2fb+CRe+v4GDxLQb5dMLk0VaYPsYBE4IsMcijF5zNWqvCXbZG7PGY0NSN2vDYEa4W3WjtHWHeW+axt4VN/85wspDpjz3V6lOT3i3Rv3cTeDh3xdyZfkhPW4tTp7Jw+04p7j88gAeSO39OsMvMl5eHCXcBPYFPoD9+WIbHtPQHd/fjzi2Bei6uX9NWlp6RRUfnE3HmQhJO8lh9JhaVx6NwuDYSB6q2o6RiKwoPSE59M3KLQ5BdGIzM/PVIyVuLuOzVBPsKgp22zvdos4L6XGyImYVV26Zgaeh4LGEs2jQOM1YGYQqhPoGN3GjCfOQsDwyd5obBE10wdKI7gia4YdBYVwyUgdJhjvBmb9qTEuYZ6AA3WWDkYwt3Qt3Nj4D34XU8uhLszgMceKTN+7vCVRZEMgTsYuz1LV3ONZPXAC4h55JukZBzAb5EfcAL1EWStRSMBYGuQV0r1SvM/Z/pFwmBu0BcoK6XCPizpcvxjwOlfIA8qR2BLiHlI1UroWoS0OL5AxRztyH4NRuX1IoGXR2u9QEr5xrsjVRITltWmcr1Mn9dbtMBrKdM5HH1TVx/Hv02Her1YS+hv6ZE/eukN6FSL3UwFzOXsBdzZ9RPuai8Og1drFxgLikXlXbxIswZXgMs4C0bY/hZwZdAl80xpOyubDQ9ZIQrRoz1xJhJPhg/1ReTpvvR0gfS0oOwYvUYbAydgm0RcxAdMxc7JKeetlhBPSt7OXaLre9ehb35a5SpHybUK/ZvxBHaes1hQp2Gc6o2glAn0E9rln7xQpyqX33lSoqaGyxAl3y6lnrJw4P7xXj0cD+kNIAAXWCuQ11CoC6Xn9LKbl/IQ3VxNGLWTcFYb34mXRrBtBWh3q4pTV2gLkWvWqBHm9bo0qolOrY0QAfCvHPr5ujWhrBv2wo92xkqqLdt0UzBXHLpMtOlY5vm6NiqMWHfQNWCkVICvfi8Nn06IJBf7lH88gfwe2Dfqx36G0rpgK/RpdG36Nq0MaEuNWaaoF+bZjBp3xxWXZrDuZfsZtSWEO+CcW49MdGjO2YF9Mai4cZYO8EKYbOdsWO5H7JChqEobBQORIzBkdhxOMqoiR+H4wkTcCJhPE4mjMX51Am4umsqrmdPx7WsabiRPQO3d8/B/YKFeFi0DA+LV+A+jw+KluJJyXI8L12NlweC8ZI9qOdlG/FkfzAe7F+PB/vW4P6+lYzluL9/Ke7tW4TbxQtwq2ABbuyZpxqIazT+q1kEf+ZKXM9chctpK3AuZQlO00hPJhLwhNfhqBk4yCiJmIb04BEIX+iNGcP6wt++GRxNvoZlv69ga/oNfJzbYqRfP4wdaIZhUrLCmmZOW7c3aQMnsw5sLNvCTsr0mnaBVZ/2MO7WGv26tIJpz7aw6tdJhaxI7dedn6sMtBq3woggW2zfOhcVFZSEa3tx+34Z7vO784hAfyAlAlTdfTF3KcFbB/UHpXjIXuDd24W4eT0XV69k4tyFVJw8vQPHT8fj+JkdqKWlHz0ZQ6BHobwmgpYejqIDmqHnFG9EVgGBvmc90navRXLuasTT1mX2S2TGEmyVEryJc7EpfhY2RM/AakJ9+ZYJWLp5ApaFTsS8dSMxk2CfTmOfSLCPmz8AI2d6YAihLkAPGueOQaNdEUBL96V0+Qwh2AfJkcAOoE17WsPdz0HlyQXcbgwxcjFwyZt7Sr69DupOYuq8v8Bcz6UrsPM6gbYAW4e6PmDq5C2G/7u1SwjUBeZa9kOyIOb/30Od1/1vg6QCdR3sdUj/6it5IqkqJkCXKmPSBRDtlxFac3sxdTFysWwt562lS7QQyAqEJQSoKs9Oc9dXlErIuQ5zOZfbdWDXz4PrzyVTHfXnk9CvkxWlAvY/Q1wep8P+9+di0MRlYZF9nZlL6FCX2S4qZPYLw8HZSAFdB7lAXQe8l48lfKV+OoEeMNhe2xhDIkjy6LI/qTtGTfAi1H0wjUCfuzAIS5YPx5p14xGyZRqhPhuR0bNp6vNo6guxM30RMjOXIodg30OwF9PWDxSvw+F9G3GoJFiBvbo8FCfYZT19LBJnTtLQaT2yw5FsLC1A1yw9QwP6LUm7yPz0AgJdq/fyUhaS/AnkEnIuA6d3bxbjzNEU7E1di5B5QRjq2AM2UvSq5dcwpRmb0NL7tZYStQboKgOjBs3RvnlTtYhIUjHdpfwuowfh3rFlHdAZrZo3QhuDRujUuokqF9BZVm62aYp+HZrDvEtreJj1wjAPOwxhz8yxdwe+RiP0knoyTb9RS/e78vGygYWUwzVtT6j1aAU/805q4+nZAaZYPdoBoVNdsXWmK+IXeyN9XSB2hw5D8fYxKIubhMrkGahJmoaTKdNoyLNwIWMmruyaies5s3GT5nwzZxbu5c3Fw8IFKh4UzGcswKOixXi2bwVe7F9DiK/B0/2rFcxfH1yPN4c24R17Tu8rt+Id483hMLw4tBlPCPpn5Rvw4nAwnh9eh2eHVuPJwVWEvpj9SjzYu5oNw1rco43e2b0Bd3cH41b2OlzLWImLO5cQ7gvZW5iLqtjpqIiZigNRk5AfNgbpG4chfJEnlow3x/iAbvC0agiLnl+xQfwbPKxaIYCGPdCluyr362TamuBvy2N7OBi3hz0N3YE2bmPUUcHcqGsrgr0lj63Rn5A36toSfTo3Qw9+1n27N4aHSy8sWjgM2VmbcPJUDm7c2Y/7Twj0Z+W497SMR6m7zqPshsXen8yoEqDfv1OMOzfzcePably5nImz53cS6gk4fioOtac1oFfURuNQTSTKqiJQcngrCgj13BIaetFG7MoPRvru9UjNkRWlqxC7axmhvhRRFJ4I9mrCkmnqhPr66GkK6stCJ2AxLV2gvmDDaMxdK9MbhyuwT106CBPm+WHYZHcMoaEPHuOGwFE0dfY+A4a7wn+YG/yGuqvwlumMPnYEtxON3FlB3M1XN3Ib3mavrq9v6VJyxMG9Xj6dl2WzH93A5Vjf1PVBUjkK0HX4a4ZurhVFdJL0ipZu0WH+n9Ivmlxrdq5H/dSLDnWBvBzrkP7VV9JKCMyVpRPukrzX51DqE+NlZsr/BLuWQhHQygwUHax66kVALqGnYAS4AnQBuQ5mHe46nPUGQm6T+0nIbfVfQ+6vP15Cf5z22trrKKgT3gJsPfRpixL6bBeBuq1DX9g59lVpF93S9Xy6BnUL+PpbYWCgHQax1ZeNMQIJ9MFDtXnqQ0fKHHVPTKalz1kwFIuWjsTyVaOwfsNElU+PiZmP+B1a+iUhaR6Sdy5EBo0kO2sZ8nJWoChvFUoL16Kctl7BOPInqJ89FY0LZ2nodVCX4l3aAGmmtuDojjbrRTYwkKqML9h1FqhLukUfHJW8uhwlxLauXszF0X2RyNg2F4v5Q/AxawvLtt/AtMU3MCZk+xGuvZs3QZemjdC+SSO0bdwQbZrQvHldJ8JbBk5l39FOanFRYwX0lrzcoul3MGz2HeEvdWJkjnsjyHZ1ll3bwKFXR3iZ9oa/dX+49Ouq5qd3bfxXdG/6LTo3/hs6i603I9ybfw2jtg3g1Kslhtp1wSw/E6wb64gI2ljKEj/sWj0QeRsCsX/rcFTumIBaAvxE+iyc2jUH53Lm41LuAlzfswh3CpfgbuFi3CtcRPteosD9sGAxntDAX9DAX+xbhud7JVbiJWH+5sAGvC0PIcRD8Lp8E14T5m8PhxLo4fhQuR0fjkaqeMfz1xXbCPYwvCTsX1eG4fWRzXhVuYmXQ/DqUCheHAzB01KCf98W2n4YHpeE828Iw72CTewVrMN1WumVzMU4lzqHvYjpqI6fgkMx47AvYjT2RoxDTvgopAYPRdgiL0wZ2A3uxt/ApudfYN+vAZxNDeBq3houZq3Urks2vQ1g25fnhLqzWVe4mHeHszkb6f5dYNKjDXp3ZOPc3oDHFsrc+3Rio9yODWenxrBiYzBiqAM2h0zH/rI4XLxShNsPD+DWo1Lckvnoj7St7u4+KML9e8Va3CnCXUm9XJd66jm4fGkXzp1Px+mzKQR7EmpP7cCR47EEOi29OgoHGHv5nhWUhyGvdAttPRQ5RSE09U3YmbseiVkyA2YJYnYtQTTfk6j0xdieugBbEmjqUVOxdvsUrAybiOWbJ2LllslYtGEs5q0ZiTmrhmPWiqGYtXI4pi0JwujpvhjK3+HQ8V60dU8C3gODRnlg4Ah3gt2dpu6KAYNc4DXQmUdXBXYxdg9/RxVSbldCWXxd3SkpUyIyWT+066R8Ce3enZbOo4sXzd6bz8GjTNWWowuhLkDX0zECdjVIKnxjY6Dz9ndD18H+/weoy5Pppl4f6vVbEQs7Salo88310OEuQBXg2tezZT3Xrufbddjq5wJjHcL6dXJZQiD9Z6jLa9RPv8hl/X76bV8e4yjPz+dyMIK1fR8VtnVz0bUZLmZqIwwJyaXLPHUb+94EvAZ2CUcXzdw9vc0xgOHvZ4XBgxwQFOSMIUOdETSchj7KDSPGeGDkWHce3TBxig/mLx6OlWvGY33wJITS0iMi5iA2dgHidkjMQzwNJElBnabOH/ae3FUozluL0oL1OFi8HhU09erSEBw7tAUnq7bhDKF+rs7UJfVy+ZIGdZnxcvu2lNrVywIUqZ1ppG76q5di6RV/gLrk0eUol6UW9tmTO3GocAt2bJyMKf5mcOrRGOaGf4OloWwm3YhQ54+eQO/Y6Du0afAtDBsS1gS7DJAK1Du1kJK636Fd42/QunkDtGzZBAYEvEETXqZ1d2zRAN0I9j6tmsC8YysCuhM8+9EuGS49O6lNMHo2/xY9CHFZUdqx4V/QodF/oUvzv6Bvm2/g2KcFhjv3wKKhVtgyzQ1JS3yxe20gCgnzvcEDcXDLIByNlrz4RJxNm4bztPGLufNwNX8xbhDed0qW4AGh/bCEsXcp4boCTwnyp8Ur8LyEBl62TsWr/WsZ6/H6wEa8I4zfVYTVxRbCPZQRRrBvw7vDEXhbGYm3FdF4fTgSrxgvKyIY2xjhBHoYg0c5P7wdL8u340VZBI2fURaJpwej8Wj/Ntzfu5kNTTBusyG/kbsYlzLm4CwbpeMJE3E4eiTKtg9DWdQYlMZMQGnsFOSGj1N14ycO6Ax/25ZwNWsOe6MmtHYCuVcjVavGqAMb4s4NYd2ntdoBydWyJ9ysesPBrIey9R7tmqlSyN3aNFFg79WhhbquF+Fu3LsV3FzYC5o1EDsz1uP46Sxcu1OC6/clinHrYbEC+u17Mn2xiN81xu1C3L2+B7eu5dHUc3H1chaFIxPnLmbgzPk0HKOxK6jXxuBgTTRKGSVHIlFYvg35B7Yiv3Qr8vaGIasgREE9gVCP27VUQV0He6TYeuIcBNPU10VMIdgnY33kDGyInIVlIRMxf+0oBfU5q4YR8HI+ChPnDsKoKX4qRk72xfAJPhgyZgCh7gHfIFd4BTrBc6ATbd1FQV1A7uYrZk6oS+kAHxq3txXBbkOo26vaUwJxPUsgMP895HYN4nJ096H1D3BSQFegdyf4eR/d2lVahpcF7BIOMlHE3V4xV0+//B7WX+L/l/SLnGtE5z8BuIBbT7/IE+swt2YrYSUjsDKYWjePXKL+oiIHGrsTjd2aQLWwFzPvBzObPv8x1MIf3kev5ig5d7lOHqPn3gXQ8kbKUTd0/Y2Vo1yu3zPQoS7nWgMhg7ZmBHn//xXqaoCUl+0cjb5AXc+r65buTUv386WlB9ggiIY+dBiBzhg+0g2jx3ph7IQBGDfRm5ddePTCvIVDsXLtOGwgLMPCZyAyci5NfR4io2QGzBwk0EBSMhYjSwF9DYr2rEMJu+cC9TLaekXJBlQR6rXlOtSjcP5UzBdTv3I5UaVeNEvPpTnl4xF/dAL0p09ku7pybSMMmW9cL/0iIecyeHrj2h6cqElASfZ6bF8+EmPcesK+87ewavctbNs3hYVhExgR0H0MaOq09PaNCHMeFdBbGqBrawmCgjBv2+hrtCSUWxDeLQl6OW+jin41UqV0+7dpDpvObeDZtxt8jXvAo3dn2HUyhCkfr/Y4lf1C+ZhONPZuBjT0jt+pLeVGuvfCsjH2iJznjfSVA1EYPBgHQ4egcusQ1GwbjOPRw3A2cQwup0/G1awZuJ47B7cKFqkc910C/fbehYT6Ujwg0B/to5UfWIuXBwjxsvV4Rwv/IAZ+aDPe0qjfHBAzDyW8CXP2jt4Szm8OE+oE9LvKKLyvjGHE8rZ43rYDbyrj8EbOq+LxpioWr45E49XRaF6nxSve9/XhOLwqj6exJ+D5oR14Uh6L+4TZ3b2bcLd4gxp0vVOwBNey5+Bi+hScTh6HqtjhOBQ5FIejRqI8eiwOxU9GWfRU7Fw9GBunOGDuUFOM9O6NAbbtaejNYdmjIYw7fY0+bf+Kvu2/hVl3GTSlrdPUXa16wdmyt8qji53LmIZU0OzcRtvEpFcHmnvnFujbzQDWFh0xcoQTwrbNQdmheJy/ugfX7hbjxv+AeoFK8d27nY+7N/Yw8rUUzNU8gj2Hlp+lwH7ibDKOntiBimM7cPhYPMqq47C3IhIFB7dhT1m4BnX2XLLyQ5GWHYzk7DVIzF6OuMxFiE5foCIydT7CaeqboqZh/bbJ2EBbD4mZjdC4+VgTNhVLaOsL1ozG/NWjsGgtzX3lSEyWmjAzBmHc9EEYPWUgRkz0Q9DYAbR1b5q6BwYMdoF3nalLGsZdCnj5yqCpvYr/BHWdNzp/dAY5eci5tnhSwC5AF7jXt3dnXq/n2iX0dIwCu5s2fim8FZGW+E9Ql7Ak2P+3gVKJ/wF1E14hVm7HF5AX+vJi8qTSBeATmrLLbGYj0NUsXYBubkuAEu4K6vyPiKnL4KTMOJFl+HqoxT51IfCWo3Y/ScsQ6rxOGgOxbIG9GPefQwBeP2SmTH2oyxsv9xOoS9gR6pI7txVgO/T7AnVtxossOJKBUzYgvM5WbnfoowxdzXapy6nrUPf3s8aggbYK6kFBThgcRLjT1EeN8cS4Cd4YP3EAJk3xxcw5g7BwyQisWD0W6+pSL3Hxi5CUtAwJiYuRkLQQyTsXI33XcuTmrkVRfjD20tr2MUoZZQXrUC62vm8jqg+G4viRbThNqJ87HYtL53cooF+/JnPTd+K6rCClpd+/X0CgF0M2lpYt6169PIS3ryrxTmpkE+SSR39bd3zx9JBakHT1ci6OEUp5ycsQPMsfwx26qnrj9p0bE7jNYUIg927WQFl2z+ZN0UUqLBo0U7n1Hu1a0fYM0ad9K3QntKWYV0vet0XLpmjVsjFaG3yHDi0booehbCzdFGY0coeubeDVpzN8aOlutHSbDq1gZmiA/nx816Zfo32DvxDsf1M7D7kY09Bdu2LJGFtELvTDrvVDULQ5CAfDg1C1LQgno4fifPxwXE4chRvpE3E7ezru7J6FO3lzcb9wEZ7sX4VHpSvwoHQZHh9cjcelq/GMQH9TEUIohxHO4fihKhI/0B4/SjqFtv2OZv22YrsGcBrl2yMRNO6tBPN23j+a18Xh/dEdBHoCXlfs4G3xeE24v61KINTj8ZIgf8HHviS4XtDonx+KxLODUXh+IIavHYvnBPxTGv79sjDcK9nI2MAGZy3us9dwK28BGyX2MjKm4WzqJBxPlIHd8agg1CtiJ+BQzBTs2TQCCUt8sHmWBxaNd8DYACP42LaFo1EzWPZsCJMuDWjqjWDaTao4GsLRrCvc7fpiAL//crQ17gop1dudDXbH1g3URibd2zVHj/b8POXz7tcG/r6WWLVqPHLzw3H8bBYu3yygsRfi5r1CBfSbd/bg9q083JG4mUdLz8Udgv0+zf0m4X71ai4uX8nG+UvpCupVJ2nrdXGwNv6LqSuo7xeob0V2YSjSc4Np6+uQsnuVqqkemToPESlzsS1JaqpPx4aIyVhLqK/ZSlOPmI5N0XOwJnwalm+cgCXrx2ERwb5w9WjMXByEcTP9CfVAjJ0+kKbuh2E0dYH64NHeCBzppcJvqBuNnVAn3D2lDoyf7GTmoMLV14Zgt1aA9/J3UikYlWohxOtbuoBdk0rJHIh0isVraRcd6ioFQzuXtIscFdQJeH0WjNqUuk6eFcjrJFqLPw6UmpPBAnExdIH6n6c0SujWXof0r76SIuwWvKOEJV9ADytCXd9I1ZRPYKZsXYAus1g0S7fnf8reRYDKP6YOyrLBs1REVCHnKrRzzcxp5TxaSX7dzpjQJeDrQi5rA6kmhLWkaCRlIykcze71mu1qIZE6l5k02uvKc5vZaD0BteCI19szBOQOvL8MlNry/gJ6e2dtbrqNQ19aeh+VW5dUjKuHtuhIQg2UuhvDw9MYvr7mGBhog8BBthjIGDTEnnbuinHjvTBxkg9msvu6YOFwLF02mj+OsVi/fgLCwmao1Etq8grs3LkKySnLkZa+Clk05JzstcjLWUdTF6hvxH4F9g04SIuTWTA1h8NxqiYKZ0/G4fzpHbh4jnEhkbaehMuyIcatXbj7MA8PHheqzaWfPtlLSz+It7T0d7KBtMBcar3IytEXR/H8MYF+r5Q/yGJcOJOJytJIJG+ZjiWjnBBo2R7WHWjqHRvBij9yI3bTuxHOPVrR7pp+h/YNv0bn5g3Ru21z9O9sCKNObdCrbQu1wXRH2nlryaXLQCmh3t6wEeHRBP06Nodpx2aw7tQCjjJA2rMjfPr2gGu3TjAXoLMRMKXF927VAN0NpJjWd/Czao8ZBNbaifaIW+yHjDWDsWfjYOzfMgRHI4bjVNxIXEgYjSspYwj0CbibPQ33CfT7eXNwf888PJDBzrI1eHpwLR4dWMNYh6flwYTwZrw7uhXvqyLwoToan48n4FNNPCEv9i0h0JZIUMe3vO6N2DZB/Ibx/mg8H5uAD1VJvE1MnZbO47tqQv0o70egv63i/app9DUxeMvG4lWl5NzDCfhwPKPxP6ncgofsITwoDa6bOcMoXsvGaCVuZC/FFQLtfOpcnEqagdr4KTgSMwkVMRNwQBYtsVHLWOuP+BU+2LTADQsmWGB8QE8EOLaDiylNuy+tvXcLmEv0aQ07s85ws+sNL36n3fjddrbuBRvTLjDq3hLd2jbSSiSz4e7IHlnXDs3RRzb8sO2JaZP9kZi4BhVHUnDmXA6/Z7txXQBOoN+p2/P2Pk1doK7ixm72GGXhUTauXs/ClauZuHAlDScvJKHmdDyOnoqjqUejrGo79rEHVMz3Ir9MKjSGIrd4M7IKNiJt9wak8PeQuItQT1uKyJRF2JY4H2EJc7E5fjaCo2dgXaQU95qG1VunYm3EDKziUcrxLt9EsG8Yg4VrRmL20qGYMNufMB+AURSs0VMlDUNhmeijdkkKHOmOIbKpBiNghIfKsXsPIrj97Qh5B1q8zIyx42XJqRPI3jZwHUAg182KkXD2IrwlJUOwy0CpnZsMnMqgqWblkkNXAGe4+Tqrc7FyqQFjL4YuQcirAmA8yi5J5mSomb0ZeUt+iq1LkKcSwmBhs7YftJZ2kU2o9T1L5dhfjF1SMeRznz+kX+TBAm55YF3Ikwjk9dZEbN6UD5YpOCY8mtoITGWJPv9Q/nGWMlOGUJVaMFIbRio5ykIlyaNL6MYtwFaDpzaEOk3flo+z539IwobnVrLIidAXKMtuSQJ2MXu9sqLAXG6T6+Vc7w3I7Zb2MrOmHy9rOy7ZCtTledxkQ2lLBXaBujXva8degpPseCSDpgwXd1k9KoZupkxdjF3A7uRqBBcPI3j6mMDH3xx+Ay1VBA62wbDhThgzxh3jCfapU30xZ85gLFkyEqsJ9eANkxBOqMsgaUriMqSlrkJKykpkZBLouZuQlbUW2bvWoDCPUC8Kwf6ijSjdG4wDJcE4XBaCmkoZJI2hpe/AhdOJuHA2kWBPItiTcOlqCi1qF+49ycfDp4V4+ETKp+6DbCj94W0V3tPS370g2F9U4ePLWlXj5em9A3h4ez/uXi/G2eM7sS93I6JWjsbcACsM6NcSJoZ/gXGbb2FMEPfij72zAY1O6qLTpNs1+gu6NP8W/do1g1kXQ/Tv2Jom3oygb4wOUudFDZI2RRuavXTve/M5zLq3gF3v1nDq1QYu3Q3h1qM93Ht0gWOn9jBracDeQDNYdDCAMRsAk04N4dTPAJN9eyNksj2SlgzA7uAhKNw0BHtDBqN861Acjx2FC8njcVmmI6ZNwM1dU3AvdxYe7KGh58/H/YJFeLRX0izr8Zwgf8zjowMb8EwGPQmUd9VRjGh8qN2BH06m4GNtIkFPiFcn42N1KiG/80vI5Q9VKbydNi7Ap41/rElgJLJR2MHLO9TxQw3BrhqDGHw6FocfTkjE8rlp/lVb+Lqb8KpqE14c2YgnFevw+NA6/k3r8bCUQWO/XxSMu3kb1IyYq+krcT55CU4lzCfUZ6kZMZWxE1EWNQpF4YORvckXqeu9+Zm5YcMcWywaZ4oJAT3gay+bahjAxqgVrIwMYd7PEJbG7eFg3Q3Odj3gYtcTrpJatOgKk56t0auj1O9pxM/sWxgK3GUf2c4tYdq/I4YRbOFbFmDfvlicOJ6JyxdzaOGE9x0ZsynAE/YIHz0oxr1bkoKRVct5aiWpCIYU9bp6IwOXrqXhDMVDVpNWnYxGRW0EDlZtU4uP9lFUig6GYU/dPPWswk1Iz9+IVII9cddaxFN4olOXY3vSYmxNXESwL0RI3HwEx87BuqhZWENTX024rwyfguWE+rJN47E0eKyC+pxlQZgybyDGTPMhzCUE7P687I8RkwbUDZ568cjzcQT9KC/4BjnT1mnlCupOCupqY3nZPGOAHO0Zkg+XgU5Cvd6CJLmsrzqVFIsekmLRQyxdBkT1yo31C4DJIie5LOXOZY9SG3LU1l32gLblfW1UyEJQfVNqK1dbCKcF6gJyCTnXLyuo15/SqOdp6oepg7lqJfRBU2M+QAe7sXV/HsWmZZBSt3SZe0l714GuoK7luCUkTSJQ1yEvVm4rpi8Ngyw84n/MTvL1aqaMZtqy3Z1m62LoGtA1Q6d9C6R5u36bMnOBNo/6uWytJ1B35HNICNTlshi8zFl3cjP/AnM3T0m7WKrw8iHo+OHK0d3LlEA3g7ef+Zfw8Reo2xHqzhg50gUjRjhj3Dh3TJvmh4ULhiqobwyegq3hs2jqCxXUdyYvp7EvQ2bmWkI9GNk5PDKK84Oxf+8mlO3diAP7GPsJ9QM0df4ITqnUSxyBnoBLBPrli6mQsqaXr6Xi2m1C/XEBHj3jD+3ZXjx7Uaqg/l6gLhscvKCx09A/varF2yeE+t0yPLtThie39uEsQZabuBTbl47E3IHW8OrdEuZtv4V5hyaEuuzg05QWLtMRtZ2OZAu7HjS7/u0J686tv0C9kxTvknovsspUygfw/p3Yve/F57Ei0F1NO8HTuDNce7eHU9c2sOtgCOs2hA/Dpj2PtHmzDo1g37s5gpy7YOkoc0TNdULWGl8UbwlCaXgQDoQPxdGoETidMAaXd07EtbTJuJExGbezptPS5+Fh/iI8LFxKS1+BJyVr1FzyFwT5U1rxUx5fVIThDU3xfU0sgR6HT8eT8OPpnfj+eAqhnIzvj+3ED8fSae8Z+KEuvufl72vT8KmW8CfIdaArqPO8frwn3D8S7p+OMY4T/jTTt9Vb8foooV4Vgjc1mwn2YDytWM+/Zz2elG8g1Dfwbw3Bw+JNuLtHoL4W1zPX4EraSpxLWYzjiXNRu2MmjtLYy2PHYl9EEPK2+CMzxAdJG7ywfZkbguc4YP4YMwx16wRnk+bK1q37t4Fl/7YwN2oDa7MOcLLpBk/nvvBy7gdHq64w69Watt4C3Ts0Q5uW37IRboC2rWnsbdmz6t0OfgOssGrZROzOCUNt9U5cPJ+NWze0WkKy7+2TxyUEewkeyGDpnULcuZuPm7ezcfMOg0cBvED97MVkHD8Tr6B+9HgUKvmelFdHYH8Fbf1gOApo63to6zm09cyCTchgb1UNmO5ajRhCPSJ5MbYR7OGMzfELEBwzB+ujZ2F9zCysjZxBYxeoT6Spj8eyjeOweB3lZPkQzJTSvIuGYvzMAILcW8F9/MyBjEBl7kHjPDCYEjZkrKeaFeMbJAOndgrsAnRXX2vCnAzws1UzYyT37hngzMt/XGEqQNfLBmihzUXXB0H1sKPF29DmbdWRnJTrCXrZPENCrhfY23nY83oHdRSoC+QlBOp62LjZ8TprJdySelFBNitbrzP1P6Zf/gT036GuTWsUO5eQ5aoyb91UbJvwFagL0OWoBk0F2AS5DnVVzbEO6rqtC9wV4HnZzlEGWQXqlirsZXWpmvooA52/Q1q/rJb68yjmrp9LAyCXdbDLUe6v8vY8qhSMPPZPoS9GcnDWTF1y644uJgrynvxgBeoSHt7m8PLVwmOAqQoffyuVVx8x0g2jRrkqqI8e7YJJ/CLNmzcYK1eM1ky9bjpj0o4lSEli0MQyM1cS6rT0nFXIlZkvBesI9Q0oK1mPgwT6IQL9yKHNOEYwnDoeqfLpF87G49L5BFy9LPuQSmnTNFxT6Rf+2J7uxaOnJXj6vBSvXx3G27cy06UKrwl1yaV/kNrphPqze2V4Qag/vbkXJw/FInXbDIQvGobZgfwC92oJm45NYNOtFaEuK0ibontrWjdB3rVlQ/Q0bIx+7ZvDtFNLmrpAXbaxE6g3UptktGnaEG2bS9nd7/iYBujbSRYZtYGbaWe4GXWCQ/c2fP5WsDA0gEWr5rBr3xqONH67Ts3g0K0pAmVP0GEW2DLLEcnL3ZAf4o/SiKEojxyGiohhqKWln0ueSEOfipuZM3AnazYtfT6BvgRPilbiSfEaPN67Ds/2b8SrQ2F4VbGFMA/Fi0qC9Wg4IRuhgP7xWDwtvT7UCeraZAJZLqfRstMJ5jTej7Zem8rrCPwTtPjjtHkBvLpvioqPjA+1SbyOz8GGQhqLT8cJ+mOxqhF5XbUVb6r52rXhhHoonlWykTm8iVDfiMdlG/F0fwgeE+z3C4Jxm9+HW9lrcINQu5S+FGdS5uNE0izUJE5FxY4JKIseieJtQ5AXPgiZoQHYsd4Xkcu9sXq6I8b59oSbGYHeh59f/1awNm4LC0Ldsn87ONHWfdyM4eduAg/HPqoOjGyo0bdbC3Ru11htQdiOjXA7QzbE3VvC2b4PZkz2R1L8ClSUx+PMqQxcv5anoK4G5B/Kxiv7VElnKeh1h9dfvymld7MI9Cx+LzNx8Uo6oZ6C4xSR6lNS0CsWVezBHOJnIMW8CktDkb9fg7qkYHbR1DPZsMmc9YTMFYhmo7Y9cT62Ji1AGCM0YR6hPosxEyHxc7GR1r4hagbWbJuC1VsmYxWNfYWkYQh2ya/PWzkGU+cHYex0P1q67xeoy2yYIWPdtbnrI50RMMIFPkMkl87feIAMltrChRInYPfw12bE6FMeZV67wNxJ0i51QP/jYiQd5NqcdD0cPG1VuV6tTK+YuI0KqbsucJdza0qxWHl9S9ehLpYu5VtUCRcXmy+5dEm9yFGlY+ou9/8z1PXpMnoSXgtJv2iT4cXW9dFZKR9grma5CGwF0uwa0LhlCzsxdR3qWhVHyXP/vpGFDnXd1HWoy8wZHeq2YvBsDHRAC5x1aOuQl8t6yuX3mTOSftFm3ujXycbXWg5dCwG8Hl8WITn1V1MaZaBUQqYyStpFwC4pGJkFI7buIZUavY0V1H0DrDFkqBNGjnbH2LEeKsaP98TUqT6EeiCWLxuBdWvHIpRfuMjIWUikbaQkLUJKyiJkZC4j0FciO1tWlC4n1Ndg3961KCWUDtLgjhwOQfWRUByvCcdpVfOlbuHR+R0K6jcI9avX0tWP6c6DfNxjl/g+7Ul2ppENDdQmB6+rae1ypLXLZhhPK/Hq/gFCnT9Idqmri8KQtGkSNs0KwGT+31xkBgS75ZZdW6rBzS4EuSwaat/8W5WG6d22KUy70KylPktXQxi1J/hb0+ZbNNa2s2veEB3qgN6rfROY9WgNu37t4NCnHWy6t4Zlpxaw5GMs2hjQ0pvDvmNLmntLvm4zBJi3xYwAE2yc5oz4JW7I3uCBfdv8URFDQ48djtq4kTibNAFXM2biVtY83M1ZgPu5i/Egbzme8L17tjcYz/bRzAnJ5wcE6NtVPvslgf7qiFj6VryriayzdEm9JOPzKYL6WDItW8xbgC2XNbDLUS4riz+eih9PpeH7E3UgJ9S/P7ETn09KAyD3l8cJ9FPUfb4/QejzNd5WR/F1I1Vj8q42Aq+rt+E5/55nh0PZg9iMpwc241mp/M2b8LBoI+7tkcVJBDsb+qu7luFi+gKc2jkbx5Kn4WjiJJTHjcX+KII9YjjytgYhPWQgUtYFYusiL8wdYYKBjm3gbMz3tX8L2Bjz/TYyVMbuYNkF3vw++xLqEl5OfeFg3gUmfVqjDyHeq0tzgr0BOrT5Dj07N4OlcQcMHWSLEPYyi/LDcfIY5eGqlHLOVzl1KeB178FeQp3fowelhHoxYZ6jcuoa1Hfh0pUMnL+0E6cuJOPEuQQcI9xrTyXgMN+TEja4Bfs3o4BAzy+R+eqbkV0oC5HWE+zrkLxrOWJ2LkJE0jza+nxsZ+O2lcfQHXMQsmM2tiTOYyygvc9Vufa1W6diTdhkrCHc14ROxoqNEwl1GTQdgSnzhmDi7IGYwO/4uBkBtHY/Ze+y2jRwlAsGyZaN7Gl7D7JXti5QF6DL0VM2o/azU+kXAbo2f10Hu5ZyqW/rGsQ1oEsKpv5RgK52TSLI6xu7ftmK3NOKKcptf0zBCNglny7QFibLUQZHJeRcuK2DXUKMvQ7pmqnLg6Rl0FsJCSuGnlOvD3WpB6NqwdRBXaY3mtWDuh4yX1yfp66busBdLqsBUlq5gL2+qQvU7dkoCMB1cNeHuoQOe/023cwF5mraJIGuruftNvLYutDAroUOdWc3M4YpGxYx9n5qBoxe80Vmvziw6+rsJtfJalNtIZLfQFuauhNGjHLDuHGemDhxAKZPD8Acmf2yYAiWLR2O1atGYePGsdi2bSoS4uchNVmgLnVfFiEnZxlyc5ZiT94y7C1ahf0la1C2by0tfT2qKjejtmoLTtDwVMnd01E4d1bmqBPqV5Jxg5YutTZu3szFHZlmJjnOhyV4+KQUT18chpRNffOuFu/eH8PbN9V49/Io3j+jtT84iKfX8nGdICvPXI2ENWOwit3REbJvZ1dCvVNzWHVtjb5tm6Nrq8bo0prAbtEAnQjrPu2awapnO9j16agWERnJHHNCvXvrZuimFiE1RLeWvF/bxrAg0B1kVWO/jrDo2gr92zeFSbvmsOjQkq/RCvadW9HSNaD7GbXCFM+eWD/RATGLPJC51gPFYZ44FO2Pmh3DcCKRhp4yAdd3zcT93YvxcM8KxirGajwmCJ4VbcILwuFFaTiel4XjRTkN+UgU7ZxgP6oB/W319j9A/fsTSRp8CXXdvAXOAmk9NFinqPMfT6V/uSzHzyczeF3ml5CGQBoBua+C/Ukx+AS8q5YpjzE8xvDviGKvYTueH96GZ+X8W8v5Nx8I5d9MW9+7EQ8K1hPsa3B79wpcz16Ky5kLcTZ9Dk6mzkBN8hRU7hiP8tgxKI0ehcLtw5G7JQi5ocORumEINs1xxfRB/TDQvj1kGz5bGTTty0aU762daQe1iYa7Q2/48zsdKONEtj0V8C2M2qJ/z1bo3qEROrf9Th37dm8ON6eemD3DT6UMa44mqplSd6QaI8F+W6p/3uf37X6Jqr9+j3C/eWsPbt6WzTJ2K8BfuZZFW8/EOYJd0jCnL6Tg2JlEVNZGo/TwVhSVyc5HW2jsAngaO8GeK2UDCtdhZ+5K2vpSxKYvQlzGYsRmLkY0j5FpC9ViJInItCU8LlKg3xAxTYN62CSs5+9s9ZYpanrj3BWjMHPJUExdMLgugjB57mCVlpGBVFmYNGyCl1p56if11mnsGtitVSpGygl4DdQWJEloJQUIegV5Ca2EgB56WkZMXuaf10+/CNT1nZPE2rV0jGbsknrRy50L7CX9IiFglxCwm5Ovmq1rW9oJ0OWoi7gOdB3wGtH5T7dzHep6HkdGYPU5lGLsKhVjZwIzQrm+qctRwK7n1P8Mdd3UxdLlXB8otWZDIBAXW5ewo/Hb8H56Ll2sXIAtIedynYRu7BI66HWDV4Ze1wAI1CX+aOka1PWcuquHDIhKSF5dq/dSP6cugHf1kDnrtHRvM1X/xb9uZelQtvQyUDpxorcaJF20eBiWLh2GFcuHY9WqEQgOHoOt2yZjR9wcpLIruXPnQmRmSTGvpchjFOSvJNDXomy/WPp6VB6SretCcax6Cy1JNsaIItSjcfas1H2Jx2X+SK5eTqOt11VjpCnde7Af9x/Lcm4pwFSJF29r8Prjcbz7eBJvef6WUP9AqL+5y/udycSZfeEojJmDqMWDMDfQGoFmXeBIa7YhaK0E2B0k/SJb1slmGE0I7YYw6tgcdn07wNGI3Xead//2zWn0MqBqgB4CdoNv0LvlN7DoYgCnfh3g0r8zrHu2QT928WV2i2yEYdaxBey60Sh7GMKlewt49zHAOMdOWD3SEjHzPZG2wht5wR4o3eaJI7F+OJ4YhDPJo3E5bQpu58zHI75XjwtW087X8RiMJ4Wb8HyvAH0rXh4gMA9ux4vDkXhzNJowjSDMt+E9LVniz1BXqRJCXSxbB7oAWQBe38K/gJpHPf4T1MXuf79eawQ+1CQR6DJDJo6NjDaX/WUF4X44Ai8ObcWr8jC8PBiKZ7R1SR3dL1iFu/kyxXEZrsmipKz5OJcxGyd3zkBt4mQc2TERB6PHoHjrMBRsHY6iiDHI3zpGbba9doojJvj2gocZTb1XQ1j2agzzXs1grXZBagdbs47K2IP4nfaRhXU0eDvTjjDt1Qq9OzUm0Buga7tv0a39d7AyaYNhgywRvHYc9haG8vuXRphr0xpvycyX+7JHqRT+Ooj7ytZ5213JrcugaQ4uE+oX6lIwZ84n4RTj2FlZYRql7Xx0cDOKVWh7lRaWbkE+e1q7S9Yjq2g10vNWIGX3MhXJ7MkmUYB2MOLZs03IWYHE3at5eTUidi5GqJTnjZyB4Ijp6rgxcibWb52JFZsmY8Hq0ZizfCTNfRTmrxqD2ctGYhKla+Rkb5WGkZWnYusCdd8gvT6MAN0JAcPd4TvETS1Skry6lluXeuoyTVEzdh3kf7T3P0JdgV3qxtSHOkGvWboMhApvLb7Yu27pir0Eum7sclmqM+qpFoF5/WqNcp1+rEP6V18JzPVRVv1cAZ6h5lAyZPslKewlJXjNaNiqwBeBrkP9y0Ap4folp047t6yDumbsAnlthoqlwLcOuHqeW87VzBQCWYe6Dm4d5noI+OUot4u517d3vRFQr0V7t/kCdUnDiLFr5QL06oxi6vpURjF0AbpvgB182HKLmbt7yYwYLSXj42+DgYPtVfpl2HAXBXXJpc+dOwRLaOgrVozEmtWjsG7dKISEjENEpJj6bJr6PKSnzUfWrsXK0vP4pS3kD7l03zoF9fKyDThaEUqoh9HUZXMMqc4Yg7OnYvnDisN5/jBkQ98r/MFcvyoDWNIlFmM6gEcy//x5BR6/OopnBPlLWvqb98cV1D+8rsb7pxV4fr0QN6sSUZPLH8/m8QiZ6oYxjt3h3qs17Al0i44GMCHQZdpiN5nKKFPeaOo92xAQ3Q3hKJX+CHWrbq15PwOCnfdtY4CuBo3Qo+lfYdauIdz7tYeXaVc49mnP+8h0Ra2GS88W36lNmu34PC58PY9eBgiybIPFg4wQMcMZacsGIG+dD4pD3HFwqxuqYnxxYscQnE0ahcs7ZVB0AR7wx/4gbxUe7dlAoIcwNuPpXtp56Ta8OkhQ0tJfEpivCfV3NVH4eCwKn07G4NOJaHw8zlD59ER8PkUDp01/kpSKwPskYX0qDZ9Pp38JuSzXf0+gf39SLmfwei3kXMXJTMYuNhAZKj6fysKPp7N5n0w+bxobkxT+HQQ7Q+azv66Mw6uKGAX2V/w739DaX8uUxwP8v8gUx+LVuF+4EncLl+NWPsHOnsml7Pk4mzEHJ1II9qSpqIgbj9KIkdjP2EeoF20fh8xNw7B9kTcWjDDHQLs2sO/TgA1vA5h1l52RWsJStrkzMlT7mQ4LsFXh68rep0UXWPRpDWP2mPp1ZePd/luC/W8w7WsAL9cemDrRBZHbpqOMjealKzm4SUu/RYm4/aAEtx/uZw+xDHfv7VP2LlMexdRlWqNegvfshWRVrfHUuQQc5/e3ilAvZ89p/+HN2HdoM0oOhaCknMdywp2QLzoQjAL+BvL2rUfO3jUE/CpkFK5CGhvznflyXIP0/HVIK1yPlD1rVQ32yJSF2JowH+E75iIsfi62sEccFrcAmyLnYHXoFCwLnoilGyaoWLB6LKYvCsLYGb60dA8Mn+il4B4wwgn+w7TwDXKAX5CzgrpfkLtadapDXYxdUjFOXpJukSC0Jbdel4L5/xR6Dl7VjlGpG8Kahi5ZD71+jJrDLos4FXd5XifVVrysp18k5Fxy7DroxdzVYGn92S/1oa4n5iXMGWLoEtpGqWaqaqO5pF6ky/AnqGszXwhaVwsV1jRzSbWImZvRzFXendBVaROGpES0/PbvULciiAXCOqgF5n+eBaNfL8cvKZe6PLpqMOT5+dym1r3VbZJbt5Pn5NFa9lRlSC0Y2fHI3tEIDk5SGkBsXCvgJWAXgEu6xcW9v7J3LceuQV0sfdgIV5VTV9MZp/gQ6oOwZMkwrFo5GuvXj8OmTeMQFj4J0THTkZhAU0+eS6gvwC52KXPYxRawC9T380tcyjhYGoyjh7egqiIMVZXhOF4dgVPHY3DmVDyhvoNQlznqqbh6JQNXL2Xh+uU83L21F49oTI+fEegvjuDRyyN48roKz94Q7Iy3b2rx/ZtjCuqPLu3GlUOxOLprNdLWjcSqEbYYYt4e7j0J2p4dYN3ZkKBu+QXqkiOXnHofAtyuD+3bhFCnhVt2bQVTmrsJzbuPYXN0avw39G72FzjTvodY90SgdS840MZlI+m+rWnqrZugO59HyufadG0B556ERp+mGOvUAcHjrZG80ANZK7ywd6MPDoZ6omKbB2pjAnB6xzCcSxqDKzunEeoLcY/Wdid7JR4S6k+LQ/G4aAuelmzFi7Jtakn+83KeVxDwVdvxrjaKMI4hYOMY8TyPo6EnELrJ+OkMAX6KFn6SIWZOiP94JgM/nc38EnJZrtehLqD+8cwuFQJ0gfan47z9BAEus2V4/AL1U7vYgKTjfU0qLT3ly/FNZSKhHseGR4w9Eq8l918P6o8IsofFq/BgL8FevBK3CpYT7EtwkQ3a6bQ5OJ4yk2CfjqM7JuNwzFiURo5G4dYRyNoUhPgVvlgzyR5jPLrC3aQZbHo0gHm3RrAh0GXTDCseXW17YOQgB0wZ44XhMjBo002ZvEXvljDrxc+yU0P06PANzPu1gJtjFwz07YM5sz2Rnr4UJ9gIXrm+GzfuFql6MLfZO7x1v5T2zvM7+WoR3I1bOYT6Lly5lkGw76Stp+D8lWScvZSAk+dicexUFI4e34pD1aE4wN7ogSOb1VFtoEGRKasMRSkv76fY7C3fhMKyYOTxfckpWcfYgCyafHr+WqTlrUGybIGXuRTRaUsQk7YUUamLsZ094S1xs5Wtb46Zh5DoubT2GVgZMplwl4VK47F43TjMpr1PnheIibMHfZkRI8Y+cKSz2vRGbF2mOtaHuhi7J49i6gJ1Z28blWf/c35dB7fOPznXb9OBLufyGIG68FRE2VZSz4S6PoPGjoauLwC1InvN6ixcXzkqpm7N22U2jG7oEnJbHdJloJSwlkHRevl0eYBKv7iw5XCmtfMP0DfNUOcEuxTukly5GLhAW9/uTp/WKEcxdFkQZGqtlQnQ89+/p0Y0sEt8gS6PYtoCc33qYn2wC7QF3gJyCbmsP69qNKTmCy9rkO/L5yPEv7yOnlPXyu5KIS8JR5f+alBUwC5pFpn1oh3F0C1o7Jbw9tVK7wYOdlQ5dVlVqpv69Om+BPtALF0apFIvGzaMwZawidgeQbBHTcWO+BlISZ6PzHSaetYK5OWuVLXUSwq12S8H9gWjvHQjwR6O2qMRNPVonDoRhzMnBeoJOH8uBZcvZeDatWxcu5KLG1do6jdlFkIZHj4qx6NnlXhEsIutP6WdP3shq0ir8eFVNV7KD5BwOrOX3d/YuUhaNgRzvPvApw8hS/N26C77gBrCuEMr9GrTXE1lbN/8O5r6tzDr0QZuZt3gSqjb9zKEZRcDmMkqRDFxyasT2BZtG8C3fxuMdOyDofZ94SSpl1YNlKn3MWxKU2/A+zeFbffmqsZMkLUhlg8zQfw8d2Qu80LeSg+UbvRGZbgPqiN8cTJmMM6rKYwyfXEO7uYswYPdBF7uWjzK34gnBPqTvWF4uk/Lpb88JFMIt+FNDaFeHYbX1VtV2uUjG8VPJ2IZ+iBpkgL6Z5n9okxdwJ5G0GtQ/3yWBn6GZs74rI5yHWF+jsCWOJulLsv1P5yW4y58LykYGvtnAv3HMzm8Tw6fM5u9hF34QOC/qxVrT8eH2p009kQaeyxeVdLWKyMJ+HA8I9QflxLq7K09KFmNu0UrcZu2fpO2fiN/Oa7nLcdlCsD5XQsJ97k4njwD1QmTlbXvo7Hnbh6M5DV+CJ3tgnnDTDGUjaVj70bo3+FrmHRpDMveUnO9LRzMOmGAS1+MHeaMsfzu+jj1gqtlJziZdoBt/7Yw7WGA3p0awKhnE9hbtYWHS2cMG2pCQRmBffvDcJG2LitMb0j65fEB3GWItd+9V4A79/Jw++5umnyOmrN+5Xoart5Iw617u2j46Th3KR6nz8fg5JlIHDsTwYhiRKuoPhWJIye2o/IY4/h2Ql/mtG9RRr+XNr+XNl9Ek88vC1Fw3yXb4NHUU3evRlLuarXBhlh79M7FtHaB+UyE8jseGjuHxj4La8OnYlXIJLUCVeC+cM04zKR8TV8YRLDLVEetCJiCOk1dbN13iFZGwMPfAZ4BjgS7Ezwlt+4rZXplQZIsRLLhub0KV0nFeNHiZbBUzNydgHcj4KU+VR3YNZBbK9jrcLeWOeoy1ijTGiWnLiFTxHnZRmYVCndFru20fLmAW8+ni60L3OtfL1GHdG07OzF1yeHoeRxpCWxkZyLpDjhrJSPlKEtcpRaweV1KRVZySr5czjWo8zpnbQaMzFPXbtMgLIuDdNPWoW5DAOuglXOBupQPcHAzh5OH1H7R0iy6sQvsFbjrQk+16KkYdZmNiT0fL9vWWdHIbWjiMijq6CqLjXhfvr5esdHOqS9tXZv14kxzl7y6gNzLx/xLDXVJwUjIuV+grUq/BA52UNMaZUrjhAnazBeB+pIlQ7BixVD+GEZjy5YJ2Lp1IiK3S159JpJpExk0i9ys1cjfvRaFeWuxN3899hcFo6wkhBGMI7S3Y1WRhDp/BCf4Yzixg7aeiHNnBeqZhDq7wtf34PYNqZRXgvt3S/HwIaFOG3/ykkB/U43ntPQXL6rw6jnjMS39WiGuHE1E5a51SJfGZoorxtm2g2eP5nDo0hpWHVvDpH0L9G3bTM1P12ayNETPdgRxP9q8bIdm3BE2PVvConNTmHdqBuN2jQnsxuhn2AhOhHWQdWeMdzPCCEd27Qn/vi2/Q08Dmr5hE3U/yy4t4NCzGTz6NsFkz24In+aAjGU+yFnpiaI1Hji02Qe1kYMI9CCciRuBCwnjcSV1Gq6nz8WdrCW4zx/ww7xgPM7fREsPxZMSgn0fbb10M16wh/OWQH93LIxQ34yXVVvwpoqXayIJVFlwJHPUZQ55AkGeROjuVED/cCyZoN9JGBPiBPr3PKo4S6Dz8udzhDVhrscPvPyDQL1efKLFfzxJY6epfy+mLlA/m6sufzyxi38TrZ1Qf0+ovxGoH4kj0KU+jIB9u6r0+LSctn5gIx7STO/Q1m8VrMBNmvrtotWMNQT8alxlT0V2XzopK04TpuJo/ASURY7E7s2BSF3nh8hF7lg9yQ6TfHvC00Tm/3+Dfu2+g3GnJrDo2UrtX+pAgPu6GmFUoB2G+1kgwKUPPG26w8WikzJ6WZFq2lt2RWoBF4f2CPDrhVkz3ZC6cwmOn6Kt39iDm4T6g2eH8ODpIdx/vA8PHxfj/sMC3Hu4B/ce5eHOfSnfm0nA78LDJ7sZuQR9Ki5fT8LFqzto8PG4eC2RkUSTT8CpC7E4fi4Gx8/GovZMDI6eiMJhfpb6Fnhq16QK2QZPdkwKwe79G5GzdyOy+JvJLNyAnQR8Ys4KxGbQ2GXmTPIClZLZEjeHxq6Z+/qt09Qg6srNkxTY560ajTnLRmL6omEqzy7GrlIxBLtKxQx1he9gF3gR6l6EurdA3Y+A9yPgVfkAQtzTGq7etnUhVRkJe4Yq/MWQo8BdIC55dxlQ1aGug96ewirn+jx3gbq2KxJZrIfAXdLfFG1ZICpmroIiLkD/v0JdgC4gr5+o1/cr1c1cB7ocLQhqU5q5gFwfAFXGrgZKtfSLQF3KAsj12n1oyQSvhA3hq81IqT+IqeW7lb3Xu68Oaz30RkE9D49i53oI0OtDXXY4siW47V21QVFZQSqGLq8r5QE0sBvVAV3K7mozXNSCI9nlqA7qcvTyJdgZPgHWCBwiOXVnDB+hDZROmOCFGTP8sXChAH041qweqQZJw8ImYfv2KYiNno6UpPlIS1mCXekrsDtrLfJz1xPq6wn1DWo16YESdkX3h6CyPBw1RyJxvJpQP0aon0zEmdPJNPWduESoX6Ux3b6RT6Dzx3SnBA/vl+Hxo0N4QlN/9qoKL17X4PWbY7T0Grx9Tku/V4575/JwtiwGBdELEL1wEOb79cNQEwN4E9JO3doS6oboR0Pv1rIhOipD/w49ZKERjVtmsrjQ8pz5o7fpaUCgN4Jph8aEekMYtW0Cs47N4G3cDhPc+2IaG77hDn3g0JUNBJ9DqjD2YePQv21j2HQzgLtRCwy1a4eFQ/ojcrYTMpfT0ld7oTR4AKq2BtbBfCwu7BiPi4mTcClpGsE+BzczFuNuNk09bwMeST5972Y8LZGytiF4WraRUA/B2+pwAjQUr2tC8Ia2/r42SsFccukyf/zT8UTaOSFOU5f0iqRWPspURMmdn04jzGnptHWJ7xXg9ct/hPiX+8hzMD6dTsfHU4yTck5zV0FTlzQMof7+eCY+nMigtafjbW0y/7YEhjaA+rZuZswr9sxe0Nqf0Nof7A/GveJ1hPta3C0WyK/ToL57JS5mLsap5NmE+jTIBiD7tw/Dns0DsWujP3asHIDNc1wxl3Y92K49nPu2gHnnZujbpgH6dWwCqz5t1VZ3LpZdEMRe6Hj5Dnv2xwD7nnC37Eqwd1XQt+kvq1Kbw86qNfwGdMfECTYIC5+AfWVbcOFyFu4+2ofHLw7j6Ut+314cxPOXpXj6bC8ePynAk6dFePy0AI+e7CHM8/D4WR57kHmEfzZu38vA9dupuHYzBVdvpqoQuJ+9yO/4hXjafCJOX0wg3ONRdSIalTURqKjZjorq7ShnL6y0IgzFBzYrsO/Zt4nWvglZhHuG5Nhp7fG7ltHYlyJerD1NFi/NQ1i8gF2Kgs1UcN8YMUulZFZsmoIl62X64xg1/XHSnCFqBao+GyZgmAsGj/Qi2F3hM8gFA6RWTICTigGSiiHcXWjqAnYt5FwPDegSToS4QNuZ4JdwkOmNCuKSwtEGWOVcmw6pgV3Preuhb30nJQPMxcwJdAlZGCqXVRkBSb8Q6BJ1SP/qK0m3aKOtMo1GcjW0ccJbQk/m6yHgNreXxUeS6tAWFkltFgG85Nu1BoAgJ1hl9ouavlgHdbFtCQXqOojrqRABrOS5VfEt3lfrAWig1mGuw1vO5To511IsdVMYeV/9PnIujYWYuRi6s7tFHdSlMemrXsuJsJcBUsmj61MWBea6lcvGGGLmMi/d219bgOQTYIVBQx20Ko0EusxPnzjRU4P6IoH6CAV1lX7ZMlFBPT52FtLZPcxMW47sjFXIy16Pgt0bUMgQqJcWbUL5/lAcKgulqW9F7dEomnqssvSzp2k0Z2V1XzouXcnCteu5uHMrH/dkY+k7ewn1/Xj88CCePj1MO5eNMGRT6WN49awa7xiv7pbj5vEsVGZvRlrwFIRO98UEh07w690E7t1pz13bwJKm3k/l0hupeeldW9PAu7ZUW6I5mnQi1DvA1bQt7HobwKJLQ1p9A4L6Ox6bwq57Kwyx7YFZAZaY6W+FQALCsm1D9BVLb8HufOuGbAiaEjKtEWjXATMG9sOmqQ5IXOqJnNXeKFrvQ0sPQO32IJyNHYWLO8bhEoF+OXk6ru6cTVOfj9u7luKemPqeDbT0TXgqMC/ZSKgH4xkNV2qYv63ZQoCGEuybCfSt+Mj375OYOYEuM170+emSK/9J4EwIyyKjDyfS8IGA/ySDoLz+e8anMwQxL3/Po5Z6ya4Lnp/PpLVLWkZL13yxewV5gT1DgV3Mvb69ZxP+aXh/IgVvZY78sUS8q92B14S7KghWEYFn/OwfEZ4P+P+7L4W/CK27xcGE+hpcy1uFK9nLcC59AU4kz6gz9eEoCg/Eni0DkRE8ELHLfbFivC1Gu/WAjwV7Vt1bqs26uzNMu8kG1e3hZNYRvs59MNzHDIM9+sOPPVV36+5wMtds3aofe229m6o9TL3cO2HkCBOsWhWIXXztU2dSaeb78erNEbx5T2l4fxRv3x3C69cH8PLlfh61ePWqBC9eFePZy0I8eV6gjP3ug2zcvJuBG7fTCfcMXLuVTnuXPU0TcO6ymLucJ6uB1WOyaOl4NKqOReFobSTBTnM/Eo7Sw2HYR2MvItzzyzZjd2kIcvgdSC9Yh6TclcrYk3JXKcBHpoqxz1F59tBYCZ7Hzsfm6HlqhszKEJn+OB5zl4/B9IUj1AKloeM94D+cUB/ujCGjvOE3xE1BXYe7zyBnBfU/m7oA3kVy7Qrmmq3rULcX7nhZqXDwEDOX9Iu12lFJwC5QF9BrUQfxerZuLUULRa4daet1+5VKaJsYaZdNbUxhYi2i/afZL2LmsrpJjhYyKCpArzNzAbXMetE2n5aUBiErKRaVT5eBUG2XIzOCXcAvt+tTGgXoYus61LXcOA2cINfSLmLLeipEM2hJv+jA1h8nDYGechGgC7R1oCuA83a5n36bPF4GR6Vol0Bd6r9IYS95DanYKPl0d2+rugFQGRiVwVDNztUuR+yiymYYg4byQx5sR5iLpVvAf5A1gkY4YjS7a2MJdEm9TJzoQaj7KagvXz6CP4KRKv0SGjoB2yOmqimNmenLlaXnZK7GnhwCPS8YRYySgmCUFYfgUOkWHD6wBUdobDXslh+viVL59HNnElU+/cKFnbh8NRNXZDrj7TxV/lSWaj+4t1dVXpSSui9k6uKLarx/WYvXj47g1b0KPLtehguHUlEQtxxxK8ZizTh3DLdoA8/ujeBIk7PuSKOTretk7rlhE3Qj0MXSTWRWjCmhznA1bw8Ps3Zwov1Zd2sEE+nat/maxt4Ejr0NMca9PxYMs8dUgsKzryH6G/wV/Qh1Y5nK2K4JwW8AH/MOGO/dGysJnZhFXkhf7Yc9632xb5M/KsIGEepDcTJiOM5EC9gn4GrqdJVPv7Vrgcqp35ecOrvaT4o3EOrBeFyyHo/3rcOzsmC8FFM/Gor3NRJbaMHb8K4qBu+r43k5nsaeSIAnqamGYugy2CmDmx8ZHyQkfUIYfz5PcF/IUcePdYCW88/ns+piF4Omfo4NgApJ02ipGknZfDrDxoFw/8iGQ9IyytzPEOx8no+nduLdcZo6Yf66JgGvaxPwitb+4mg8nlbE4FmFgD0aT8ojCPateFgWhods6AXwd/cG41bhOgX2C7sW42TqLFTtmIgDUSNQvHUg8sMDkLM5EMlrAtSA6Vj3nvC37KwGrHu3bIAuTaU8Lz8LQl72MHWz7gJv+24I9OiHQZSZAQ694UjYW/Vrq2bLWBq1hGX/ZnCyM8SwoUZYsmgAEhJm48jRaNx7UIzX747gw6dj+PipBh8/8PxDBd6/P8wox/t35Xj39gDevCnFyzf7aPPFNPd83K9Lzdy6m4VbqqyArELNxOVr7IFelfRMGi5eSVPTIE+cjifY41TUyopUwr2yOgKH2aM5eGQb9qt0zBYUlm/BHgI+q2QD0grWIHXPaqTkrcaO7OW09YXYnjwXWxMZCfMQvkPMfb6aHRMSNRdrtszA0g0T1ayYWUtluuMQjJwsxb9cETjKTZm6QF2A7h/k/uVc4K5B3UodJdwG2NXBXQO6VprXpi6/Tu7wvhICeFthGQEut0kOXvLrktnQshsayGXg1Ibc1UJPwci0cssvQP+ygQbPZVs8Aboc65Aupq4BXJ83KZPh5Whd9yKSUjGTCoiSG5eBUAJbVWDk9QJtAfsfTZ23yR/KVkYWHEkIdAXojh4W/I/ysrOkXDQ7F3uWENha22tTEHXjFlBLbl0GTHVgy3NJyLl+We4jraeeh1evRZjXD+kRSO10e2cjuHqZ0b61uegCdhkMFaDLNEYB+sAhDhg8zIkAd0FgkD1hbqVi0FA7jBjtjLETPDB+kheB7oVJkzzVQOn8BYPUPPWVK0cQ6qMQumUCIiKnISF+roJ6VsZK5O5ag4LcYBTnbUTxno3YV7gJB0o2K6BX8ksqcZRGUlu1HSf12S+0l3MXknHxcpqaMnb7Vi6BLiv8tM0x1BZ2jw7i5ZMK2nkVPj6vwYfHVXhyrQy3Tu5BbUEUdoXNw3YayWwatW8/A7h2awzb9o1h2qYpjNsaoE/rpsrUuxg2UpsnmBHODhad4Eigu5q3hYd5GzjzcTbdGsK03d/Q1/AvKg3j0rctpvA9WzyK74lbX1W+t0/Tr9Cfdmgme512bAbn3i1p850wa2B/bJrmiMTlA7BrrR/yN/ihlDA6unUoqrcNw7GIYTgdMwIXE8YS6jJIOhM3d83BneyFuLd7OR7mr8Lj4rVqXvfD4jVqM+inpRvwspxQryTQj4YR5uGEeRQ+CMxrdiig/75wKF3NZJEZKt+fylJ5bxU06h/O5RDou/HTxTx1lMvfnyWQlb0T8IS4xCeBN3tOWrCROLeTkcZGIJV2n4L3p5Lx7iSPJ3cy2AsQOz+VgnfsLbxhz+G12DmB/kYBPpXnqXhVk4KXVcl4eTQRzyrj8ORwDB4fisSTg9vw+GA4Hh0Iw4PSUIJ9PS5kLVMDpjXszRyMGY7ibQHYEy57s/ojcZUvVk+w4+fQEwHsMbn16Qiz9rR1g4bo0vwbfr78TLq1hF3/NnCyaAd/tz4Y4m2GAFlwR1uXues2pu1hx8/bwqgprM2bYuiQfli8yBtRUZNRUroJVykVL18fwsfva/CJ8fFDFb7/VI0f5PLHo/jwvpJgl3IV5YyDtPZSPHu2jz1JyscjSsgDKTkgddnz2ePcg+tS4fHGLly9mUXAZ+D8xVScPpvIXkFC3TERx08moPpYLI7WRONwdSQOHCXYae57K8NRSHPfXbYRmWzk04rWKrBrOfbFiNw5HxEpjOQFqvLjlri5Curh8YuwYdscLN84RQ2czlk2SpUWGDPNTw2aBo31wtAxPggYSnMn0HWo6yE5djcfW3j4yg5JfwT77+kYDe56iuYPXBLQy9RGGrvsAyGlw/8Ych0tvy5k8NTG2eaLretQl8s66AXocqxD+ldfyeR3CYG6AN2cYJajlYCd1q6lXoy/gN1M0i2SdrHTYK5MvG4kV9I1essj4P9S64VAFkAL1O3dxNQ1oNcPKYFradebr6nNftGBrnVvpPX7/Y3Rz+V+XxoMgl+/v5TNdGWXyEWlXaSg1x+h7uJpBi8/63qmrkFdLD1gkL2ydA3qTjzaEea2GDLcHiPGuPwO9MnemDLFRwF9xgwfzJkbgEWLgrB82TCsWyemLjn1aYiLkXnqi77k08XSSwo2MTaitHijyqVXHAwl0LU4WrEFtbTNE8cjcVoWH52Lw/lLCcpqrt4k1Gk69+7tZuyhqRfg8f29eP6wDK8fH8K7J0fw8UkNPj87jkeX9+PswVQcSNuMlOCZ2DB1IIbZdVNAd+3eHDYdm6I/bbpvK9ns+TtVkbETza5PFxq5SQe42naDs2UHuJi1hptZKzj2pdl3/RYm7f4LRq2/ghUB7m3WCbODHLFwpBPB3RkW7b5Bn2b/BVPDhgro9t3YjSdERjl1w/wgY4TOcETSMi9krvbWoL5lCI5sH4GqbcNxKnY0LiWNxbXUCbiePoVQn4YbmTNxO3sOHuQvxdO9q/GMdv6kZJ2aAiim/uLgJrypCCPQt+EDG8KPVZH4VCOVEuuqKsrS/mOycCgdPxLmPxLgMv1QZqy8V5a+i2ZNsJ/JJshz62CezcsCdIF93QApDV0De1odyLX44TzNnyHnAvkPp5MV2N+fkvOdjFQCX2CfhLcnEglzAbqcp+Lt8TSCPY1QTyPUd9LaU/DsSCKeHo5XYH9aLmDfjscHNLDfKwnBlbw1OJO1GMd2TsfhHaOxN3IQCrYNRPZmfySs8sb6KY6Y4mOMIP6OfEx7waFXZ5gQ7N0N+Pk2/i/0MPwWpt2bwbZ/K7jbdoWvS1/48vfgwd+eq00PONLwbU3bwLRvI1iZNkZQYG+aOqEeORH5hatw9nwy7bsMn36oxfc/HCPMj+PHzyfx04+neH6MYK8i1I/S1ivw9s0hvHldjtevDqmy0FLv//Gj/Wqf0/t3Swj1IrXe4saN3bh2M4e90ExcuLQTZ84lqZDXOnMuGSdOJeDYiXjUHo9DVW2MBvbq7Sg7uh17ae75h0KRXRqMDDb2qXtWEerLFNSjdi5QUN+eLKY+W+XWN8fMobkvQvD2WYT6JGXqs2nqUlZg7HR/tdJ02HhvjBjvj0EjvBXQxdAF5BJyLmCXAVSdS/8zNGt39bb7A+yFTTrkBfzK5mWmTB3M9U2BZK8IBzebL2EvE1ZcbL/Yug50ufzntEwd0r/6Spar6ktWBehmAnHC+XdT5wMIchObvjC27qOOZrL/qI3scCT5bBMFdVmQJPdVJXdp85Z1Fi8hRi0AFksXqNsKuKXmSl3YOPaFlV1PWNj2VFC3E7uWbkodqOu/ITrA9XSLQF3O9aPcV95IN0Ldld0eZ76mbIyh6qoT7A6uxoS6KTx8CHTC3NNbm64oli4lAGRTaT31MniYAwYFCdBtMXyME8ZO8sCEKd6YOEU2xpDyAL6YPXsgwx/z5gdi8eKhakXphg1jER4+BZERMxAbPQuJO+arnHpe9trfa6jLAKlsNl0mA6QE+qGQutovm1Xtl5Mnt+PM2ShaeiwuXN6BKzdTcP1uGm7ezcSdu9m4ezcX9+/vwWN2iZ89KMWrhwfx7iG7wg+r8OlBDR6f34fjxTuwJ2Y1IhazmznIDgOMWsOpa2M4d20O6w7N0L91Y/SScgBNvka7xn9V9VuMe7VWVf28nHrDzUbSL1JxsSXse/OH3uVvtD9aevu/wrFXCwxx7I25bPimD7KAh7FWwrefwV/ZA2gAyw5N4NyzFa2xIyZ49sKSEaYIn+WE5OUCdS/krffBvs2DUbltJGoiRuHsjnG4njYBtzIm4dauqYxpuJU1A3dyZ+Fh4SI8K1mJ56Vr8XS/BvZn+zfgNX/Q748Q5kei8OloDL6vllK4Ugs9hiELfuLxhqB8X0241tKcZSYKIfquJh3vagn141mEeo6Cuh4fzhD4Ml3xnKRe6tIvF3bVRQYjvQ7mO/GZZvn5IuF+gdZ+PkWBXSAu5q4b/fsztPKT8Xh5PBbPaxnV8Xhek8RjMp4eScHDQ0l4XEmgV6XxciqeViTi8eE42no0HtHWHxLoD8u24N7+UFwvCsYF9lpOZs7GkeRx2BczGEWRgcjdMhBJa3wQOtsDC4Y6YLSLMfws+sC5T3dYd+ug9ontSrB3p63368TeVo8msDM2JMj5OTv2YfQj2HvDyaoLbEwMYdG/GWwsmsF/QBfMm+vC7/EE7MlbjhMnY/HkyV5l5j/+SJh/PoOffzyjjj98OonvPx4n2I/R4KsJ9iMEegVevaxU2yi+eHIYT2Vdxf2DeHivDPfvlOLurX3seRbh5u09qobMxcvphHkKzp1LxQW+v+d5PCVQP7lDGXsNwS4lB8prI3GwJgL7qraisCIUuQc2Yte+DcgoWoeUvJWIl63x0hcR7AsV2LcmzFbTHUP4WwyJnoN14dPrpjiO/WLq42ZImV5vDJ84AMPH+WPIKB8F9oHDPFXaRaCu59g9/R3qUi7/Ceq/x+/2TsGsu+wq89x5LjavbbYhM/x+j/qm/meoC8R1oP8Z6nKsQ7qWftEN3dRe5kESxrxObY4qFk+wa1DXgC7nslpU245OGzBVRs7HqDSOPB+BLuAX6FvYCrT7w16W5tOcHdS+oDRzglzl0B0kL94blrY9YG7dA9YOtGlCXfLg9WHt7ME3hi2cPSFty+fSga6D34H3sRdrl8fyOgG6iwdvYyMiq0e1IPR5lPSLuwCdYPfyscYAWrtfgO0XSx8U5KSgPohQHxhkgyEjbTFqgismTaedT/fBpKnemDx1AGbO9MeChYNVPl1SL6tWjMJaVcxrMqKjZyM+bh7i2O1LSligUjB5OatQlL+OQN+A0r0b6iozbiTQN6syAUcOB6OqchOOVYfS1Lfi9KkI2ko0TT0OV24k48adNDXQdPPWLrXh9L27e/DofjGeEOrPHhzE6/uH8PZeBZ5eohGdLsKpogTsCl3IbrkfAi27wKWHAUHbEtYdmxDAjWjcTdCjZUN0oqV3aPoNerRrAqv+HeDh0Bt+bv1V7tXdsi3cTFvR+hoqqFt2/Busu3wHL5N2GM/3cM4IZ4z07KNSM31bfgWjVn+Dcetvae0N4dqnFa2xK6b5G2HlOCtEzndD2qoByFrrTah7Y29IAA7T0muiRuJ03EhcTBpFsI/HzcwpuJ01DbdzCPWcWbi/Zz4eFdLWS1bhiSzUKVpNsK/H6/IteF8RxYjG+8Ox+FARS8hLHXQasYpEvKuSYly0aVn9eUwGSDPwnvHhhAxo5uDzud0EN6PO1H8gzH84r+XWfzhXl0M/L6HDnM91vg7iNEkVZ5MJ8mQ2CDzS1iUVI2D/eCaNUE/Fm1OJeHUiAS+OSSTzPJ2RgZfHMvGsOoOAT8cLNjTP2fg8P5pUl4aJwuNyScGE0dRDtRQMe3aXclfgTMZsHCXUS2OHYG/UIOSFByJ5rQ+2LfDGirEuGO3aD579O8Oma1tYdW0Pq27tVAmI3m2bom+HRujXmZ9lv1ZqUZIvJcfXTSv45WrbHc7WneBo3Ra2Fs3h4tQSUydbIWLbWOzOXYpqGvKD+/n49Okofv7pDH79+RJ++ekifvzhLKF+Gp+/P0NzP8PjKbx/W4tXL2RbxSOE+hG8eHoEz59U4NkjgXsFZeQwHt8r5/NJHRla+53dqtKj2PrFi2m4fCkdFy/Q3E8nsjGJp7HvQO2JWFQei8Kh2giUE+r7q7ahiD3b3fwN5R4IwZ6DW5BVElxn7MsJ96W09iWISl2EbQnzEBozCxu2TcNq/j6XbZyAxesmYMGqcXWzYAap4l9Sh33YOD8MG+OPkeMDae0DFeBVGmawm5oN4+FnD3dfCc3G3QYQ1lL4SzbXkAxBHcglhE8Scq5BXUCvmbqY+e8wlxBj/93UHd3teLSj5NqRr1oKRoe6XJajnlv/A9TFzPWUy5fUC+H8R6gbqxBYqzSLWLkMikrYy2U+h6xEdWSLwcdbyGUCXxYemVkT2LLwyLYvbO37wk6mE4qd2/ckyLvDinZu69gLdjRDgbw1GwEHPr8T/5OqFrq8IfJGMWTgwdqN5k/jtnExUeYvm2nIfaReuiN7Cc58Y1xlIMJNaqjLQKkJ4W5Bc7fgkcYui4wIdUm/ePnR0Alzf8LcjyYbIJYeJJbuhECB+kgn+A21QcBIGwyf4Izx07wweQahPm0ApjBmz5aUyxAsWzYcq1aOxIa1Y7Bp43iEhU1GZORMxMbNQfyOeUhKno+0tAXIyV6I4sIVdfVeGGVrUV62jkAnzCs2oYZAF6jXHKWt127FqRORBHs0wR6Py1do6rIpwY1duHlT6r/k4fZtyavvw5NHh/hDOYznDyrw7kEVnl8pw8UDKShPCUHy6mmYJWWEe7WCc4+WcO7VBmYdmqJnS5qbFONidFZz06VsrgHsTbrA064PBrAL727eidEebsatYdejEaw7fw2bTt/weZogyL47ZrHxmxpoBx/rLjDt8B16GXyFfq3/hv7s5pu1+5amaIAh9p0we7ApNkxxROQCdySv8ETmGk/sCfbCvi2+OLw9ELWxQTibMBKXUsbiWsZEGvp03M2Zg7u75+H+7oV4uGcJHhUsx+NiQr14DZ6yq/2ydBPeHNyKd+WE+qEYfDy8A99XJuFTVSreyyYXdfGBZv798Ux8PknjPikzX2SQNJ2WzutPZhDshL1MTzzJ607uVIOa2qAnn+dMEoOmryKB0E7SgqD5cJpHwlqOnwjx72VR01lZoarPbxfLzyH8s/Ge5+/YC3hzMpswz8Hrk7vx9vRuwj6XBp+J1/x7Xp/YScDH4enRKDyvisDzI1vxhD2RB6UbcLdkLW4XrsbNvBW4lrsE5zLnoCphHA5GD8f+yKEo3B6EbFmItG4QwuZ7Y85QCwyy7wrnfm1g27MtLAl1445tYNyJx86G6NuxKUzYuNuZdoYXpWogf0cB7M16OfSCs1V7hiFcbNlDc2yFEUP7YN2aAOTmLEYtYXrrdhbevCvHTz+dJtgv0dKvEOKX8P2n8/j++/P4/MMFHs/h3buTNHWC/WUNXjznd/LZETx7Wkmwy165lfzOEuwPCfWH+wl1qS8jhcFkF6UMwj2d33fC/ZJM500g2GNx8lQMjp+KRe3JaFQfj0LFMdp61XbsqwxDMd+nwkNbkHcwFJl7BeqyOGklknJWIjF7BXbIPPakBQiX+esydz18mqoRs3jdRCxcPR5zVozFdAH7vCCMnh6IIWN9EDTGB0PH+qmj2ud0qBt8BjvT2B3hKdvgyf6mspmGWLmnpQpnskhkUmUJCHiBvbBLzzToBi8zY3Sgy5ijDnN9izx7F8qrqy0F1ZbCrIFbAC7GLoD/s7lLyH3qkC4Fvcy+zHbRrV3OBeZ6+kVmwch0G4G8mhFDgEtpAFUigI+XOusmEnIuz8U/1JImr5bvC9QZ1gS7HWHhSEN3cupHwPci7LupsHHoCTtnbYNoWzYGTk58g/ifc+R/WgxdWkEnvmlWLrR/3s/CmXZPw3CgdauUDu3cwYk9AWdLuLFl8/S0hzNNX9VLl23qpGiXF5/TnQ2BqxHfcHP4DLTDgABr+AbaKKD7BBLug+0xWKY0jXBh14vH0S4IGOWAgDH2GDbRBeMI9SmzfDFjtj9mzw3AggWDsGxJEA19BNavGYWQDWOxZfN4hIdPwrbtUxEVOwvxNITE1HnYmTEH2bvnonjvUhw4uAbl5WtwkMdDjCMVG3C8iiCvCkUtgX5M6r/wSyv1X07LqlJC5RK7+devZeHWDZnWKEAvwO07e3H/0QE85g/myeOjtPWjeP/oON7fOYpTxXHI37oEkfNGYRSNzIF2bte5Oe2tFYzbybz0Ruho0ECV2e3auhG6t20CY97mZMIuuXUfwrwbnIzaw9WYYdQatl0bE+jf8Tm+g0ffFhjv2R+LpVQCezoutHvj9lLn5b/Q15Cm3v5bmPO+rv2aI8ixI+YPM0fITFcF9R1L3ZGx2h2FId44sM0PlVH+OBY/CBd3jsX1XVNwM3sG7hHmD/YsxsP8ZYT5KjwtIsiL1uKJHPeuxYv9G/Ga9vrmwFZGBMEuUE/ED0cJ5aqdeHs0BW/q4p2kXo4R4DRjFQS3qvuiCnQxCPHvJU7SuE8m8VwArdn3h3OE+fkELXj+8VwSPvL678/wPoT+D6dT1erTH89IKQFZdZqNn87k8joa/+lcPk8ubT2XQM8jxPMJ9XxCfQ+hns/Le/CGYH8p1n48mdZOoBNSz6u34c0xWSG7FS8qQwj1tbhTtBJ3KAP3C1bgTt5SXOB3qSpuAsojRqJ0+3AUbx+KPVuHIiN0CKJXDsDKKVYYM6ALvC1bw1FK8XY3hEnHtrDo1hUW3bvAqHNrNW3VrHdbOFl0hx/lJ9DDDL7OveFs2Q6O5i3hYk2Td2gFf59OWDjPBbsy56P2WIRaMfr81T58/vEkfvjhEuMafvj+Kj5+vKji06dLPJ4n1E/jzRuC/fVxvHxZjefP+f0UY2c8Zzx9Sqg/Luf3twT3Hhbizv09amXqzTtZuH4rna+TgktX+L2/JFs5xuHc+VicPheHU2djFdyrT8ZoG3CwASyr3K62y8sp3Yy04g1qFkwigZ7CnnEKjwm09WhCfTsFa3vcfGyOmI01oVNV+YB5BPrMpWMwZeFwjJkViKGTfRE4xguBo2VfU08MHOGh1YMZ6qqgPiDQEQMGOlAGHeBNsHsosItImlMatSKB7l4Euze55UOI8/jHFLI2p72+qUsaRnaRE6DbOvE6Z1uC3Q72YuMEtli4QNzezV6FgF0H+X+EukqZ1AG9fk5d0igqpcJzgblWhcxWwV0GUAXoqkIj76+KfdHOzXhfc4alE41fBlQJdWs7AbgR7duY0DWBk0xhVFCnvdv1oqn3gKW9BCFPO7Tj87mwhXJx5X+ar+9AY5c3xN6Nf5djH5g69GbDwce69CPMNVtXKRcXsXS+meyyCNTd5I10k5kvstm09oarIl4Eu/sASwV1gblA3dvfioC3oqU7YDhBJRE0ygXDxrpi6EQ3DJ/ijrEzaOlzfDF7wUAsXjoUK2nma1ePxrrVI1UErxuFzRvHIXzLBGzfRlOPmo6YuNlISJqP5NQF2EVL312wAMUlS1FatopgX41yAr3i8HqaeQhO1hLk1VtwgkA/WSMFvaLrCnol4Bzt8BK7pNekmNfNXNy9LduMFdJw9uOB7D/69CiePOGP5mEV3j6owctr5TieH4VdG+dg/bgBCDBqC+s238GiTUMYE95Sk0VWj0rRro6EupTalamMpt1aw8m4C7wse8PVtIuq9+JsxB95b6nk2AQ2nRvAvmsD+Jm1xcyB1lg5fgDG8Att36cdjNo1RK9Wf+PxG5jzftbdG8HbvDVGu3fHopGW2DzLFVEL3ZGw1I2m7oGiUB8cjPDHkZgAHNsxCOd3jsG1rKm4lTObUF+Ae3uW0tBX4EH+KjwsWIvHhevwuGgdnpZswPPSELw8sAWvDobj1YHtNPZovD20Ax8qkzVLr07Guxqe19LUjxHqddMZBeifT6cpEH+mVf90Lh0/n8/AT+d5fj6tLnjdBd5+nvA/l4KP55O1OMfnULETP5xNU+UEfjyXycfn4OdzOfjpbC5+PE2Yn8pRs2o+nMjC+xO78JY9BDH0t7Tyt6do6LT0DwT8p7P5bCB2492pTLw9kYy3x+MZMXhHC31XG6lKB7+khT47GIJHpcF4vH8DHpesw+28ZTi7czbft/FsFEeiZNsIFIQHIUtWl27yR/RqT6yaboFxfh3hY2sAZxMD2PDzs+hqCOuenWHVqzMbb0MYdWkFE8Lepj97Y9a94OPUV5UP8LTvQrAbwt7cAE7WBvDx6oC5sxyxM3U2qtjgXL6+E09flOCHzyfx449X8OPn67Tza/j08TJDjJ1Hgv3DB7H1M8rY37w+psD+8lUVXr2uxqs31XjxUiB/GE+eSZVR2RegEHcF7PekgNgugj2N1p6CK1eTVFxmnL0Qj5NnCPXTcTh2Jh41p3fgyLEYHKiMQHH5VuQdCEPW/hCkF66nra/Bzt2rkVoH9ZjkhYhKWICI+AUIi5qHDeHTsXzjRMxfJZY+EhPmDsaI6X4YMtGbQCfMRwnQ3evCQx1ltanPIFmE5Eh2OJMhjvCmtXsS3grkFE85ehDkAntXhkBdT8Votq6B3UlWktYNjgrgZdNqlUN3ocWTf46UU0fC245WLmYuISkXPXRT19Mvf4B6fUsXoEtO/ctgaR3Uxdj1JaxyWUAu5XbF1i0kDy/VGx1M2CgIeLVQe5Z+gbqAnACWhUP2/WBl04vX94atpFsYFo69YeHQh3+kzIQheN1o5vIf5OvbSRpG9isloK1o6Fb88klY89yuDuqSf3dxY2vpzjeWb5a7lx3cZSBD5dQF5gJ1Sb+wJfWygKfUcQm0x8AgR2XnAnRfhsx4GSV1xke7YRihPmKcG0ZP8cD4WQT6XF9Mn++PuYsHYQUhvnHjBEJ8AjauG40Na0Zi0/pRCAsZh+3hkxEdIbNeZiIhcQ527pTNMZYgd88y5BcvI9RXYH/pakJ9LQ4fWo+jlZtwvCYMp45vx6mabQT6Np5HKKCfPyPFvGQBUjKhnk6oZ+HGddq6pF9o6lLTWsqgPnpSQajTgB4dxat7R3DzWC72J65DzOIxmCfVJnsYwK59Y1i0bYy+LWWz5+/QhZbevplWuEuqMvaS3Y268cds1JlA70ZQt4UDw7GvIWy7NYVVx4aw7vQtHLs1wlCHblg80hWrJ/piqLORKgPQr00DBfX+UsK1WxM49mmGANsOmOjbF0tGW2PTDCeauisSlxHqa+tBPXogancMxtnUMbiyaypuEup3di/EXb5f9/JoqOxK38tfhwcFG/CoeKNafPSsLBQvCPSX/CG/PBiBV4dkk+h4qM2jqxk1O/DxRKKyb2XgUkedxx9o4T8RyD/WzWKR/Phnxo+EeP346WKGuv4T7/NR7ssGoH78cCZD1X75UYB+MY8NAUNy84wfaOU/nM2jyTN4+dO5LD7HLh4ZZ7NUfCbMfzq/h2afy96BpH5S2SDIalfpJfDvr43B6yNa5UkpK/y4NAwPSjbiduEaXMpZghMps1EZOwkHIsfR0kdjd9hQpG8MQPJGP8Su81b7mE4Z3A3+Ts3hasYeWt8msOzRDNa9DGHVuz3Mehiif5eWNPYWPG8FW6MOcJPBccqVNz9bN35ujtaGcLFvBR/PTpg53QHJiTNxtHq7moH1hFD//odT+PWX6/jl51v4+aebCuyff7hKyGshFv/p03la+2m8f3eC1n4Mb97WMGrV8fXro4S8tjL18fN9ePiEvc6HskcAe6H3cjWw3+R3XmZ9XUvFpWtSzjeeQI9RC5SOn93BSELViXiUHYnEXn4XCsu3aWAv2YSMog2qAJgG9aWITVlEW1+ooB4eMw+bts/Cmi3T1Hz1OStGY/LCIIybG4gR0/wwaIyn2qw6YLirCjkPHOFGqMsKU0d4yobVAXbw8BNTtyZvLGnrZA+B7THAFl6+9vCS0gL+Dl/y7trgqABdQG5JWGuzXsTSdaiLrWu5dC2f7kgrdyDYxc71lItEfbD/R6greAuwaeMCdwG6Cc1bSuzKvHOBuLaaVCvqJefmsn1dXfpF2ToBL3CXFafWsviIYLZ2MCa4jVTY2hsT6JLzNoMNL1uxe29De7dnt8+GYLZ0YgPAsKLJy2NlxNeef4+Wb9Jmu0g+XcDu4C6DpEb8T7EB4GMdBdi83ZVm7uZhrcKVb55AXZv9IjCXN12us6KlW6l8ugZ1JwQMcVC27s8YMtyRQHfB0FGOhLozRk9wJ9TdMXGWN2YsCMDsRQFYsDgQq1aPQMimCYQ4wb5+NMKCxyIidCJiZFOMmFlISZiL9NSFyN61FHt2r0EhLbNo7xoU71uDfZJLP7iBhr4J1UdDcawmXEFc6qefOxGFsyejaeZxaqPpyxdScfniThVXr+zCzRs5uHUjm0cZKN3DH0EJTb2MUD9M66nCy8dH8fzWIZwvT8Hu7YuxeVogxjn0gkunRrDv2BTmhHpv2nkPRtcWjdCuybcqurZqgn4dW8K8ezvY9u0Ex34dadqtYdtTcukGsOzYAOY0cKuOX8OlRxOMce+LFeO8sGysJ/wsu6F/u0boa/gd+hh+A+MOtPQeTeFu3ApBTl0xLdCEULfERoJBNsNIXeWFnGBvlIT7ozwqAFWxA3E8YSjOp43DtexpuJU3F3cLlqoa4wLzu4T5/SKpOx6KR3tD8JDxaP9mPOGP92l5OGMrnhN+rypj8a4qjoZLIFZH0pRjCEvCnfH+eCwjjgadQKAmE76EPS38BwE7QwD+mYb+I2H+08VMHmngl7MZhO+V3fjlct4f49Ie/HopH3+/XMDLBfiZ5z9fJKQvEOjn9jDy+Hx7GHl8LnkePu+lDN4uNWV4fi4bv57LxS9ncvD5RCY+1abiM3sTP7EXIdvtSc339zUJeMtG6tnBGNwtCsP1PcG4zO/SmV3LcIzfrcqE2SiLmUpLH6tK8CavH4gda/ywfYUn1s2xx7Sg7vB3bEZTbwDbPt8R6g3qgb2d2qHKuGsLRnNV+EsWIHnYdoMXoe5hz4bdvh3cndrB16szpk2xQ1z8NFRUEer87j1+tg8fP53Ar7/eINhvK7D/9ON1wvwafvrpGn7++Rot/jLBfp7wP8v7nsQ7KQf9rkbFm7dVeP2mklA/RKgfwJPn/A4/FUHRbF2KhEmBsBuyqfW1NJo6oX5FSvom4gQN/QRlR4B+nJ9l1YkEHDgajZKKCBQe2o49bOxz+f3YVRSMdEI9JXsFEtKXIC51EW19ASIT52Nb/DyERs9RUxtXbZ6CBWvGYtqSoZi4YBDGzhqI4RMGIGisNwaPcsdgAn3IKA8ePRBAU5ecusDcU7a949GdUHcjVwTqkkd3J9Q9fOQ2Lf4Mdck6yDx1fRqjlnrR0i/6AKkWklOnvdfl0P9TCNh1W/8fpi575sku17LbtVwWqJuIfctcdLF2hsBdWbqAniFld2WPUskDybm+elTmp9vLaC7vq7anY8gOR7LJtKRH7GXxEu8rRi6gtqVJmzvxtWjpFs58LXkc/1O2hLO1q8x0Mf8yvVEm7jvLAiap6eLcX+XLZbqiZuKW9ULeZHZ/+CbqAxeePvwg2E2SkIVHkn6RAdJAQn3QUHtaur2CuUxdHD7GEaPHu2HyDNr5PH8sWDYEK9eNwtoNo7GOEN9MmEdtn474yFmI3z4DyTFzkJ4wH1kpi7E7czkKcldhr8xy2bsR5WVhqDi0FeUHQ1FeHoLKijDUVNHI2c0+e5o2fi4Ol84nEuCJuHIxGddk27qr6bhNeN+9vftLaPtEFuExv/gPH+TjMc3m2cuDeP7qMF68OqpM6PXTo3h0dR9OlcQie8s8rBnrhSCz9rBv+w1sOzRR88f7tmyoFht1b9UUHZp+h47NCHnD5jDuYgjLnh1g27sj7Hq1U9vbWdHArbqwMWj/LUza/BUW7f8Gjz4GmDzAlFD3xJzB/ML2a4e+bRuoMGrXAGadG/HxTeFt3gaj3HtizlBzLB9jhRBCPWHZAGSt90dhaADKtg/C4ZhA1MQPxumUkbhAqF/OnIwbuXNwe89SwnwVLX0dbudvwN1CwrwkDPeLNxNwG9VKy0e09ccHt+DJoTA8q6CxH4nCm+oYvK2JwrsTETTeaAI8ntYcjw+0uw98r384t4Nwpa1fpBWzwfzxAmEudi4wv7QLv1zJrosc/Hp1D/5+teh/jX9cK8bfGb9cKSS4C/CZYP/+/G42GLl1xxz1vH8nmH4hlH5m4/wzG4+/n8/CP3n7P9kA/OMUX+tkFn49tQs/SZ2YqmQ1FfPl4R14cSiBDVgcruex4U9fi6rkJahIWIADsfNQEjELORSLpJXDELt0IGJXBCJiqS9C5nlgzUwnQr03fO2bwdHoW9j0+gYWPb6FaVf2onq1gB3N3KZPB37ehjDr3gIWPVvCvn97ZesCdjebTnCxJdQd28PbvRPGj7XEtu0TcfBwuNoI48GTfXj34TjhfUMB/Zefb9LWbyiw/6ygfoVQv4jPn8/j848C9tP4IJu3vK9W8fb9Ebx6cxjP+f0VU3/yXIrSyeYbxYR6PqFel1+/lU2op+PqVQF7Bi5elh2VUnCaDfKJsymoOZWEymM7cJAN+b7KSAX1fDbyu/eHIou9uvQ9azWoZwjUF9LWFyKKIfughsXOVdMb14ZNw6L1hPrSIZi0IBAT5wRi/PRAjJ7shxH8/Qwb7cHwJBs8MVBBXQzcHlL0S2bCaDauzXyR6o1qBkzd1EVngl5CHyD9PeR2rRCYgF0A/2UKY910RknD2Dvbwq4O3AJwMXYHd4f/Ye5y+x/mqctOHC6+zvAY6A5XPxdl7AL1/jZGMGEI2LWVohZf0jGyrZ0OdW3zaZq8rawI1dInAnABuQBdtq2TUICX5yHQVdle3s+G/xkrhgVB/2UGDu3cht0RG0LdklC3cuHzuMoqUqm7rldb1Ga1SI5cUioSMl1SFjepN7Euj+XqyZaTb7CnD7tLbDG9+OZLDJDNAgJt4TfIVi0wGjnWDaPGu9LMXTF2ojsmTPXCdFlMtGI4Vq4djeDQCdgWNQPRhHdMNEHOL8TOxEXISl2GnJ3LkJ+5EsU5q7Evbx3KCoNRXhKCw6VSy6WuQFdNLGqORhHmkThBa5T66GLf166k4wa/tLdvZKq4dzsbD+7m4jGh/fxpCV69KGWUqXj96iDevTuMTx8r8fFDBX8klfj0uRYffziGD9+fUNPJPryswd0L+TiYuRFxy8dg0RBbBPZvDeeODeHU1YC2TSM3bIperZujWwtCvXEDdGgim0u3gGnndrDoKjBvyzCEuawslZRNx0YK6sat/wLLDn+Dn6mWT1862g1jPdkL626gCkf179AIpp0aw7JbUzXrxd+6PSZI6mWMLVZPtEXoTEckrfBGdrA/ikIHalCPHoyq+CCcShmN8zvH4WL6RFyX9Auhfid/JW7nrcUtGurdglA8INQf0NYflBDmZVvwVMGccSQML6q24lXtdrxlT+fDiUh8Oh2JH89F4+cLcfiJ8f25WEYc4Z1IWO/Er1fSFNh/uihAFysnVK/mEL55+Md1gvZaPu9TgL9fIbQZv/5f4pere/HrNQk5L8Iv1wj3qwX4SYKP//lKHn69vgu/3UjDb9d34je+7m+XMvFv9gD+z6UC/J8LRfj3mXz88zRf9yQbguo0vCzfwf9nBG4VhONiVghqdqzCvvD5yFg9FvELByNm/iBEzA3E1lkBCJ7ojZXsUa4a54JNs3yxZV4ANs/3Q/DcAZg90gIBjm3Y62oEqx7fwbTLt+jb7i+qJK99/w4qrHobwrSbAaM5rGnrDibt4WTeAQ5mbeFgIekXgt2lPUYMM0HI5tHYz/f94rVs3COA3xDqP/14Db8S6n//9bay9l8kHfPLNUL+Mo39An78+QJ++lmgforf11o2BEcV0N+8o6W/1iz96XOB+mE8ZI/z3v29aptGidt39+DmzRxcu5qJy3zfLjFkVfW5i2mEeiqqTyaioiYOByqjsI89taLybdhzIBy7+Tdm792kqjim7V6N5Kzl2JG+GHE7FyAmZQGhvgDbpC5M7Cza+mxsjJiJ5SETMWfVcMxYGoRpsv3djMEYPyUAI8d5K6gPGeFG8XOB32Apw6ulXWTeuixCEhN3pa1LrfUv9dbJG1dKpHBIQp/KqNu65NT1sgI61NWsFxlHrAO7nbOAXYO6WLgOdUcPRwV2fRaMbut/KBMgUHca4KjA7ujtoFIxX1IwdfFnU5ft7OqnXwTaltZ91NRFSa9IDt2GYc3Hyn6k1uq+BLeNFAMj1CVlQ/BLr8CCjYJWRIytDYFu7moBG745tgwrNzYkhLgOdakX40ibl9y8E2HvUjcA6uQh1m8GR08zOA+gmauW05bdIgG5A7z9HJWpy+CFNz8Q34H2CBisxQipiT7VFxOnemP8ZE9MnjYAMwXoy4ZjbfA4bNw8EeHbJiM6djYSaElJNPJkRnrSQgJ9KfZkrsD+3LU4QKM8XLwJR/ZvQRW/XNUHt6K2gkZeFYXTtXE4RaM4za7ihbOpuMru+M3r2bijlvzn4iHN5CEN5cmjIjyjgQvM3789hO8/HsH3n6oI8qP4/EMNDeg4/vnbafz2j1P49e8n8Y9/ncfff7uAX369gH/8chHfvz6GW+zS50TNx/rJ3pju3R+DjA3h3bMF3Hu1gUW7ZoR6MwK9MTo3a4x2Db9D+0bfKaibdG5Ly24Dk46yEQYvt2+C/q2/I9jZbe/YAMaGf4F1p28QZNcN84c7YREbwyF2XWHWoQF6t/6WUG/MxzeBVfcmcOlngEF2nTBtoDFWTXTExhlOiJjvipSVA7BrvS/yQ/ywf+tABfWjcUE4kTQSFzMm0NJn4H7+AjwuXonHe9fjUZFszkyI792K5wci8aR0Kx6XEujl4XhxhHZ+NBwvq7fgdW04gb4d7wnzdyfC8e74Fnw8tRXfn6Gxn4mkpRP2jE9n42jmSbTnnfjpcjqPmYwsZea/XKOZ3yDIbxQS7EX45419+PfNA/j3DYkyLW5q8a+bpfjnzf34+/USBfRfbxD+N/biH7eK8Y/be/Hbnb34J4//vFPIYw7+dSudkYF/E/D/4mv962I+/n2+EL+dysfPNbvx/lAanpfE42FhJK7nbsG59A2oiFmMzFX8/o1zw2yvfpjg0AVjHDpjlH1nHntgnFNvjLbvhRE2PTHBzRgLCZ11UwZiy/zh2LxwGBbycYOdu8PZqIVKh5l0aoSerf8KIza+AnQHY9p63zY0dQP20tgb69ECtv0MYW/cBjb9W8HWrBWhTnunrQ8ebMQe6nAUl2zG+StZuPtkP169kxWll5WhqxQMof4zgf7zz1cJ9Eu09HP44UfG57P4ROl4/0EMvRKv31YwpHdJmD8rxeOnZXj87BAtvUxtZn1L7bKkbZF3/XoWrvC3coG9qnMXUtQq01Nnk3H8VCKO1MYroJcc3I7Csq3ILw1DLr8b2fwbdxHoGbT0newxC9TjCfXolPkE+nxEJksNmJnYHD0dm6NmYlPkTKzeMhkL14/C3FUjMGvJUEyaPhDjJ/lhlJQMGEmgD3NGwBBHiqAjQW5fB3YttSIbZgjItc0zCHOpuy4leskcfS67XlJAoK5SySrzoKVdJJ/+u6nLgiQtDSPTGvX0i4BbAC4g121dB/t/NHV9jzw5CmT1GTBqqqOAmMDW67ooqNOwLeuALraujF2gb9MXVjJ1kcZuY0drtzWClS3BLqYuRs8/2sqR95XRXQ8HVepXyvyqKpFqANYCZjLA6sKGgrZtR6jb0L4F6lLdzIHW7kBTd5b56IS6wF2f1SJQt3enyRPqTr6EOqEtBe3ljfTmGyxQF6BLTl3y6f6D7DAoyBEDabIj+eWfMt0PE6d4YdxEN0LdC3PmD8QSWvpafWVo9AzExc9BSvJCpKcuRnoKf3DJi5CbtgSFWStRRqMsL9iAyr0hqOaXq5ZAP3ZoK05WRuBsdQzOH4/HmeMJOHsyBZfY/b52ZRdu3cgh1Hfj/t08Ar3gC9BfPNuHN68O4NOHSvz4QzV+pI1L/PLzCfzj76fx//o/l/D//Pd5/PNf5/Dv/3MZ//rvy/jtn5fx3/+8is9vjuP6iV3I3DYbqye4YZJbbww0ag2v7i3h1KUV+qvNKxqjU1NZcNQYHRo1QsfGDdGnbSuYde1AKLdTOyDJlnVSsKtPi7/BtF0DWBPWslrUpst3GOXSh/btjgXDHeFv0R5Ghn9Dz1Zfw6i9ZupW3RrDuW9zDLLvhFmDTdUemlvneyBh+QCkrR6AzDXe2B08AKXbAlEZOww1CSM0qKePx43sabifNw+PC5cT6GvwIH8d7tHUHxRsxpOScDzdH0awh+JZeSihvoVQlwjBq+oQvKkNxbuTYfjA+HgqHD+cjaCtR+HH8zGaqZ+PJ9ATaOcpNOgMmnWWMvSfL+eqVMs/bgqI9zFKCGABein+m0D/b8L8v+Wc8e9bpbyNQL+9X933t1sl+I3w/sftYh4ZdySKeM6G4VY+Iw+/3cxmA0CY38jCv9gb+O1iHn45vQc/HiPMD2cS5sn8P8biamYYjsWuQMmm6UhdPAybxjpjqks3+PTge9riLzA3+C9YEMrmrf4K23bfwLWbVNo0gHuPlggw6YqJ/K0sGu6F9dOCEDx7GOaP9sQggt+JoLbp0QrmXQzQ27ABG+9mcDbrrMLRpCMse7ERp6mrFIxRWzjWleC1MRWot1NgDwjojZUrh2BPQTBO8ft780Exnrw4grdvT+PTp4v48cerdTl0isX35wnxM4S4gPyEyqe//yCDo0dVykXi5WtJuwjQ9+HRk1I8eFSOu/dKcfNWEa5L6YCbBPrNXFylpctU3rNnklQdmJOndxDosrI0HpW09INHYrC/PBLFB7Yhn9+NXPbksoo2KqCnEegySJosZXnTFhHm8xTUo1MXKqhvjJhKoE9DcMQ0rNg8HvNXD8PsZUMwY+EgmvpASl4Axk4YoGbCDR7ugsChBHsQbX2IFrKyVC1E8neEm59sQk3m+DrC1c+JUHeBu78z3Ab8Z6hLTl1mv4ip6ykYAbmThxQLo40L2GntMlDqRDMXOxeA14e7nobRB0vlWId0LaeuD5TKuQBdBkktCHGZ7SIpl/ppGAV2Ql03dQV2gb5VH1jT1mX6ojJ1qQsjll4HdVUX2EFy6HZw9HJUl01lgJXPacfXl3RMfz6+r00vmjohTrO297TifdmKEd5SakBgLoYuQJejXifd0U1KEJiyp8HLflZw8WerKa2nDJry6E7Aa2UDzGnslloVxiApAUBTVwW63DF6nDPGjHPCtBneasri6rVjsI5QD5PZLIR6UsI8pO9chMydS5Alm11kLFNAl7RLaR3UK8TUaQpV+zfj2IEwnKrYjrNV0ThbE0Nb36Ggfvl8Jm5cycat6zm4ze6l2PoDmrqC+lNC/fk+vH1zkD+WI1+g/tOPxwj1Uwrq//rtDP7732fxr3+fwz//fYFxSUH9t79fwsfn1bhcsxNpW6arLvlEl57w7W0AZ1q0ZZvG6NP8W3Q3aIQuBk1o6k3RqUkTdDNojn7t27B73p6W3kZVbJQ9RaW0rhFN3aTNdzBu/Q2t/a8YYNoG84Y6YuXEAZgWYA53wrsHYdO1+V9UTt28c1PY9WwGVyNJvxhiil9vrJ3sgMhFXtix3AvJy92RudoDeRsH1Jn6EFQT6qdTx+Ac49LOcbieMRV3subhTvYS3M5ahpu7VvJ8Le7lrSfYN+PVwTC8rtiCVxUheFkRjBeV6/GmJhgfT24hxLfhp3Na6kXSLr9cTMAvlxLx88VEHlMJ73T8diMbf78qg5eScsnFP64V0MoJY4L8nxIE9r9vE9409X9e3UsQE/bXi7Xg/QT+vxE+v90qxK83adrXd+OXG7sJ8gL86x7t+w5Bzsb6n/xcf+Pn+w823v+4kYt/Sk+Ahv4Tgf7uSDYeFSfjUto2VEeuwb7gechbORmp84chlJ/bvAF9MMKiJdw7/wWWBl/BSIqkNf8Kpq2+gkWbr/hZfgWb9v8F67Z/hXWbr+HOntgQq+6Y5G2JpWN9sGbaYMwZ7oZAh95qDYFj7/bsQRnys+Xn2qk5XMy7wNexjwK7Ve/WytblKOZub9IetrR1K+NWcLBuC1eHjvD16YmZM92RkDSPhrwDV27n4+7DUjx/XkWwn8L794T4+9Mq3lAsXr2u0aYuqjiKFy8r8fyFlm55/vIAj7RzAv0Bv/N37+/F7bv7cYuN5HX2kq5czcPVawQ6fx9XBOq09LNnBeoJKqRkQBV7vpJ6OXQ0FmUV0dhLW8/ftwU5RSHI3LNeDZBm7JHQcuqxUi4gaW5dzFPpl5Co6Vi/dRLWhU/C8uAxmLU0EJPm+WDKXH9MnTUIE6b4K1MfPspdpV8C2RPyH0KwD3XDwGG/V26ULe/cBeS+Wrj4MPyc4UKQy6CopF+0VafaYKmWghGAa/F7ZUdJx2hQ12bC2MGJ4Haug7qeR69v63LU0y8SdUjXFh/JrBex9T+kXghjPY9eH+pa+kV2NCLI69IwNrzNilC3sfkj1MXUrXhfrS4MewFq6zxZccreAE3e2LovzGn4Ng4mkM0tZEpjf9tesPe2gJOPNew9LODoKctnJRcv+4mawJ7hoqYw8jZeL3l2VVaA93MmsJ0YjgMsFdTVpH/CXLpKnn6SfrGktVtpuxcR6MNGOKvZLqP5QxozwQWTpnhgDj/U5StkS7rx2BQyHps3j8N2fviJcbPUZhepjIyUBchJX4L8XStQwNibvQoH6sB+qDAYFbSFGhrlycPbceZoNE4zztbE44LsIHMuEzcvE+rXZCaLBnU99fLkSTF/KDT1twfx8WMlraeKXdxqLfXy00l2c08R7pKCOYN/0dT/8dtZ/OOfF/Hbb5fw60/n8OZxBc4dScLOzVOxZrwLJrv1gm8vA9jTtk1p6X0MGqBbiyboYdgCnQj1Do0boXtLA/RtZ4j+BHr/9q1UbfV+bZrAWErwtmsMY0K9twCl7TcYTktfOdGH4PDASJcesOn8Lbo1+wrdafTG0nB0bQ6HPgbwNjfEMOeOmDWkP0JmuiB+mQ+SV3pj5ypPZG/wRsFmXw3qUUNo6iNxhjA/v3MsLvN4K5O2nrsAD/NWMlbj/u61eJC3Do9oiU/3bsTLA5vx/kg4PtWE4RPt/NPxUHw+tQU/nd2KH89uw49naOdnYvH5TBzhTjM/n4Sf2XX/9WIa/nGFtnxTBkB346dLhPu1fF4muG+W0KpLtBQKz/91i2Dn8d/Xi/Df1wsJeAL7Jo8MgflvdwoY+fg74f3TtV2EOp+XPa7/w8/xX3dy8a/b2fjvOzn4N8//+04h/p87JXz9QryrzcGj0hRczIxAedgKpMzld2y4N2Y798dYi84YbdYRgX1awrPrd3Dq8BWN/Cs4dvoKA/o3xCDr5hjm2BwjXAx43gQDjL6DfcevYNb6K9h3+hoevZtisE1HzBxkjaXjvDBLpMWxF9yMO/AzaQ/LbtJgN4dRh6aEemcMkvUaVt1g16+dArqERa+WsOrTCtbs3UkJXhuz1nC2aw8Pt84YPsIU6zeOQEnZFlxiQ3bvwX5+XysVxN++1RYZKaC/qtEWGb0UmB/F02eH8OTpQTx+IiAvVfPSJe3y8PFeyErSW3x/brJ3JKFD/Qp7NAJ1yadf4ed2/nyyqtooIaZeVRuLiqoYQj2GUI9CUdlW5O3djOxCWjq/L+m7VyMzfy12FaxXUI9JXaCAvi1hNsLjZ32B+totExgTCfWxmLkkUM1ymzo3ANPnDmGv3Zd8cMMQ2TRDpjYOcYLvIAfC3FmZuhcN3UMMXaVgaOEDHBhOasKJM+HuTIjLZj2yaFLBnCDX8ulaTl1fVarDXZ/S+HtoUxrVtMY6gP85/fJ/hbpAXAxdTF2gLpA3IYhN65s5jwJ3fZ665NQt601rVAOihLSdrbbQSKAuaRgL634wr3se2XNP0iySyjHjbVb2slEGb7PuDXOLbrT8XjRwqQnTm39sf/4nZUm/VGuUo/mXiotStlemMDq5WkA2wpBNNaTIl7OsGKWpSLjI3FEZwJBFATzKggGfQY4YEGCjBkjF0qVY19DhThg20gGj2dWdONkTM2b6YPZsX8ybNxDLlw9Tm11sCh6NsNBxiImahoS42UiOn4OdCXM1sO9cjN2EexFtcv/uNTiQvx4HCfXDRZtQvX8Ljpdvo61HqThPqF88mYzLp3fiKruw1y9n4vZ1bYaLmPqjh4V4/Ji2/qyEP4wyvHt7iOZTiQ/vj9Tl1I/R2E/gl59O0MrP4Ld/nMUvv5zBL7+ex99/vYhfPp/FqweHcPpQPFIF6pJKcu2FAd2b/r8Z+w+oKLOlDRueE+ZMMAfMOYNIzhklSzDnLOaIiqICIkmSSs5RwIA5AaKIZEUUzDnnPGOec97z3t9dT8vMnPO9/78+16r1dDfd2HTvfe27ateugkGH76HR5nv0pVLv1bY5+hDq3QTqLZoR8q0xsJMaBnelkuvSDuoy8anotLpJCKYlwf4zNPh6035tMNVRHysI9TnuRkroRavz36jUqST5HL3ebWitlMyX4UZd4emuhXWzLBC+1A4JPs7I8HNBtr8L8jY6Y2eIMw5GyCbpGJQlTKRSn4LTSZNxLmUaLmfNw81yA1GaAAD/9ElEQVR8L9zZsRZ3dvriNj/PO/SAHvDzfLhvIx4d3Ijnx0Lw5mQI3pYF492pELyr4O3yELw8GYxXZRF4dSqa1xi8khTGygS8q07B+zNp+EgP6fN5Kmmq5g80gfSXCyqofyTcPyiKnTCnavztYgF+I8D/eSEfX6lMv1zKU+yTKHEC/ONlqnHax8tU5Jez8dvVbfjtyjYuCJl8fQb+eYmgb8jAl4Z8/r+7cL8oHXVZ4TgcthpJi6dhtasNxg3pA1t+1rrNvoP6999B8ycqcS6gFt3+BmfN5hhr2h5zXXor6aBhXtaIWmWJLT62CF5sSk9MEzPsumC4bjPYqUuq6XewHfQDxlh0pheljhmuQ+Bh2QdWWh1gOKAtdHu358LdCpq9WsFaryfcOb+czNV5uxfMtbvDUL0TdAe0hx6hrjeoPXTV2yshGBN6XOYmHeHi3BeL+V1m5qxELcfuDUL69p0iJevq8eMyQv0Eb5/AQ5rA/O69IsVUUD+kgvqtA98ALyGXAlySZtaXJI6+W7GGxp1U6XmKUj9H7+bcOYmpE+q1KqiXV4lSjybUo3CkOAIHiyKw9/AmbN8TiBzOuax8XwLdBynZqwl3H0Wxx2esQGSCqPN5CI2Zp4RegrZ6wj98hgL0tUHT4b1hChasGoHZC10wZ5EH5i4ajcnTXDByjI2yQeo20grDBebKwSNhibnS2k7CKk19SqVlnZWD7E2aE/SEut0fUBeQq2LpuipW8X7TRmmTCdR/z1WnwP5zSuP/F6jL9RvS/1OpiykZKHxM1LQAXExgLqdKm8oEKJkrAnNlx5ZvWK6SpkhQGysbpBrQkyqOhLqWkaby+/QtVZkzUj5AmksrJ0zNeZVaMIZ9YKTXAwa63aGn2w3aUsvbYpBSFtf62xF/2ei0HCZ5nVTo/GCMLbiQEOjGVhJTVz0uvU0luf+PTQx9Xg1hzxXWwdWEKt2AYDdQGl9IPN1NbIQhxowxxbRp0uzCHp6z7OA52w6LCHZpIu1PqIcQ6lERMxEbPU/JQU8RtZ6wBFnJywl1L+zMWoO9dPsOUCkc2rURh2lFuwNxbG8IThzYpFjlsa2oLYtFTVkczlQk4GxNEhrOEuyNWUp99KvfwC61p+/f24dHDw7h0cPDePzoKJ4+kQ3T4wT7Cbx7XYb3AvN3FXj9uhxv3lTh3ZtqvH5ejjsX96NsbyTi/QiNydaYatGPqq8ZtAnegS3/gj5KXe0W6N2xPXoS5j3btEQ/NVHqalRwahjURYo+taJaJ8y7tSbYpR+pqoWdg14fLB5vh1XTh2OSnRYsB7Uh7P+Kfu3+Ck1pmdaPIOjVAoZ9m8HVpBsWjzNC4MKhiFpOqK92QLqvI3L8nZBPqBdQpQvUiwn10vjxKI+fiNrEqahPnomG1Lm4lLEE1wiP63Shb3KhvEuoP95PZX4kFC+LQvGqhPA+vhEvj22gBeA1Ffvbsk0EfAR+qYjFu8pkQp7GBfRdJYFem46P9I4+U6F/PpeLT7QvVN9fL1CJEypfLuwi2Heq7BJhfnU3frtMhX2B6ptq/CsX3i9U3p9pny5l4cM3+0SYf76ievwrr1/42OfGdL4uA18b0vBrdQKeHIvBpZ2RKNm8BmnLp8J/lB2mGwyGTScumj9wQSTMB/Oq2/pvsOr5A0bqtcEC1/4InmeFNP9R2L1lFo5lLMaJ3Pk4ud0T1XsX8joPR1KmY1voCEQsNcfK8f0w3qIFHId8B2e9v9GjaoMJ9j3gYdMNNrptYTSoFZV4Wwzp2xra9NxsjftghIMOXIcOgaPMM6O+Srs7A/WOMNSQjdKOMNDsABPdDsohJAuTDnC064FZM02UfPXSsq24em03FXmhAnEBu5wWbTpcJLeboH733tHfwa6yw4T6QaXmy6XLBUqpi0YuoA0Xd1Gpb0c9v6Oz9GLP0Ys9Ry+ori6ZUJdyvHE4VRmjNM4oPh5BlR5GlR6KXQeCsI0eXDa95GyBes6a36Eu2S9x6V6ISvwGdVHqtEBC3XfTdKzZOAU+G6cR6tOwdPVYzF86AvOWjMachWMwieN8xFhbuI2yItStKQSt4fwtjVGqNTq525ApVr/D3Ubi6WKEu9KuTgE5xahkwHyLpf9enFCy8rgAiP3R45Sv+xZ6UawJ6t8gLkD/b6jL/aaN0v8X1EWhSxaMQF3JSBH4fgN6U8ilKRSjgjqBTuWt2rHlG5bNT3OCVsIohLq+lOY10MAQQl1TQjfiDfAP0pKDR9KbVGqoG/eDNQfUaA9TeFL9zaJLP2a4Aaw44DSpFIwMesGOUB8mNc/lxJYdwa2kLErqEBcRQtxETox+i1HJISXpiyqAb8odtbDT4Yesi6HDDWFHmA/lQB7mpAsnOWxEN9V9pBGVuhkmTLTCdFHqhPrcOVTqdMFWLB+FtT7jscF/IoKDJiFS6WJEpR63EMnxi5EqNdKTvZCTuhL5GWtQQLdvX74fDhLoRwoCUVgQjOI9ISjZF4bSg+GoKN6ibJjWUEGeqYwj1BNx7kwyGs+nU62r4urXruXjxs0dSmOB+/cP4KEC9iNU7YVU69KM4ATevKJaf0OgvyrH82dlePGtOt4Lur43zxWgZGcoEv2mw286FydbDTj0awW99n+jUv87Bqo1I7Tbo3/XzujdoR16tW+F/h3bYGDndgR6G96W/PVm6N+hGRV7CypwXqW8QI9W8KCHtGK6G5ZPcYabaT8Y9PwZg9T+qjpF2r0l1WAHGPRtBZMBLeBhLlDXx8b5VJfLhyJBNkjX2SFj3VAlnl4Q6IS9IS7Yv8lVFYKJHovapJmoT5mHuqS5OJ+yGBezVuIyJ6jYVSquGzvWUbGvw70966nWffG80B8vijfiVXEwXpeE4u2JcLwpjcK7sniCPZVQT8PbUym0ZLyvSsenM4QugfHpbI5iX85TeYsKp32+kEelzp/RPl/MI6DzCfVcqvVs/FMJpWThy2WB+De7Qrv6zajIv/A5v13JwT9p/yLg/0W1/r4mAY+ObsLplFXI956EQLrx03R6wV4aejf7K4b84zsYtPoBw6igR+r3xoyhg+E1xpgwt0Oq/1gUpS7B+f0bcZ3wul4SghsnNuBupT8en96Ie5UBuHMqANeO+aJ211LsixmPzctNsMC9I0abf4+RFj9htE07eFh3gK1+awKbHpRme2gPaANNjgcLwx5wGSbVGTXgNkybkO8Pc50ehHlnBeomWp1hrM2rXkeYSXEvQt3JrjumTNLBxoAR2LvXD/Xnc3DrziFCvUQxUecPH6mgLrF0AbvYvftFhL+A/Q+7dfsIrt84iMtXJJZOoMsG6YXtOEcvqo7eVF19hlKx8Wx9Kk6fjkd1TYyi1E9VRON4WRSKjofj0LFQ7DsSiJ37/ZHDcZGVv06BenqOSqkL3CX7RZS6hF/C4uZjEy2UokzK8K4PmYHVAVOwyn8KvNZNwuJVYzGPUJ81fwSmzJLqjI7KgSOBuqvE0T2s4EiYK1B3tVQB3eUb0O2NaZKcYUqIC5hVylxCwlIqoCmeLiq9Ceq2VPNDnWQzVcr4UunbSY12FdgVs+XvIbjNvilyAfifN0n/DPX/10ZpU/hFwC6KXYAuj+nQlNOjEor5r4NIUibg901SM5qpFNTiGyb8DSXWLhUa+ZrBhLqGKHaqcgOqaCPZ1LTRhoV0W7FWx4Qx5ti0wRN7c0JRSDWTm7AOy/iB2pkP4GDqARuLgbC10YSVbIRaaioxd9k4taAKN7WTA0qEu8Sohn3bbLDhqsiFSY7qikK3tNcm1LUx1EVATwVPqNs56ylK3XWEMTxGGWP0OHNMnGSNyZItMs0aczwdsIxf7trVE+C7dhL8fCdiQ4BkwUxDZISn0p4uPmYhFftipCQsQ3qSF+G+EtvSVmFn9jrs3R6AgzsDcbggBEV7qdL3R+LU4ShUFm1G9YktOF0ei7PV8ain+pDDRufrUwj1LFy/lovL16SfYy7Bvgu37+3lhDiAB/cPKWr9+bPjhPpJvHpRhjcvK/Dy2/HrZ8/K8YL29N4JXD2zA0dyA5HkPwOBns6Y76AFZyo0fbW/Q6O1Cup9OxLmtJ5qrZWTpH0lb53qvD/VeV+15ujV9ieC/ScM7NiM9iMGqH0PnZ6tMJLf27JprpgzygbWQzoT9n9D/7bfYUD776FJ6BsNkpxoNdhqq2GsTS8sHkMAzLVAzEp7ZPq7IpsqPX2tDXJ8bbEzgGDf6IhdGx0UsJdET0Bl4mxUxHriROQMHI+YjpObPVFKK6GbXLxpKo6FT0F13BycT1uIxsxFuJK7HNe3r8KtnWtxp8BPCc88ORiGRwci8OBAJB4c3EyLwiMp9nWM6r0iBR9rM/HxNE1i61SCny8Q7hd4bczEByprsY9U2p8uUmlfzsQ/CfB/Eei/8frbVS4KTXaNr7ueg6/XqeCp0L9Ssf/72naAntb/XuKiUJeO58URuEioHOD42TTKCLO0u2BYu+9h8vPfYdb6ewzt3hYTOUe8qNwjlk5EWsBc5IcvwP64JSjNXoWGAwG4TXg9KY/C69PR+OV8NN5f3oqPV6Lxtj4KL89E4Plp/p3lwbh8xAcnMz2RtM4Gy8f3xHTndhhj0wqu5q0I9VYw024DQ0Jdox+/4+4/QkejHaxMetP6wMOR3iwFlpleT6Wdne6AdlwEOim56sa6FFc6rWFm2Ab2Qztj/JhBWLPKDtmZS1BVmYBrN2SMFv6+GSpQl5OjAna5rYJ78bcCXoW/282bRyhgCPVL+3Dhwm4V1BvzlbDLmbNU5/VpKpNKjadjlUYxFdXRKKvYjJKycEJ9E6Eegr1HArB9H2G+cw2ytvsoYBeoJ2d5IylzFRIzV6qKeUluugA9Zp7St9Sf83hd8Cyq9BlY5TsFy7wnYP6SUZg5ZzgmTHPEiAl2cBs3DK6jbZVNUZeRqmYZAvQmkxx1Za/OweT3tGl7Fwsl224Yb0teuohQgboSpiHYRXAK2AX6AnIBukqlq5T6f0B9qGqTVLJf/hvqTWr9z1D/j5i6QFxg/meoK+GXbypdIC5Ab0pr/DPUxWTDVNtw8O8HjQToulTr2iaaGEzFrmE0SIG65JobWlLFG/eFkXEvONlrYuXikdiTE4RL1fm4e57uWGU+9mUGYzXdn+E2GrAw6AFLs/6wtJRDTYP4/w6EIeEi6Y6Sw65tzv9bQjDW+rDmhzTUgasfVzwbcW8kvj5sCCwJtmHD9fklEOyO2rAfrqsAXU6Ruo4wwsgxphg33gLjxpnRTKnYbbBksTt8VkmxrglYv34C/PwmICBgEkJDZyAqcg6it8xT2tQlxBHsicuRnrwCmamrkJvpo7Sq25e/Efu3B+LQTqr13eE4QciUHQ6jWg9HTelmnKHiOE1XsraKqp1wbzyfygGeBalQd4EAuXo9Hzdvi3u7T+kaI91jnjwuxvOnJ/D8McH+rIogr8LjJ6cI9go8e1yJR7eP40JVHg5k+ClQD53vhsVcwJwHtoVO27+gv3S+afMDerRriS5tmqN7uxbo06EV+lGdD+jcWrF+HfkYgd6vw09U7i0wSI7/E+z6fdthFAfogglOdOsNYdCbz23zHfrQlHTGbs2hL6V9qfKcDLthkv0ALB2ni6D5Vkj0cUZ+8AjkB7kia/1QbFtvix2E+p5glVo/HDkCpfFTUBw1BQV+o5CxzBFxc6ywZYYpIqcaInyKPmJmmSJ1kTUObByFkshJOBI0CgcCPGgjcDhgLI5unIjioOk4HjIHJwjGk1GLcGrLEpRvXYqquOU4z+/l7r5QvDgucE/Ch9Op+Ewl+LVRFfv+7XIGPl9KIcyTqbwTeTsZX3j/y6VUqvA03k+jUk/HZyp0xa5xIbiag9+4CP92WcIzOfj35Tz87+Xt+K0uG6+Px+Ba3nqUUxHu8R6FZHpNIW6GWGkzGPPpqc4y0cBMCy0s97DBpgUTELtmOmJ9JiNlwxTkhU3HIS5eZVy4qnMWo3GnFx4eC8CvdZvpDSTgf66l0LtI4AIUj3dnY/CsKhz3SgNx6eAaFCXPQPxaW6yeroHJjmpwNmkBa92WMNVqA51BbdGvRzN0lZBZrx+hp6UGU/3uGEkvdhg9ZguD3tAb1AGavel1aXSAlUF3WBoK2FvDWK85hlq1xyiP3li+1AJpKXNRXrYVVy7vxN17AnNR5UXfoF7GcSl1Xgj2h8dV1Rmliui3+kQ3bxbixo2juHLlIIG+Fw2NKqg3KI0ysgnzdJpUaaTVJypQr66JJtS3oLQ8AsdOhqLoRCiOlARj31GB+nrkFBDqO9YgU7JestcgMWMl4tO8VOUBkpcoMfXQmPkIpiCTJtT+EXPhHzYXvqFzsNpvBpaunIi5i0ZiygwnjBxPdT7WRoG6Anap1DhK1dpOMl6arnaucvjoG8wJcsfhFnCienccbqk8ZiXK/Fv4RdIZBepNsXVVSqNsjkpYRh4T+/Mm6X9ulP5fUG967P+EuoBcNknFmqCugP5bqEXZGBWQ/wnyf1bqkt6oY6Q6ZKRnKEW8BvN5ctxfyvFSrRuLUif0qbaNrQfDwLQvzM37YuJYc2wOnksVG0eg78bTSwfwsGEfLpdvR16sL2aPtVZablmZ9IM1lb0pwW7IqwGhrm3J30/lb8AVT59Alw1YKYJjM4wfsD1dJHFpbHX4oarD3E4Tw1z1YO+mDzsXHTi46X2DupwmNcX48ZaYRKU+aaIlJtNmTRuGxQtcsWblOPivn4ING6bSJiulAUJDZyIyci62bFmg1ElPiF+KVAI9I80bWemrCfV12LnNH7vzArAndwP25m7EoR2i2MMI9hCUHQlCZUmoUuOlRgp2VW3F6doY1J9NRGNDCgd3+v8JdVHrTx4W4dmjE3j64CRePCHUpbypkkpWhaePqnD/5jGcL9+Gvam+yODnGr1iPFaONIMHVZeEX/q3klDJz+jTsS26t2+NnlTofTsT6l0I9K7taG3Qr7OAXk6YfoN61+ZKUwWDAR3oyutgGtWKi6k6NPmYpDL2a0tAtP874f8ztKjmjfu3hYN+F0x1UseKyYYIWWSDhLVO2BbojrxAV+T42SGHajLPbygKghyxP3Q49gS5YIe/I5KWWCF4oh5WOffHXPOOmKbfElN1msHTpA3WufVD7BxTZK9yIPStET1TB6Hj1RE8Vh2ho4cg0EMTvk4aWGXbHwGu2tgyyQxbpphj61RLJMyyRv5Kd5QSsBeo5O4eCsHzk1F4WxNLUMbjS2MS4S0QTyS4E2hx+Ep4yv1PF8SS8PECYX8xFR8vpX+zDFqmotIlw+XTuSx8pcr8XJeFV1w4buzYgDNxS3EicDoO+4xDwTIPZMx2RMRYC6x20MUMw34YodEZI7S7YSpB78lxOd9dGysnGmCjp5RTsEU+P68jkWNQFjMRp1NmomHbYlzb44N7hUF4eiICv9QmKCdU39bE4empSNw4sgG1+cuxP2YqNq8ahjkj+2K4aVvY6FJ5a6op9dN78zvt1vF79O7xPdQHtiSwu8LVURcO1powpVLXGaSGwX1aQl+jPexM+8DJqg+GmnWChVEbQr0t3F26YtECQwqZmSgrjcKlC/lU6EcIcQnBFBPkxzgmS3lf8tJVav3evWMK2G/fFrAfI9SLcf16IaF+mFDfh4aGpvBLLqQHqkqlN0E9SSm9K2V3y6uicOLUJhSXBtFCcPR4CPYXBmDngXXI3euDnF0+yNi2BqmEekL6CsSmLEM0gb4laTEi4hcgJHoegqMJ9uiFCtQ3hM/D+uA5WLl2KhYuHY85C0dh2qzhGDPJHu4T7OGm1FG3x/Cxw+BMpe70zVy+Qb1JqUtUQCni5WAMO8LbljA3t5KEDlWnNznh3nSaVMnGo6kyYFQbpE1QlzD2f5iVHEAygsk3iAvQ/y+oC8wF6mLfkP4H1EWpC8wl9KJNeP85pi4gV7oZEdJaBLeOpCpKnRf+3EgUuzTQoCLX0R+gpCgK1A0sqfhNNaFlLFUYBxPo/CM5eMws+9OVU8csgjQ2dC4qDkbjXt0OvOAX/JxQv1WxC8VZkVjt6QFnS3UMsxwIW1u+zlodxpwABtYa0OPjVo4GcOEK6uhmDWmmoW+oDlO+T7uhxnByMoeFjTSlHsAPVJOukwGGjzSGswdfI5ujvC02dqIVJk22xZTJNkoD6em0mbS5sx2UmHoAFW9Q0Exs3DhVsZCQWYiImIfNWxYiOnoREhKWITV1JTLSvZXG0tvS12B7znpFre/O9SPY/XBw50YcO7AJpUcI9cJAlFNhVJ0MQ21FFE7XxKDuTBzqOXjPn0vm4M7AxSvbcP3mTtwm0O8S6DJp7j84isdUQk8lZvmAav1JJV4+r1XKmz5/Wk3QV+De1SLUl2Vhd/JaZIbMQ5z3JHiPtoC7Zhcq9b+hX8u/YqBaC8JbDX06q6FvJ0K8E6FOhd6/G28T7r06NEP3tv9Az3b/QF81KnYJv3QWpd6eMB+M0VJHZ0gPDOjwA/q0+xvt73zejxhIWIha1+75M2y12tH9H4i1M00QscwW8auHId3XAdv8nbHNzxFZa4cifbUVtvnaIY8wT1hqjLWje2C6aSuCrhmc+vwDQ7v9FTadvoMtzaP/d1gyrCOi5xghlUAPnzIYS2xaY7zG9xjZ7weM7vcjRvf9B9y6/w12at/BretfMXHAD5g46EdM1vgRs7R/hrd9NyTMNcORTRNwOm0+ru7xxv0ifzwrC8S72kh8OLcZnxu34PPFrYT0Fny9FE2L5/0UWiqBnqaC+cUMfLiYScvChwtU7Jdy+bpt+HAmE59PZ+NDRRoe7gvDuaSVqOQ4qdg0D6eCZmPfylHYPNYIi4y6YWz/lnCkYh7aqyXsCVFX/Z6YyPmwaKwJ1s6ywfqZpgiYZYhkbzsciBiHQ5tGI2sFFzJPI8QvHoqc9aNQuGUOru4NwbsaLi71OXhHz+P+ic1o2OuLExmLkR44GssmaMPDohOG6nWCqWZnaPbpgL7d2lGtt0LfXj9hQJ9mMNLuiqHmA6nU1aFLL0uTi/KQ/m2o2NvBwbwfRjkNgbt9f/68I4ZatoWLnRrmzNBEfPRknCgJJ5TzcO9B4bfDRRJPL/lDpX/LhLn/QAX223eKcUsBe5Gi1K9dPYyLFwn1RgE6Vbr0KT2XoZQDOEORU8c5UXc2gUp9K6qro1BRFYkTZaE4Vkrvt5Rq/fgmHCgKxK6Dvtixbx3yCtZTqa9FWo6PotTjqNJjkpcS6ksQkbgYITEEO4VYaOwS+G6ag7VBs7DSdyrmLCXM57hi1rwRmDl3BCZOd8HISY5wG28P51E2sHMzp1EsulvCwUNK76ri6na8DqVSl4qMdk5SX90cTlTr9hJqEXhTBEkDHym1q8pNV6UzSqjFxkEOI0m4ReLvEjr+Q6EL0E0UoKugbsxrk0r/b6jLfYG6VGn8jxOlWqK0CWfJHxfT5n0V1GVzVMCuyinXlU1OSUHkVQCuRwVuSGhL3ric9DTlwDAxG0jAD4C+ySAqeYmBqxplaEvnIyo8I7MBMDXpBaehA7F8jhPy4laivigBTwn1d4T6i9rduHokG8dTIxG0aBJGDiWkLbgI2GnAeugA/vF9YW3XH1OnUtVtmIXErd7YGroU82Y4Y6jFQKoJdap0XTi5SOldLVjaamCogxYcXQXmxhiuKHQzjKRiGk2FLjnqEwj06TPsMEuKd81xgOdcByxY5IJlK0Zi1epx8PEZj/W+E7GRqisich4V+hLEcmDE0VKSlyM72xs5WVTp2auxK28t9u3yw4E9G3Bojz+O7NuAksNBOFUs5QJCcOp4EFX6Jpyh6qinAmk4l4QLDdKeTlVOt/FCNpV6Lq5cL6BSP4DbyoGNQqVgl8QnxZ2VTINnT8vx8kU1Xj2nPZNN0lN4cqMYFytycCRrA7IJ9cglo7HQWR8O/dtBszUB3Owv6N1SSu42R4+2cvjoJ/Rq/aMSR1cUO8Hel4DvofYzurX9Ab3aEdadm0OrB93vfmqw1+kLZ37npupd0L8jX6v2A5/7I/pIizQpLdCrDQz6t6BSb4c57v0RtMAEcattkeJjq9RPz/WlYvcdjlSq7YTlQ7GVytx7dH+M1GkDCwJZq/V30Gj2HYa0+g767b+DZdfv4DzgO8wwbw7f8f2Qstwc29YMRdIiQ/iN6onpBj/Btc93cOn1HUYN+g5T9ZtjrlVnLLTugkVWHWlqWGzdDivtOyBkXF9kLDfB4ZDhOBkzGmezZuBawXzcObgEz06sxa81G/GlPgxfGyLw24VI/PNiNH67RAXP70U5RHQxG+9pHy5JCmMeAZ+H9425+OVsDj7UbcOn0wR7eTpeH6VKz/LD6ciFqAmbh+rwBdjtNQpB7rqYZ9gFI3v/DIfuP8Gxvxps+3eEjXo3WA7uDlu93nA0HQhHE6pjk+78rNvDw7gLFo8aguWj1DHFkvd1m8FNrxVGm3bEQrch9MRG4kjCStw8loinNVm4WRyN+oINKM1YjtyQifCbZcbFohfstGWvozN0+3XBoB6d0LNjS3RTk9aFP0O9d1voD+4CK+kNPLgz1Pu0hoZkyAxsD3Pd7nAbNhhjh2vD3a4vHAl2F2s1eE4ajLjIiTh2NBTnuaDce3AMz19U4MXLKjx/VsXxWY5HD8vw+OHJb52PSmjH6HEW4u6dQ7h96wDV+j7cuLoXVy7u4pjfhvNSZpcL59nzSTh9Ng6n6yh26mIpeGJQQ6BXVUSiqjISJ0s3oaQkBMUlm1DIObXvUCB27PUj0CXzZR1Ss9YgJdOHSn0VopOWY7OU2o1bjNCYRdi4ZT42cP76RczHmiBPrNwwA8vXTcXc5WMxxXM4JpIhE6XeyxQHpTqjx3hbjJgwjLelSQaB7q5qPv1Hr1Jr2A+3VOLnQwXszoS6mxWcXPkY70tLO1UVRlHnosZVIRcLik6BuWyoKtkuNgJ2OUUqtdOl+5GodAm9mPJKNW4hUDeCIUFvyKsc3jTma0xoctvAwoCimUr9zxulWgS5lhwMMpOsFwm/fOt+RKBLA2kDuhE6Sl65huJSSG65vtFA6BlIgwupia6hAN3MgtC16AdDDkxdg17QNexPl0AWA3Wq9wFQ6qcb94W5cU+MctZE2NpJOLUrAncrtuFNfQE+UqW/rNiBK3vScDwhHJuXz8RUKbxl1Z/qm2C374uRIzWwdMFQbEtYgvqSeFyvyMS5o/FIC5uPGaMM4GY/CI5UF47D5ZCRDl0iHdg76XEFpVJXNkdN4UH1Omqctapu+gRrTJ4+DJ7zXJR6L54LnDB/6XAsXz0SK9ePpWs2Bt4+Y7HOdxJCQj0J9KVITF6J5OQVSEnxQmb6SuTnUZ3nrsGu7T44QKV09OAGpYF0sbSnK96I8hMhBHkoKk+FoKo8BGdqInH+bCxhnoTLF9Nx5VI2LhPkly7m8iqlR6VhwD6lHsad+8W4/5AT4zEnyNNTeER7+rwcL15IL8hqvHtdg7cvK/GOj725fwI3z2xH2a4w5ATPQ+BsF0zjImfZozk0qNL7NvsbejX/B3q0/Jlgb4aerTixW/8D/Ql1RbF3bYs+Xdqiu1ozdOLPurX5B9SpwA16t4dJXzVYDepCFd4LhgM6oU/Hn9G9A+HfsTl6dW6HgT06Q4+QstJSw0iCdcm4AVTpxkjztUW231DkUanv8HdF3np3JK9wwabZllg0vB/sB/4dg1t+h0E0rQ7fwbTXj3Am5CfbdsZij57wnzYIcV4m2BnkjKLocShLmIKT8ZNwcNMIpK2wQNRsTUR6DkHcYkNkrbPDnrCROBg5HgejJuJIFJ8XPgr7Q91QGOGOioSxOJs5GeeyJuFS3lTc2DUDt/fMxuMjS/D65Bp8qA7A5zPB+O1cOP59MQ7/4nfzhSr8Y+N25eToL415+PXidny4LPVdduHX8zvwC2H+Seq4VOXi1ZE4PNgegovxK1Ed7ImTflOwe6kr/OwHYhq9l5mG3TBeuxNse7aAFT0fgx5tMZCfuyyo3Ts0R/tW36NTux/Qu3Mz9KAH1I2Lm/EgWVB/wJAu30G7Oxc9LnT9OvKz6vE9VXgv+M9zRVH6Rpw9QKDvDcfZXfQEM1Zhd/h0RC62x7zh6vw8O8FCvRNMBvWETr+e6NW+Nbq0+Ad6t/sZvflda/YRgPeGqU5PaEhxtt6tMERy1dU7YJhpP4xx1sMoh8FwNu8KF4sO8ByrgbiQCSg6EIS605n0Jo9xPFZDGma8flmPx4+qCfQKPKE9flCKh4T644fFyr7Q/Xv7CfbduHNLqo3uxDUukBcvZaLxaiotCecuxONMfTTO1G1FfR3/Jqr0WsK8ujxC8WxPHQ/HscJgFB4JxaFDwdi9JwD5O/yQs90PGbnrkZxBqGesRSI95pikFYiKW4aw2KUI3roYAZELsJ6ekw8Fz+qguVi10RNefrOwePVUzFg4EuOmO2L0VAeMmWqPMVOGYew0O0yY4YTxfHzEhKHKoSM7KnNR6RJ+kewXgbpKcasKdsmGqGqTVEIokukiGYKyOSqA/++4uYBcFTMXgIsqN5TURJp0PbKwNSfUTclcUedGMCDUpayKvsDdmo9xITDkQiCP68njXAy+If2773QtKd8t9JUaLDr8hSrFrk36a0Hqo4vpEuj6dL8F6lJUSxpfCNgNlZ6jfNyMyty4D2/3oVLvA2393hii308Bup7JYCp6OQ2qATMOEjubgZgzyQpZm5fiQnEyntXuwNszUg2vAC9P5eHyzkQciwnElmVTMNvNCMNtOPlte2L0CA2sX+2KA/lrcb2arzufi6dnsnG9JA6HUldh9dxhGD6sN5ydNeBAdWHvrAMH2Sh0NVTK63qMslCALjZyrBXGTrTBxKl2mOHphDmL3DB38XB4LnJSmmCsIMzXB07GhtDpCAiZhaCQ2QjnCh8dswxJKSuRlu6NjAxvZGd6I3ebN3bm+2BvgfQc9UPh4Q0EegCOFakaSFcS6Kcrw1FbFYHTtVE4ezYGjeeTcflCBq5ezsa1K5Kjvh1XruygW7pPyemV/N6HVORPJKvlRRWeST2N16fx6m0dXr85jbdvT+P9r3X4+OtZfODtjwT8ewL//vndqNwbpSj1DTMclKJPxl1+wiAq4H4/f4/+raSoU2sqbQKlQ0uoEyaDJOuF6q1nh1boxsc6EeYdWhAqvA7q1By6PdrAkCrclJPfYmAXaPeSzJmf+Nzm6MbX9uyspkBdf2Bn2Bl0xSSn3vCeNhibVxoj3c8GuQHDkL+BKn2dM9W2HUJnmGDusJ6w7/83mBJStv3+ChedHzB5WEesmKSFSK9hyAkZjb108WXjrypnHi7v8cLdo+vw6NgGPOBieWv/OlzZtYrmjRt0vW8eXI9bh31xpygAt7ig3jq6EfeKg5XHLhUsx8XtC3Bj9yLc3b8Yd/bNx919c3BPbP88PDi4GI8LV+D5MR/C3R/va0LxW0M8/knP6SuB/vmCnDItwC8NOwn2nVTsBXh/YQ8+NOzGp3O78LWOgD+Zgbv5IWiMXYWaTXNR6jsF+5YMx5aR2lhj0wsrHAZiqZMGxlOta7flItaGkO7RAj3b/4BOrb9HhzY/Qq3tT+jRtQ0GyiGhfu0wpF9rTB1ljgUUH9Pc6WmaUyj15XfZ9W/0rr5TOktNoRcauMAD6QEzUZq5Duf3hqCSnuPBLbORsMoFy0drKYrfSrOD0tHKRLMfBvfsjN701nq3bYa+HVpAq08HmHCxNtHuSYWuhsF9JQTTDroaHWAt+ez2Ohhhpwlni+4Ee0dMHzEQURtG4zC90TO1GRyvhXhGb1FpbffyLJ4+qcHTx9V49riKYBfFfpzG8fzgIO7f36eUwbh3p4Bg34VrVznfr2Ti4rU0XLieRLWeiPpzsag/S6CLEeqnCfWa8kicrtiCckK9+EgwjhwMxoH9QSjYHYDtO/yRu53eaZ4f0rLWK5aU4YO4FG+q9ZWISlyJTbHLEBi1COtDCfTA2fDeOItKfTaWUKnP8xqPafM9MGG2M8bOcMQ42sRZjoT6MIwgI9zICheyw8FNVXJ3mLMp1bqFAnQ7F0slNdHKTpXFIpuhStaLjS4Vt/RXFpD/ESf/M9RNpVwKTZS6XAXqRlTbBqbSzk6l1hWgi1IXRU5o61F0i4k6NyLYRbmLgjcg1HXJ7m9Il5RGCbn82bSV7kc6poS5qaQxaionQCX8YkTAK6c45WoxBGaWkp6oyythT7CbyYamlSq+riWxdeMhfJNSglcTpqbqMDehu00VvX7pKBzOCsCdCiqcMwV4XZ2PN9LHsSiVaopuVchybJzJVdKmL1zMOmO8uzrWrnDC3pzVuHM+E29v7MTbi3lcENJw5WgkCglY/6WOGG7XE+4emnB0HUKwq/LRJX1ROhoJyMVGjLFUrqLSJ3BFnj7bEXMJ9YVL3RWgL1k5Eqt9x8M/eBqCwmcjNGIuwiLmIYIr/dboxUhM8kK6xNAzVythl205K7F753oc2OfPwSYKPRAlRUE4IX1GT4SilgOyTqmZHk1lE4Nz5xJxsVGAvg03rm2nYtmFmzd20/bizl2qmYdST6MUz55X4uXrWrx6cwZv3tbj3bvz+PXXRtp5vH9/Dp8+nseXTw348qEeX349g09U7I8u7EftwRjkhlOZcJBONOsPo44/YMDP36Hvz39H/9acyO2pyjsQHoS4umS+dBS4UHW3b4auVO1dqOCkxV2/zi2pCNsqSt24TzuY9Kb17QDN7m0I9Z/Rg6/t3rk1endRgzqhbqzeDcMt+mA2val1nnqIWmGC5PWWyNpgi23+DkhfI0DXw1zr9hgxmEpzyE+YbNYGS0f0RfA8E6T5eeBArCeqtnvj4uEAXCWgbx4LwJNToXhbuxmf6JJ/PZuI384k4VN1Aj5VJeDzt+u7si2E8iY8ooq7ud8fF3Z442zOMtSkz0dtmifqMmbhfPZsXMydjas7PHGzYC7u7Ba4L8b9g154cGQ1HnHReCKHmco24dfaWHw6m4kvVONflbIBhLiAnfb+4m4q9b34dGEvPlOIfKzOwwt6i42J3jjuPx1HvcfiyEp6CFTp6dPMkDzbGlvmWGM5x/BUq+6wJJgH0ysxHtSGKrklurb/Ozq1/we6dqL31K0lBvdXg55mZ5jr90BsmBdqijJRvGMLItbNwERnbZgN4nM6/QXq7b+DUY9/wE23A9ZMMsW+rQtwersvyjKW4uDWGUhZOxxrJutijGVX2NBTsNQm3PX6cvHtzkVdSi9zLFCpSwckA42uhHoPGGp2hfYA1aaqrnpHWOj3gqvtEIy014SrDQWTZRdMcuuPIB9X7Nm+FjVVKbhx8yDH60lFrb98KW3savGC9vJpDZ5JWPARof6oEA/uH8A9SdP9Zndu7/4G9SxcupaBC1dTCPUk1J+PJ9AJdn7fZ0WpV1CpnyLYT0UR6hEoKdyEIqU/QQj27AnE9p0bsI1Az8oRoK9FMlV6PEVeDOdptKj1RC+ERi/BBgm7BM6El+9krPCbiuXr5RTpOMxcNAKT57hg/Ewq9Wn2GDV5KGFujeFjzODgYQR7CksH6Y6mVGiUptMqG+YsULdScs3lEJGkJ6pyziXLRcIuekq45c8ZLr9vgipxc9X9pjRGgbyROVU44SxwF5jLVcyEPzMkyKV2lpi+mZTi5c8IejG5/R956kOMpdaLtLETmIupWtqp8tRFpWsS0OrQMdKgChdIayqpi1I33UxWIwu6GeZafDOD+UalOJcqG0bHaAgVOl0JrixyKMmEyt7GZABmT7BFfNA8VO3ejEfV2/GWSudN5TY8K0nDtYJIlG5dgezVE+A9Sh8jjdph7NBu8Ftmj33ZK3CpKh6vOBBeX8jEy7pk3C2Nwpld67Endi7WzLMk1Ltj1OghGD5CC05uVOmi9D2kAYa5AvMmU6A+3lpR61Nm2mHeYncsXTUGXmvGYOXa8Vi7YbIC9cCwWQiLnIvIzfMQJRkvsUsI9eVU6quQnb0GedvWIj/PB3sK/KjSA3D0UCCOSROM4hCq9FCUl4YrCqOuJlZJXaw7nYhzZ1OUQl7XruTjFoF+5+Y+DvCDuHv7MAd7EaQYkvR1lJj5a6pzcWvfvjuHX3+5gA/vLxDoDfjw4Tw+E+hfPzfiK+H+9X09Pr6qwoOLhPqhWOzY7IWguW6YQM/IUO0fGEioD2j5PQa2a46+7VqiD21ABykHIJX7WinNp7sKzNVaEDLN0YMKblD3ttDppQajfh2V8ItxTwKeAFDv3IpQJ4A6tUb3Tm3QpytB36srpGH1SFt1zJ+gB98FRojwMkXcanOkrKNX5qeqzug3fhDGaf8Nkw1/QuhMQz7ujt3hE1G1zQuXDm9U8rKf83N6ey4J72gfzifhn5dS8U9JKzybhN/qeftsOj5UJuJdaRxeFnEM7Q/Bze3rUZc4H0eDRuPAxtHY6euO+EVm2DxbB7HzdJG6xABZXsYo8LVGSeRw1CZPQGPOTFzbuRD3Dq6mmPDHk+JAPCkJUTJLXpRF401FKuEuh5V24jNVuZQPeE/AfyDgPzbu4WMEfW0+XpWk4u6OTaiNWozidVNQtGY8bSwKvUfj4KoRyF/pgmQvOySucUH6hrHwmWkGC40fYaHVBo7W/H50qJx7NIPGQCpjc3U4DtWGnaU6xnPs7s+LwtNrpbhcuRNFeWEI9RqHYUPaw6jnjzDr8zPsB7fFFOu+iKJXcDhmAU6lL8fJtIU4GD0FGf5uCPA0wjTHXnA0UoOtfmfYGvWBGb+nwd3ao49kQrX/EepdW0K3n6j17jDT7UXA05sg2HX4foy1usLRchDc7QYT7v3gxAVirHMfrF1qh23py3CqLFY5WXr/YTFhfkoB+/PnFCIvTuM1r8+f0NN8fAKPHhaqQi+i0v8E9av0UiX8cvFqJhr5PTc0EurnCPW6WAI9hvNmixJ2qToZqaj0kyXhOF4URrW+iXMtFPv3BmHHdn9kZvkgjSIrNXMNktJWIzZ5hRJTV0F9OUK2LoJ/2Bz4BM0g2GdgbbAnvANmYBE5M3PxCEyZOxwTKe5EnY+cJOrcEs4jTQlzIzjSy3eRYl4jrOHopgq52DlbKAq96QCRXFVgF5MTok0bo00lAJrArlLrAvQmqDcdOpJQjIRdjATWCtT/BHaC28BcVRDxz1BXwVxV9+U/TpQ2pTD+tzVlv0gxLoF0UwEvXTmEZDgYejR9uRoMhrY+lbmoecJb8tk19TWgbSihGv4R/I9NjAfDzKA/nK0Hw2fBSOxJWoeLhUl4XiPtwKi6K7KV5gBnkgnI9ZMQP38YfAjnhcP7wn+uGXYnzcelU5vxtDENL86n4PnpODzm6n1p33qUZy2jMp2ExVN14GjTAa5UEu5jdAhzfap0I5rko0utF/PfTaXUbf4D6suosFatm4A1fpOwfuNUBITOUJR6eNQ8bIlegNh4Aj3ZC6lpqziI1iA3dx12bvfD7l3+2EdXVKB+5KA0xgimmghF2bFwVHHROV1BhV4Tj7NUmGfrUnH+XIYSP792dSdu3dzDwU0Fc+cI7t8l0O8V49GD43j+tBxvXtTiLV3ad4S6tAf7QKh//HCRQBeon8MXAv23P0P9ZQ2hfhA1hPqu6FUImTcC4437w4AuvkaLv2IwJ7EmITxIrY2i1gd1agvNru0xkHDuSZB3bdscnWkdW/+Izm1+RB+CXbOrKHWCnSrdoFsraHeRBhvN0L3dT4pS76LWEr07q0Grd1dYaffBGCq6RZOM4LvQHGFe5ti62hKJa60Ru8IMmzy1sdSpAybp/x2rXLtj+wZ3nEqbhzN5S3G7cAOeSxGu2ji8q0vEL2cT8J4ezVdO+P+RXPALWfilJgn3joShIXc9alNWomzLIhSHzEJx8Awc3zQDRwPGI2fJUMTNMUPkTCP4jR0EH49e8BvdC8ET+yFy2gDEeqojab4Wdqy1wrGoEahJmobL+ctwZ/963DscyN+/iRaOu0ci8LAoBi9K0/C2ahs+EOyfCHYJuQjQP0ropX4XfuG4fXQgGpfTfVETuQiVwXNQGTRLgfr2OcOQPsMMmctsURw/E3e5uD89l46ibSsxb4IWJrtrYNk8B0wYZQgnQtNzugtWLp2A2VMdMWW0BbYELkAjYf7oUhEunspFQYIPFvK51v2bwUlLDTPsNKjQrRC11A17OEYrs7xRk7MCpzIWoDBuKvKCPRC+xBwLRg6Ah2UnDDPqRKj3gLmEWXp1VMJv/fg9DqCHoNW7LUy1usFKX6DfHXoEuma/ttAdpAYbIyp0qwFwsu4DO/POcBvWA4tmmyExZjZKJAPmUi7u3DsEaVP37Hk5oV6F169Oc+wS6k/L8EQyYpqUupKiS3uwD3fv7OEcyCfUs3GBar2BC/f588mor6fwqUtA/RmKIMkOq4xGzcnNOMX5VFocpmzQHj0UonQU27d7I7bn+9FrXkOoeyM9Zy1SCPf4tBWIS/WircQWAn5TjMTU52L9ptlYyzGzPtSTcJ+FJT4TMXupB6bOdyHU7TFmqo0C9REUnhJ2cR5pTpibK/F0qfkiRbxUSr0J4pLFojru33QytAnicmr0z1kvqlImqti6KtauamfXVCZAFZJRKXg5ra+UNOdVmmcI2A3k1Cjtv5W8PKZvosvrn8IvksrYdPBITpaKqbJhvqUyinKX5hYEuwrqBDdBrkNw6xpIbromtHlfFL42XydqX9NQFL4oeP4RXFmMDQfC0rAfXTdjRPvPwskdYbh5IhnPKjPxuiILT4vjcTk3ACVhs5GtHD6xwNZ5FkhZ7YxDCXNx/nAQ7lXF4FFNNB7SHbt/PATX9vmgOnMhTqbOR37YBCyZMgQONu0x1K4L3LkguHMCDJeMFyr1/wvqAvTxdLVko3T2fGko7UGwj4b3+vFYFzBFgXpoxBxCfQ62xixEUooX0jK8kUGgZ+f4IC9vPQro+u3dE4D9ezbi4L5AJdZXfCQUJwrDlOYY1Se3EOpU6dXSpi4dDec5gBu34fKlPA5oCbvsxe1bVDCi0u9w4BPqTx6VKqdF37yqwbvXZ/DLmzr8+vYcPlGlf/l0mWBvxHuC/cvnCyqo8/bXX/lzTqKHlwTq8dgXvw6Ri8dhktkgGEkN7Tb/gE4nQpkQVxd13a4FBqq1ohvfFv2p2Lu3kc3Rn6BGa9f872jf/Hs+9pOiyg16d4Bhz/bQ7UzId2yBfu1lI0+UehtCna+laXRXg7lmd3jYDITnaB2snm2M4KWmiFxpjtjVFnwv+lg3oQ9WeXRB0ORByPaxR0nMFDTsWIaHxzbQUwvHZypzOWL/z0uqU5xyNF9Od76sScCto5tQn+/LhWASNhOWCQtckbJkJFIWuSGNtpPe1dHgWTjExTh//RikebsjZskwRFIQxHCByVpjj92Bbijwd0bWCnPkrLLEvkAXlG6ZiLqMhbi0Yw1u7AvA7YOhuH0oHLcORuDOoS1U74l4U56JD2fy8fl8Ab5c3IuvUpqXUP9cvxNvTqbjbkEELqT64MzmRagmLEopCrbNskbQ0O5Ybd4WSQtMcG6PN95cTsf/PD2A91SrB7JWYPE0I0wfrY0FfO6KJW7wXzMZG9dNg++qCYgK8ERtcTqeXi3C1Yo8FOUEIniJK0Ybd4L9oJ/grtcOi920kUyv4HDcMlQQao27/dGwaw3ngyeORE9EbpArIpaZcSGgyDFrB2s5GarVHiZSCqBfF2h1b0ew/8RF+gelSYa0s7PS7Q0LHVHrnaHZt62i2C10e8LOtC8cLPrA3rwbXGx7YNZkfYSHjsfBQxtQ35CGW3f24uGjIuU0qYBdxu7b19Ucx6eUA3PPnhYT7EeUuPrDh1L+QoTMPmWz9OoVCcFsQwO97/Pn09BwjkaP7Bw98bO1CThL77yuPBbVpVup1jdTqYfjqMTU927E3t0B2LXTH3lc6LMJ9CwF6t5ISF+pWFzaSmylYg+LWYTAzfMJ9VlYxbntzXGy0n8KFvPzm7N8BGYscqVad8bEWfYYN90eoyfbw2P8UKXRtKO7hF2k7IgxrKXRjqOpotbth1v/rtLl2nTkvwnqKrD/AfQmqP8RilHdl+er7quA3tQeVM4BNZViEXg3baI2AV1Jd+RVHtMzJrMN/9T5qClH/T+gTqBrE9I6xgS1kZaivLUIaj0TKnhjKnfe1jEYAn1jHeWXigtgYG0EfRtj6NJV0JU3IS6GrDRGVOmG/enGacB7znAUxHvj7MEtuFUShwcl0ocxElepeE9TCR/dOAHbVzkhb7Uj9gePQUX6Ilw5tBH3T0bhYVkkbh8LwrUDazkJV+B02lxUp87F2fyVKE5dhDC+Zto4DTg6dofrSA14jJZ8dDPeJshlg3SM5X9slEpMXTJgJk61xVQp4rXAGQuXu8OLKkvCLxtDZyqhl4jNcxEduxApqSuUOLqo9CxCXaXUfTmofKkYAqgcghQFUUKgnyyORMXxLaihG3+mIp5QF/WRgXPnc3C+IRcXpB71lV24cX0P1fof4Zf7d48qG0svn5Xj3atq/PJaqi+exq9U6x9/pSL/KGpdlHoDPn+6gK9iAnhC/SOh/uDiIVQT6geT/bF5+USMNx0AfamF3vp7Beo63dSg0bmtAvUBhLpGx7aEdBt0a0WF3vJHqFGlt2/xPTq0/Ad6Ub0P4cQ36d8Fpn06Qa8LF4EOzdBXgM6fSdZLVy4IXaju+xPwRoM6w8mkFyY5D8TiydrwW2CEkGXGCFtmgLBFutg4fQDCPQejYKMLylNm4EzWHNw6sAofasLxW/1WfKUy/61RgL4NXxuz8bwqDvW71mFX2FRELhqK1eMN4D3WCKvHWcB3oh1CZ7th41QHLHfWxTyb/lg0bCAWDu2HWTY9MYmKcrRBe4wxaIO59l0RPFMf2/zccHjzJByLnoxjWyfhZNy0b0D3xs19G6jON+FR8WY8PiYNn2Pw4Eg0Hh2NxetTaXh/OpdQ30mg78Fvl/byfe7Gl7P5eHUiCbe2B6GBbn5VmCeO+47D/mUuSBirhdXGLbDc6CcV1Pd641VjEj7f24F/Pj2MF9d2omiHL6IDJ2P9chesXeKCYJ9xSIpahKKCMFyszMHDxn24ciodRzLWImqFO6bYdIGH9s9Y7jEYEQvskeU/CUXxy1BFkJ1KW47abC/UbVuKkvgp2B8+Etn+DghfZIy57r3goN8MxoN+hP7AFjCk+pbG4kb8XjW6yCL9PQZ3b66U4BWVLkreWLMbtPpyIR/QAabaPWBj3AfDzKnULXvAaWhPTB6rjQA/DxTs9sZpelU3bhfgwSOOXar1J8/KqNSrlMyslwT8Mz72/NkxpSidFKgTsCuq/c5+3L6+G9fpsUr/3QsXctB4PlNl9GbP06uV+kh1lVLZlHOIVl0Wg9JjUSjkPBMRtV/ATlG1c4c/tuWtQ6YU88paiUQqdVHrMVTr0mw6dOs8BG2R1nWzsTpwKm2aYiv9p2LZ2glYsGIUPJdIgwwPzFjggQkzXDBmshPcxw5T6qc7eUiJAEs4uFG9e9jCdZQdXEbYfQO7lOG1gp2L3Lai8jan8lYpdlVcXQX0/9v+3PlIX7kaW+oS6tqEuhZvS8N9KnjC21hgTtYqQpn3zayMYUqwm0gYxoRq3fBPeepNXY+a4P474LlaSOxGYjia+lLLRWqnq6S+tgFhT6jrGkmpADnRaQh9awKdb0BXdmWlwpi8GSp3E6p0G9OBGM/JFxcwExU7g3GlcAtuFkXgxsEgXMhbg5qEBTgVMR0lweNRQgVwaus01GcsxtXd63C/KAQvK7biDZX63SMbUZe5AKdTPFGdOAvX96zF8/JoXDsWgUMc1Jv8R2LSRG0MHzGY8DZWxdAJ8FHjbTCaLpWkMo78FlcfNc5Sgfr4qdaYPGMoZs13wqIVHkoIxi9oOkLCPQn0eYjaOh+x8YuVOHpWto9iOblrkZe/HvkcSHkcSAL1IwdDUHRoE5VEJE4R6NUnY1F7Ko6DMpFQT8KZ2lScoVqvq8/EOar1C5fyv6l1CcHs5yAXsMuAL1TUjdR3ecvJ8fZlNQFfgw/v6vD5PeFNuH94fx6fPjXiCyH/+T0B/8s5fHh5GvcJ9aqD8diTsB6hi8bAQ68nNFr+BQOa/Q1aVNl6PTpCq1sHDCKQNbt0gHa3ThjUSQ0927ZC5zYEe5uf0aHVD+gs+etcBPT7dobVYKq3Ad2g37UN1Nv9rOS2d+PzenRsg05cHLrydYO6tIPRQKpIg+4YPbQP5o7RgI+nPjYs1EfAvCGIWKqH+JXGyFpvjaLoMTibPYff3XK8PO6H306H498Cdbrc70+n4lVFIm4cDkOhNDRYaIM5zn0w3qobJg8bgAWjzTHDxRgu+v3gotcXLrq9YN67JfQ6/hXGXf4G465/g17n7/i3fgfdLt/BeuA/MNqkLWbYdcYi1x5cCPSwI8gDNVkLcWX3Glzftw63D/jj7qFAPKA38Kg4Co+LthDoUbh3KILXzXh+Ih5vKwn2Mzn41JCPL1JXvT4PH09n4SUXgBu5vqjZMhfFvmNwYIUTDq1ywfZ5logiTEPduiHLywon0+bgWkkQXp5PwatLOfhAlfryagGu16Sj/MAmHMpZh5KCINSVxONCWTLqj0XjaNZqZIVORoSXHVZP1MJi117wnTQEmWvdcTR6Lk4kL8Wx+IWo3bYGdXneqOF8qaBKPxYzAXs3uRPqjghbaIzZLlTaOj/DeOCPMNFoBzNNKvIhvWGl2VtpmNG33d/paTWHlN411uiiQN2EXteQ3u2g068DjAT0Br1gbdKbYO8FR9teGDdyMHxWOyF/+zLUnInB9Vs7cP/hIUh3IzlN+vpVJd69qcGL52V4+vjYf0BdgH5fmmVwzN+6thc3rsmG6U5cbMyhQs+kUs/iNQv1p1NwpjIepzmHak9JddMYVFGtC9SVjVKKqAMEu6j17fTisvk5ZOUS6tkrkaRA3QsxKcsRGbcQwVvmqHqSUqD5Eey+YbO+hWJmEuyTCfURmLnQmUAfjunz3TFxpivGTnHGiHH2CtjdxgjcbZU8dEllFLAL1GWz1NpeYusCdmvFbBzkMVX1RclNV5UF+E+4y0bqHypeNk5VQJertLozshCVLi065TnGsBCAC9jJWjFTgt2cj6lMBX0Ts/+q0igxdAH5nxW7vrkqGC8qXKAuSt2AkNcn5CVerkWwyykmA/5CQwG6lSGGcJXR5Aqjy5XGmG/KzGIILKgWHSz7Y+l0G+yksjh/KAx3T2zGrcJgNGxfiYr4WTgeNgEnwyaheusMnEueh0uZS3GDLvG9/RvwuDAUz49HcLKF4sqO1YS5J+pS5uL27rX4la7Zx3OZeHo6DRdOxGBH+gosXWQHN6oZt5GGiiIXoI+dNEwxua1AfpxKqQvYx0y0xDQq9XmL3bDcewxWr58E343TEEilrjSb5iofE7sISUnLkJ6xWnHzcrI5gDjpJPslj6p9N5XCwb1BKDpIqBdGorQoCuUl0QQ7oV5BN7I6BaerpThRCurOplGxZ1GZNIVhpI56gVKZ8fatvYqCefLwKF48PY5Xz0vxmi7smxcVVOy1Ctg//lKPDwT7R4H5h0Z8+rUBn97W493TGtw+fwAVBxKwJ9EPG+aOgJNmZ2i0EKj/FUOornXkkJDUTe+qpkBdo2M79G7TCt1at0TXti3RuZ0qpt617U/o16kljAZ0pcobCDutPjDq0f4PqLcm1Du0RRcpN0DFP6SHmnIoaagO1aRVD0J9MJW61AC3QPhyI8R6m2LbRjsciHLFycTxVMcL8Lx4PX4pC8CXqmD879kt+HwmEc9PJqAmex3ivVyx2G0QxpipwV67OYZqt4WDUU9YaHeHRo826NuRHkPH5uirxvfTXsoJ/w391P4KrV4/Q7tPMy4y38F8SCssm26FaN+J2LpuJEIWWyNglj7C5hkic509imMmo5Ee3/3CQKrzUDwtCcfL0i14wbH56EgY7h8KxUNenxAiL8uk2UYyPhA6Xy/m4reGHLzn9/mK3/HdXf6ojJqBfascUbDUBoXr3VAeMh5lQaNwPGgEyuOm4/S2ZWjY74ubHMc3+PtvnqQQKY3D1dJ4XOK4red4OVsYhWoBVcpipASMwqaF5giaw/e7wBjRyy2Q6euIfRGjURQzFSeS5qKU86QkYQ4/Ly/U561AbcYCnODfdDhiFPZt8uAC6shF0QwL3fvDQacFDPr+AIN+rblQq/F75WKt1RuG/TqivxxEav93aPbkoj9AjWDvymsnfs6tFbAbanSDmU53pQ6TlXE32Jh1g5tzX3gts6bXOh+nqiJw7aacLN1PqItaF4if/D308uRxkVJlVKqNPrh/UNkwvXf3AG7TQ715dS+uXynAtSs7cfkC1fr5bVTp2UpnsHrO6ToRQ1TqtVTplfzMykqicOxIOAoPhuLw/hDs3xOIAnrLMgezsulF56xGeo63EoKRgl4SghGwR8RL+GWO0hhDinn5hs1WNk0lFLPUZzzmLKUnNMce4ynuxk13oA3H6EkuBDoV+UgbZZNUar7I6XWJp9s6StMdVYVGW0dJb7SBk7sdgT9UAbtAXeLkTWq9CeoCcUl5FJP7kssuyrwJ6BKGkfui0sXkcQsJ41ibKAAXld4E9t8VO9W6YhbGf0BdyXQh2AXkTWq9KQzTtMOqIyEXmih3XRMd5bbUGpAdVzm2KlDX4xsaYqWNIeaa0LfQhJH5YJiZU6Wb98U4F7qMPqNRnL0K5w9swJVD/mjY6YXKpBk4uWUCyukO1yVRzeR4cZKswYPdvnhyMBAvjobi8eFgXKcbfj5zGc6mLMT59CW4w5+/r4jD/5zPIdRz8KIuCzerMnB0ZyD8fcZg1EgdOLvpwnWkKTzGWKlU+jegSyhm9HhV6EWKeo0Ya4qpM4dhAaHuJVBfNxHrN0zGhqBpCOGKHh45B1Fc4WOkjjoVQDaVenbGGmSkrcK2LDl05IeCfD/s3RmAwgOhOH44HCW0Uk7SyuOxOHMqCfVVAvUknK7l7fo0NDRk4uKFbFy8mIPLl7fh2rU8peSudD+6e6sAD6lmnnKCvHhajJfPjuP1izJFtf9Kl/bDu7N4L9kwb8/xWq+y13V4/agKt84dROWhFOxPDYL/nJGwp/KS06QDmv8F6m1+hFaXNtAk0AeLUaH3F6A3b4YuLVugW7tW6Npe8tR/+j2l0XxwT7iba2G44SCY9ekAzQ7N0a+dxNRboFdHNfTo3AG9O7WFVu8OfG5X2Oh0hptFd8wbMwSBiy0RvXYYEtbbKvnq+6PccCp1Is7mzMDdg154d3ID3hPqH8sD8KE8BPcOBuNEvBfCOLnGGXeC85AWcNJrA7NBzaDZ43sM6M7FRO0HdGjzA3p2bYu+vTuhC70JtfY/olPHn9C50w8YNKgtLM37wVi3MzychiA/zQ9XarlontmGi1xgy3etxZ6tU5DC95XlOwzHE6bi6l5vvDi5ico7TllYfq2IxtPCEDzg+Lt/OIjQD8ZTwvhlZTR+rUtSyvH+i9+dCIqX9BClHHBF5GQUeNlixxILFG9wxUWKjid7VuPZwfV4UhiEJye24OGJrbh/Ihr3aDfpDVw+EoEL9AYuHIlEAxeP03s3oHTbChyIm4nckFHI9HNCjr8DCqi6j8aOI8gn8/ObgvLU6ShLmUmbjYq0eahKX4BKKbBFz7UochwOhHhgHy3Dxx5R/A5WjOX3p98eOj1+gEaXn6HeqblSK99MvQe/sx7QkrIBVOsDOvyDYG/FhZFeXI92hHpbBepGhLq5dg9YSnE9o66wMukKN6d+CtTT0inIyuh5X8/BnXt78eCx1IEpwuNHVOaPjiuhF4G6AF1qGAnQRaX/DvVre3Dt8i5cvbgTVy7swMXzeWisz8b5ugwV1LmQyn5UbVUCKqjUj9O7P8o5JkA/RNu3OxA7qdLzt61FNgVWGkVdWgaVusTUv4VgxDZTkAUR6n5hM6nUPbEuZBa8A6bBy3cSlqwZj/leo6jSXTCB4m7MNNoUJwXqHuMcFIUu5jbGDq6j7RSwN1VdlEJdotYlDOPoNkyBup2LDR+XEIzkrUsYRhVTl6u8RhYEaa8pJQSkDK9AXGAuzxfVrgq/qKBuJD+z/gPqAnFFlRPo/23Gpn9KaRRl3hR+kZrqYk1wN7Q0gJGcYJITS3LaVPLYjaUcr1Rc5IohQOd/opxCtaGCt+HjUkhLuhZZacDcpA/sLXthxWwb5NIFOpXvjdM7V6Iqez5KEzhI4ybiXIYnbuxchof71+HFkY14e2wTfimJxK/HN+NVURgV+1pUxc9DKdXQ6YQFuMn7rzhJfuUK/rkuE58bt+NlfS6ulafh+O5whPPLGjfaEI4uOlw9jZSYusTTm4DuNspcUeoCdel+NGKsCSZNs4HnPCcs8RoB77UTfod6UMgMhIV5IjLKE9HRC5TN0kyq9SxaZro3crPXUin4K1DfsyMAR/aFoJju9DF6I6VHI1FZEoNaqs8z5YmooStZUyM5uCmEejouNArYs6jWM3H1Sg6uX8/FzRv5VOs78eDePjx5dAjPnxQS7McIdgnHlFOtV+PXN3V49/osIS/Xb/aiDq8eEurnD6P6SBr2JgfCd/YIQr0r1Fv8DX1+/A4DWn8PbUJdu0dHGgHdqQMGtG2DXtKrtA2NirsLYS1KvVu7n9C/S0vY6vbHWFsDuJlowExy1Ds0Q5+2PytKvbtaW3TnwtCnSzuq446woJtux4k/yqYvFozVQQCVZvQaG6T62SI3aBiK4kbiTM40XNjhidsHlhKIa/ELwf66eB2u5S1Bge8YrBtjjHGGnWE34CfYD24N034tod75O+gPagU3ex2MGWELUxNN9CLQ+w3ogT4Du0Ota0u07fQTekrJWGt1JbQ2fLgeFtONrjm1Db8+r8GXF+X49d4RvJXuUmUROJ4+G7vDPXAoaiROZ3viBcH0vxeS8T8NiUqjjcdHN+AulfWtfetx64AvHhYF4Rlf97YmBl8aUvH1vDTAiCX8g3BlmxdKN43FzmVW2L7EDMc2DsfljLl4cXg93nOx+FQdr9Ry/1inKinw69ltyknUN6ez8ZqPvzmbg2e1KbhXthW3T4Tj6tEAXNi/BvW7luFM3nyq/Nk4zYWwNms6bRptBmoyZqIyzRMVqXNRSatI8sRJegSFhPqh0JHYG+SunAvYstgGqycaYZRJDxhSiQ/qQA+s/U/KgTM9fmcm6l1hNFD607bCoM78zjv8iP4df6an0xIa3dtCs1d7GA7qCjMtLgD63WFJpT7MogdGuw+G90o7pBLqx0o34sLlDNyU/roPpL66QPwYvc0SjmFeqdLlNKmA/O6dvTTZQ9pHAbMXN66qoH754nZcbMxDg3Q8okA7S6CfJtBrOMerKmJQWR6Dcir1kkIV1A8dCMGBvcHYsytAyUDbkeuLbfSeU1K9kEiLTVqK6Pgl2JpAS1yOyISlCNm6gEpdyu7OU7JfVm+cgZV+07B83SQsWjUWnoup1j2dMG6aA0ZNdMSI8U4K1MVGTnDiY84qyHMMSnz9985HBLfkpssBJBsH2Ti1VOLssoH65/RGucrzmxS+3FfBXtV8uikLRrJjJJZuRFGtxNTJXwXoEj8nvOXapM5NyF4jqnYDE4rwP8fU9bgaNIVemuDeBHU9iz9K8TaZKHstTixt0yHfFL2cSNWhUteGtrXUTR9M0A+kO9CfrlpvjHHWwGbfcTiSsRwn6YZW5ixARfpMVKRMQUPuXLq6a6naQqnaIvChLApfqZQ+lG4m4EOogtZTnS/BsbCpKAqdjNPJi3F3XwCel2zG61MSesnBFw6Kp5wwl0qTUbonCluCPDF2pAGcXfXhQmi7EuRNsXWBepNSl8yX0eNFxVsoUJ811xELl7oqan3N+vHw9Z8Ivw2TsIlQj4qai60cFPHxS5GSvAKpyV5ISVquKrebtQ47tq1TwH5Auh7tDsbRvSEoORiGU1RkVVTrlaUcmByUMkDP1CbifH2qUvPlYmM6LkmpAE6K61ezcIOK5xZd2fu3d+PxwwN4RuXz/EmxEor5Xa3/CepN9uZ5HZ4/qMKNc4dRRajviPOD99ThsBvURYF635++w6DWP0C3myi2jlRqakpqYx8CvWfL5oQ6lbqi0iWm/j26tuPk7tICw/T7Y7KTGcZwwbYUl1ztJy4CP1LZ/8jntEa3ju3Rj79Lu19nmA/pAQej3pjgoI7lkw0RTJUY52OLnCA77Awl1GNdcSZrEhrzZuJ6wXw8OrwKb0qkDvpKHA8fBx+3gXDV4ELStznMe/wDup3+gn6t/gJT9dbwXuCB7Zlh2JUbh6WLp0Nbpx/6D+wGLcOB0DIaAD1zdTh4mGPmwtGYyEk5ZqwZYjbT67tejM9vTuO3V+V4fXMv7tclom6/DwoTp+DAlpE4kTAOFwsW413NJvzvpUR6frH4pTwUL45toOewFtf3rMKNfWtwl5B/yjH6umYrPjck42tjGpV9PJ4XB+NqLsd12Hjs9KJwWWSCA/QC6uKm4OHeVfj1VDi+nk7B17N59AK2E+75+HA6F+8J9V/pPbwX0NfnEPQZeHsmCS8kw+tkGO6WbMDtwrW4cWglru5fiiu7F+ISP7NLu+ahcft81OfOxxkKo9rMhQT8QlRRqZ9KmIljmyfgSOho7An0QLq3HaIXD4PvFAtM4Fw07d2Gizi9nFb/UHLUBdw69L4kjm5AsGt0b4F+9IT6KcXcpFJnMwykt6bLxdxQvTNMtDvDwrALhgrUPQZj1Qo7ipwZOFzsh7pzibh8NQ+3ZG/o/lGq8SLcV7K5jhLoR1XK/NZeihbZQyrAjRuyQUqFfkmAvoviJp9CJ4eCJwN1ZwToKaihZ1tJb7zs5BbaVpwqjcbxY5EoPByGgweCsW9PkJJ9toPzbkeeP3K3rVey05JTVyImcRm2xC7BZlpU/DJExi1DaPRiBEYtRACh7hviCW//GfBaNw1LVk+iUh+LGfNcMX6KHUZNGEqIO1L82SsK3XX0MLiPtVeUuoRhVAW9zJVGPFKlUVWBUaBtpEBcVHoT1KWEgOrnko8umTOSDqk6rNSkzEWly7WplZ2JAnV9Ql3Argdj8tWEAP9zBozcV504NVT2OHWNtJX9zW9I/yOmrsTRCfcmk/vyuFRtHGyoocBc34qQt9DGEOPBfEwdWqaEOOFvzJXIgArdwEZCOf2hY9ATpsa94GLbH0umWSCHSrc4cylK0qgqsubibN48XC5YgidF6/GxOgr/qovDb7Wx+FIVS7BvxpP9G3Apc5lyoKQ2nu5l7DzUJi7Cle3r8Zgu2IuTMZB+k/++sQefrhbgQU0GGo7F49j2UET6zcCEUd9a1Y2hMifQPQj0P0Ndqf0yUTZOJaYuULfFrDkOWLBkOJatHEm1PlaB+oaNUxSoK5UZNy9ATMwSpTJjEi2Zlp68Etnpa5CXtRY7c9djT74/9lOxHyoIRBFVe+nhSIJ9M8qKo3CqJArlZVtQKw0y6pKpSlKo1lM5oNOo1tOo1jNwTQF77rcQjMTWD9ONLSLYS6jWTxLslfj1raQ41itg/+XNOV7rCfWzCtSvnzuEisNpyIpcg6Xj7GE7oDMGt6Jr3eyvGNy2GfSo0HW6d4B6x9bo17YFehPoPVu1QHfe7votnq7W8u8E/I8Y2K0lhhn0wywqk9nuNnDS7YMhdN37tPmRz+frCPReXToS6h0wWHLZOfHtCfUpLkPgM8MMEcttkLx2KPKD7XEwyhEnE91Rnz0RV3bMxp19i/H4yGo8O7IeV7IXI9/bHjOM1WDY/jtotlZ1ztfu8BfYDG6JdfNdUHk4CfcuHcPdSydxZE8qli6YCBvLITA07AdHZ0MsXDIeG0OWIjB0CZYsGYWNHAO1ZVn45Ukl3j4owSsC/c7pJNQS6GXb5uNE2lSOw+m4dmA5XpVvxG/nNhPqCfh3Qxw+VIfhSbEv7uz3xrXdXri6ZyVuUXU/PB6E55VRFBKJ+I3f2ZeziXh9PIye4ypUbp2KPavtkbPACPlLTVBItd6YPgdPjvhzkYjjGKdSr8nHp1qxXMKdkCfov5zLxedz26j8s+kBZOD92SS84cLxggvLk9IAPDq+HveL1+B+kTfuHl6Bm/uW4WrBUoJ9Cc5tW4Kz25ZyoVyCmlQKpURPHN8yhVAfg90BVOor7RGzyA7+hPoky/4w69MGA79BXWmEotZcCbEYDOwCE43u0O/fEZrdWyvhmT5SsqC1Cu5DeraHXn81mGjSGzPojKHm3THSVR1eUoEzYQr2HlyDypponG/MwtVrBUqrups3D+Hm9UO4zeud24eULK+rV3Yoe0hil8QaJYaej8bzeTh/Pgdnz6Yre041NUmoqkpAJT3bU6dicOJEFEpPbMbJ0q04zjl09Gi4AvU9BRuxa4e/AvV8gXquHzI5D1Pk8FGiF6G+DFGcrxHRS7Fpy2IERxLoUm6XQF8TMFMB+tLVU7Bw5QTMWTpaqdQ4ZuJQjBo/DGOnuMJ9jIMSR1eFX6RJhiXshpvAztWMJimOqv7HkuZo4yBhFYmvm9EE2qLSVTnsTaUDVOEa1WOiyv+8QaoygbnKjAjyJpP7cjBJDiU15aoL1JU661ZGSvKKkrDy5zx1iZErJ5XMBeZSGKZps5SPWxL4FlqE92DlKp2GpIOR1EcfYqKqk25ow/9kmDyuBXN7/qfmUuyrJywI9bHOmgha4YE98YtwLG0RTmVSZWxfjBsHVuLJMX98qIniRErCv+qT8IlA/+XkZio3PzTyuZVbpqMqehYaMzmYCzbg4eFwvCjlc2qokjgI/nW9AF9pr3j7TmUq6g5vQX6sF3wIgQnu+nBzM+CXYQrnUWZwGW0O11G0EVTuvxf1IuSl+fQ4U0ycao2Zng6YL9UZl3tgjc9YBARORWjYbISGis1BVAShzsGRGLccyYkrkEagZ3EA5XIgCdSl5O5uDq592zco5XYL6R4ePxSGk0cjFCvjYnSKA7SmQk7LJaGhPpmDOoWDW6CewUHPSXE5mwoml6pmlxJ7fCQldxU39gSePz2Fl8+r8Ms3mP/y5jzev2tU7NfXDXj5qBbXG46i/HA60sJWYf4oG1j27wCN1n/DIKp1zfYtoNtdDVpy4KhDKwxo1xL927ZUTpj2VmuF7vx5J07mjm2+R/eOP2AQlZulVnfM9LDE4vFULlTEg+m+96SS795Osl/aKeGXXp3bYmD3NtDt1x5D9bpjOqHu52mFaII63Y8qPXgYjsW4EDwjcS57Aq7tmIW7exfj5q6lqE+dgwO+7vD3GACHnt+rqjS2+wssev8DLjptMcGmB8K8PHC+KAnvbpbg88MavL1dibPH85AUsRLL5rhhzjQ7rFo6CuHB8xG/1YuK3g/nK7Lw/tFJfH1ahhf05K6fikbD0Y2oJAzr9yzFzcI1hKY/fj29Cb81bMa/L8YAV5OAK0n4UBuB2wdW4fKOJbi8cyku0K7u88adIn88LgvDuzOxBHEyPtUl4eUJPrdgLeoS5uCQryuyF5kidY4+cpdZoiRiLC7le+FJYTjenkzG+8osfK6Vrkjb8c9zO/A/jbQLvN2Qi98I9a/nM/le0vG1IYW/P4FKfgteVW7Cs7KNeFrK8V+0DreVhWYFLvD3nstZjrrs5ahJX0qgz0dpzGwUR07G4ZDRKPB3R5qXHbYutMH6SSaYaN6bn2krjoEfuSgT7Pz++nRqxe+tLXT6dYKZZk9YaveB8aBu9OLaoC/HQS/CX+rvSz67QN10SCfYGHaDA5X6KJcBWLrIEtExE7GLi97J8iil/dwliY9f28+xTLu8j2N5H65d2cPxvV05nyHnNM6fy1Ls3NlszoNM1J1Ox5nTqaiuTkB5ZSzKyqNx8tRWxY6XRqHoWJhixSWROFoYhgNSHmDvRuzc5a/UfdnB+bY9fwO2bfNFWpoPvYfViElYQah7ITJmGTZFUaGHzceG0LlYHzgbq/ymE+hTsdh7EhauoEpfPgGei8dg+lwPKnVHjJvshAnTPajWnSkIJftFVPowAl7K7prD0cMCDu6msHbUI9ANFJPWmSqoC7RVh5AE6n+cNFWVEFCdODWHqiyAKi+9qRZMU0MMpS/p76Z63GKYuVIqQEkdp8kJU1OCXkxuq06Y/in7RVs5KCRVGQXmKqiLQlfUO6GuL7XKaQJzA2uBvCZhrgEdcw3ltp6VFm8P5mPqSqNnU6vBMDLsDWtCfdpIA8T6T8GhpGU4le2FS/vX4cGxjVRHofhct4XqKAX/e5EKhUB/eCgY13euQ33KAlRHC9Bn4DwH7L39G/HmJBVUbQaVzTZ8kc7uXPU/cLV/ypX9dmUCblUko3LPJmxdP5HKUhcj7TUwXBpiuBsq9RucRpgQ8JKzrrImqHuMNuPKbK4o9Zme9pgz3xGLl7jC23uUotJVUPf8E9SXID5mOZLiVyA1cSUyU72/KfV12Emg792+EQcI9MO7VUr9+KFwlBWKWo9S1HrF8c1KelY91cj5uhQ0Uq1fbEjFlYsC9BzFrtONvX1rN6F+iK5rEcEuUC/F06cVeP68Gm9e1tEk/FJPxd6gAvubRrx5WodbF4+hsjAb6eGrMZeuomnvdhgo2S9yorRdM2h1aYvBcqq0YysM6tBaCcEM6NAGfXi7W3tR6v9Ah9ZU6mrfo3/Xn2Gi3gnT3c2wbJIT3I0GQr39D+hBJd+Var2bVPtr3wY9O1MBUvHp9FdBfYaLFjbOs0XyOmfkBzrhQLgDSuOGozbFA3UpI9CQNQGXts1EdfwkbF9th5DR6pg85GfYdPkOQ/s1wwTLPljC73Ch+2BMse6MJSM1sCPSE1ePxeHluQK8v3IUL87tx+UTWTh9MA4ndkbgYNYGFOaHoLYwHrfr8vGCIHnasB2P6zJxT/YyqKZr85ehftcS3Cr0JjDD8K/GaPyrYQvBKuMwlkBPwNfGGI7NYNw64I1Lu5ahkWA/TxFyafdK3DziiwcnQvCqOhofRITQ23pNEXJvrz/Opy6iOh+F7MUWiJuujfiZutjubYcTW6biKr1LpZ1eeZpSovdLXR6hnod/UaH+RkHyqS4DH+vS8bk+nffT8M8L6VTtyfhwNhav6cU+L9+EpyeD8YSewv3D/ri5d71yWKohdzXqc7xRnbocJ+nJHouagaNhE3AweBR2coFJXmqLqLkWWDveABPNusOqT3NodyTU20oFzp/Qm+Ogf9e20OhFD0m9B6x0+sF8cC9odlVBvS+fI1CX+7pS+4dK3ZZQt6dSd3fsi4XzzLBl60Rs37UcJ8oilOYWFy/txGV+9pcuEuSK7cZFLl4N57cpoZWz/DvPnE5TIH6G4qy2MgXVFYmorIhHGb3YkhOROHY84neT8rqHjgRh/8GNtEDs3ReAXQX+yOdnKinFuYpKp+X6I0sKeSV503tYhZjYFdgatwJR0csRGrkIAQS6b9Ac+GyYrZTbFYW+YMVEzFs6HrMWUqUT6JNmuBDo9lTrElN3wYhxjkoMfcR4e15lk5Te6ghzMkWUOpW5M4FOsFvaiel/60VK1f5Nof/Z/lDtouBlE1XKAqhgLrcVG0rY25qpFDiVuKqYlyrMYjbUTIH3n8sEyH0xA+G2knr+pyYZQww0FahLpS+ljKOFnhJyERN1rgK6wF1MAK5B5T4I2uaDeJtq3UJ1X8tkIN+QllKN0VC/J+zM+mLp9GHICqe7m+WDxv2BeFq+hYNVKuAlEuZJ+PcF6fQeh7uHglCfuRLViQtQFTOTymc2ruR44eGBQLylC/b5TAZVjLQNo7t6KRcfr+Th+dk03JCu5rQLJVtwIGUF/ObbYYrTQIx2UIfbcOlyZAB7dyOusiaKUm/aKFVB3VKJqY+dZKVAffqsYZg91x4LF7rAa6UH1vnSpQ+ehpCQ2QjbNI9QX4SYzUsRF72Mat2LYPci2FUman33DgK9IBhH9gTj6L5gFO8PwYnDElcnzI9tUaz6RAzOlCfgXHUyGrggNdanqlrZiet6cRuuXtpGqMtm6R7cvysHNaSGeikePZK2ddV48fw0XhPoEkN/80IU+3kF7L9Qqb96ekaBenXRNkJ9DWbTXTTuQeA2/ysGUV1rEuqaHVoS5LJh1lI5UTqQYO4vvUrVWqJL22aE+veE+l/RVe1v6NP5H7DS7op542yxYpozRnHR1unWHP2p1ntwssvGao9O7dG7mxrUe3eA/sBOGEaoT6N3FjDXCmm+LtizyRVFW1xQnjAcdanuOJviTrCPok3E8YhRyJBuR6M1sdi6O5a5aMJ/5lCE8vOPWjocUUscETbXEhHzzJG6Zjh2bByHo5s9cTZ3PW4djcbD0lQ8OpWBWyVJuHg4GlcK43CtJA7Xj8fiMj2jugJ6fPv8cas4GI0FK3GdoH50wg/vqoM5/iTcspVg5/VCNG/HUSFH403VJjws2YC7hb70JtegcecyNOxYist7vHHriB/uHw/FiypC/WwyvnD8/VIRh0eHQnCB3uSx4InIXTIUsVN1ETV5CJLnm2HnOjdUJy3BPfEyTybgw2mqdSrUL/U5+Fov10w+lkagZ+BfF7PxWyOFC9X6B3pw7+sS6RXE4XVNNF5VbcHLU5vxpDgcdw8E41pBAD2JDWgk0GrTV+NkzEKq9Jk4EjIR+zeORP5aJ8QvMkfELBOsHaeDSebdYMMFU4ffad+23ytQ7ylFvajW+3ZpDU1+f8YaPWCq3ovKXE0ZHzJOBrRvBvVOLaDZrQUMBrWDlX5n2Jl0UU6Vzp1piMjN45G3wwvHT0bizNl0NF7ciYsE+YWGAly6UECg76IqzyXQsxSQn65NUay2JhnVlRRiZUkoP0l1fnILIR6Oo0UhOFIYjMNFKtt/OAC79/ti5x56wrt8kL9DzoisQUa2lOpQpRdnZ69FRsYaJCcT6HEC9JX0ILywJWYFIrcuRwjnrT+Bvn7jHKzxn4Wla6Zg8arJmLdsPGYuHIUps92o0J2UsIvHaGvyQZXpIuZOpe46WtrZ2dCsqNLNMGy4kdLveNhwKnRnPcJcVwG7lZ0BrL6FYlSboaoMGAG2bKKqctdVZjnM7Ft1RqmnLqdQ+dg3qAvEVYW9DBSoSz0YKb0rolvXTBc6hLqqfrrKVI/JSf4/xdSHGEmrOpJfirTTLTCgUpcKjdJjVN9CG4bWUjaAtwl046GU+bIhygmuadwfQ0wHUqkPhqEt4W9J5W46AAZGfaGt2QFOlv0QuHwUDiSuwnmq1ifl8RyoyfgXlci/pZtMXRxelIbRnVxL13wxTsUvRE3yUpyl6rmetwLPjgTjAyfNP89m4t90Uf91MQ+fGnPwjm7qr4TfIyrd6xWxaCiJwsGMlQhc5oLZHkMwwXEQRhMsbq56cHSjUheojzSFG0EuJQJEqctJU4/R5kquunQ/GjfJEpOmWmHG7KGYv8AZXitGYt368fAPmKp0PtrElT4qYiGV+lIkcLAkUw2kURVkpMh1BfKy12EPFfohAr2QQC/cF4Si/RJ+2YRySW08tlUB+ulTCTjLwXy+JpVQT8X5M7wSDhf4N11qzMYVLliSty6lAx7clXKlxwn1Mjx6XIFnT2vxkjB/+4pQf3EGr1+cxtuXZ37fKH35qBq3Go+ipjALqZtWUTGbwqBrS6i3+ju01ESltYI6J6sosH4EeP92rdCP1psmKYpd2v2EjlRxndr/nbD+BwZ0+xF2hr2wYMIwLJ5IpWLYn1DnYtCxObq1/gEdWv2I7h3bKlAf1FsNBuqdYUuoT7AfiLXTTZC0xhG7CfVj0a6oiB+Os2keqE/1QG2CO2oSxqJs63js9XPHjtXu2L52LPaFz1OaPuzbugi7wmbgiBywSZyPg2ETsdPPjepzOIE1GoeCxuFg4Hgc3zIXdRly6GYVajK9caFgI+ryfFCZuRwNO31w7YAfbhykuqZn+OKUdAnahPdnwgnQCIoJqvPLMfj3ZSr0yxQYlxLx+VwMXleG41FJIO4Q4Nf3++DirhVo2L4cl/asxk2q5PslhHpFNMcxxy+V569ViXh8ZBOhvgrHQ6dgxwonJHmaImaGPpIXmCF3jTOKo6bjnFQXPbgJL8vi8a4qiUJGxn86vp4j5KnUv57Pwv9wTP92gaBvzFSac3zl9RMB/45z5kVlLJ5T3Dw7Ho17ByNwY3coru0KxqXtgfwM1uJU7GKURM1SoL53wwjkrHZA9DwTbCJ4fcZrY4pld9gO4Bjo/HdlI7QXgd2LQO/ZoYVSnK0/wa7dpxOMBvVQ6q4b9OkMTXp1A/nzgR1/xoBOP0KnXytY6HbEMOPOcLTshlnT9BAeMQ7btnuhpDQCZ+rS0HBhBxoF5PXbKVZ2EO47CPQcKvSMb1BPVqxW4uZU6BX0wMtORqP0pIRZNuHw0SAcPLIRB+V6lMr8oD927VmHfH6f27avQXbeaqRxAU1KkRLYFFTpq5CSuhKxccsQHb0UMZybm7csQ0TUEtpSbIpYgg3B8+DjNwOrfafDy2cqFqycgPnLJyohF1Ho0ulo9AQ78oAwp3frTohL5otkvHiMk81Sazi6W1AY0kaKUjch0A0VG+pCsDtJ+EUyW6jenUwx1FGV4SLKXJV/rtoElUbSv6tymoUt1bqiyo0JdhXUxUylqJcCdUMCXlVrXVHkShbityshr5TiFdCT3dILQ2CvIjr/aZvpQ49PkFxzI74BpduRKSEuNdRNVE2kNaWM7rdQjLbZEAXyepZDFAVvMlQHJvaS/UKoW/aHgUkvWBh3w4LJFtixdQnqdgXiwfGtHKQ5+PelHCoj6egehweFgWjMX4GaNMI8bTHOcvW9tMMX13f7KgeOfq2KwxcOhH9yQPwv3bf/vbhd2VR6VZ2GJ1UpuFORhDOHI7AtdiG8qdDHu0rrLXWMcNaGu6u+0u3I0cMEw8dYwHWsJVwIdJcRpoq5jVJlxLiPki5IAndLjCfYp1Cxz5nnjGVeo+CzdhICAmYgkFAP2TQbkZHzsXXLQsTGLEFi/DKkEuYSU8/JWI08eiIFVJAHCzbg6N4AFNKKaCX7g1B+JBxV9CRqSmNQcyoOZyoTUU+lIifm6gkHOT13oTEXly5LTfWdtN24fv0A7twqxP37UotaKt1V4hmV+vOnNXjzmmCXuuqvqlXHsXl997wCL++ewK26PajcG4f0kKWYM9wUhl2pylv+DZqcuFqd20CD6qxPm5/Rq00z5dBR77Zt0bNdW3Rt1xId2xHUat+jS6fv0aurCuq2ej0xe6QVPKUpgFYfKv0WVHo/oxuB3rH1T+hCOEijjL7dW0KzXxuYDG6PUUP7Ys0sc8QSaLlBw3FoiztKY0WxSvhlJE4nio0j2CejMnY6quLn4zQn6NlsH6pwX5zJXoPqNC/UEc71Gcv48zmoiJnB18xBfdoiVMfNxrFNE3A8ahpftxB1WctwLtcLlwp8cH77SqrrVbhfFIBX5eF4UxlGmEfgy/kYfL0Qq4RXVNdY/JPX/7ki9WZS8Kk+Dm+rNuM5RYakL97mgnB19xpc3MnFgnaZYLl1KAAPj4XhZXkcoZ5OzzFXUdmycX8xfy1KN8/EDp/hhLk54j0Nkb7EEgW+rijkolQeOx+NOWtwhwv9k8IIvCrdil8r4/CJqvUzx8HnMyr7xEX+I+H4iQr+M4H/kYLmLQXA81NcPI7LnInh4rAZN/dG4HqBHMbbiAZ6iTUJS3AycgYOBY6ldzAcmbJJOt8Sm2abYe1EQ0yz7Qtb9VbQku+VnlZfLvC9ORZ6crEX699ZDhp1oBrvDvMhvQn27hjSXZp4SBYM1T3HxJA+zWGiLQW+usKZv2/mNCN6sqOQmbscx8skpp6Bhov5ON+4Hedk8/OcmEqlS9iljn+nZH6drklAbXUclXosqrhQnSrbguITYSg8ForDVOn7CfV9hwn0Q4HYtX8D8qWrUd5apGV5I5XqPIXzLSnVmybX1YhPWoWtsV7YTFUeRYugNx1GoIspKj14Dnz8p8HbdwpWrpuGZaup0peOxVRPV4ydbI8RYwlzqnA3wtttpA1tKNzGSu0XR7gL1Al7F1Hqch1tA8cRlhgmG6XORkpLTSsHmsTUpV+ps/QtNSPozWHtqNoQlROh0q7u945Hv5cQMCLwJbwit+U5qg5IksIoWS1NoRcJxRgQ2iK2DQlxSSU3sqSK5/OMrAyUGLselbu+yZ/CL1qU+ToWBlAaZZgL0IfAiGZsJiV2B0NHslwM1KnERbHrQEPK6vJqKqei7LkKDdOjgh8C/aHqMBw2EFZD+2HyWAPEB05D3Z4QPDwRjV9rEqmItuFfDaJuYjk4g9AgQM9YyEm8DJcL1uHOoWBOqHA8Kd2CN9VUTnRJfzuXjX/RXf0frva/ncnGu/IUTqw43ODgrt29CZkR87BoujVBPhjDXbQxnCB34grq6EoXyYUqXQp5TbCl2cCZUBfIS2xdDiRJNowzlbxsliqKfbwVJky2xcw5Tli4dBRWrZoIX7/p2Bg4g1CfhYjIudi8eR62bp2HuJgFSOJEykhdgRyqxPysNYT6Ohzc5a8AvXh/AI7tC0ApXeXKwnCcPkGlfnKrMohrpUBRrVRsTME5/o0NDdsIdML8+l5cu7GfdhDXbxzGrdtS2a4Uz6jSXzytwgtC/RnhLjXW37w/jddvK/H6TTk+8PrhxUm8vlOIO6fzcWpHONI3zsdcF2MYdmmOAc3+goFU1upqUj9djoU3R6+2VGmt26BH2/bo3r69cty/Pd3yDh3+hm5dvyfUv6dr/jdYanXD1OHmmEpX0la9Nwa15Wtb/YweXBS6tae679AcXdV+QJ9uP2NQT7r3/ZvD1bo3vD2tsXWtGzI2umF3xEiUxIxCZeJo1KWOw7m0CahPmYizKdPQkDEP5/n9nyPAL2SvwFW61tcIyGv5a3CZ9y+mL1GyoG7krsKdXWtxh+C+tXM1btCu7/Im3Hxwlwpauu3fp90r3oCnJ4LwtjwMv1SHEYqb8ZlA/9wQSy8vDp8vclxdTFYaScv1n5eplhuphmvj8PxEFB4VbcLDwyG4fzAQN/b44irH5TVer+3dgFsHg7hYhON5WRx+qU3DV0JdoPuMgL621x9lXHzy1zojbp4BNs8YgqQFhtjuY4cjQWNQRhVdl7QEV/j33dm9AY851l8Wh+PtiS14V0bAl1P9E/K/ViTgl8okvvdUzhnOleoMvKnIwKsyCpmSZNw/moA7h2Nxc38UoR6Cqzv8Oa3W8PNcjIothHrAKGxb6YDkxUMRNdsCG6aaYsVoA0yw7guLga0whAu1dLPqzwW+L002S5UN0y5tCHV6W4O6wnRITy7O3aHTtz3UJdzW5Qf06/w9BvduBn3NdrAw6Ibhw9Qxc7o51geMQNq2ZThevgVnpSDXxVylgXQD7ZykKHJhqqcoO8vFqu50kgronP81lZwLlVtQXbGZSj0CRSX0bo+H4FBRMPYS6nsI9N38vHfsC0TuzgBkbFuP5Ewf2nqkZPoR7L5ISvdFQuo6xCWtQUziamyJW4WwLcuxafMyhBLooVTrwRJP3zQH6ziHfTZMwxrCffmaSZizaCQmTXdUDiS6KyEXK7iOsIILxYuzB1lBuA8fM4xi0O6Pq5wupYq3d7fCUM4JWxdC24GwJgMtebWWTdJvMBezoUn6ogrsf+SiN92XMrx/TmVs2jhVasAQ2r/3KJUDoOStoYWqaqOBcpVTqJI5o0pz1DPRhb7xn2PqpLw2aS9QlzK7BgrQJTYupg1D3pcKjfqSs85VQlPiN6Z8njVhbqvLN6PNFUOdYKdZ94OHuzY2rhmFwuy1uFUSozTF/a2ek4Bf6osTERyQfgrQz24TN3kNrh8MwAM5ol0Rg1/5nM90RaWZryih/2nMx7+56n+tyaS6ScDdg1F0hcNQkx+IrFBPLKY34EF1PtxpiJLC6ORqDDuuoMN4tXGWeLopvxAruI+XovcqtT6c1hRbl9K8slk6ZpwVzRoTJg3FTE9nLFg8Esu9xmG1zySCfTI2Bk1FWPisb/nq36AevwRpycuRmbYCO6gy9273w6HdVOj7glDCAXmCQD91OAzVxZtxpjQatae2KpkvZ7jAiUI/X59OoGej8aJUqduFa9f34ebtI7h9twh37hYrKv3J4zI8f0YV/rwKr57V4OWzKjynOn/xSzVevavAG0L9I6+fJYf9biHunc4j1Dchcf1szLLnii5KvfnfMJDKeiDBLUW8pJZ6n/ZU6K3bqaCu1p4qvbkC9Y4d/o4e3X9E7+4/oEfHv1C1dcMEe2OM5CAy7tkF/aQVHq1bq5+UFMgmqPfu8iP6d/8JGj1/gLVBR8wbb4hNXk5IolLdHuyBws2jURE3hmp7DOE2jjYBdclTUZ/uifqsRajPXoqLuStwcweht2sd7soiLxCn232X9x8Sms840Z8d2oiHHD/39/viwSE/PCneqJwGfVMVoWwqvqqKJAgJ8tPR+FpPRd6QgN8ak/CF9okg/3ghFR9ony9l4OtVCoXL2VTEBGd1AqEeTdUdhcf0rB4eCsVtLsw39vopdp1Qv7FvI+4cCaVi3gKpT/PhTLpiL8sJ2QMbUE5PYvs6J0TP0UP45IGInq2JrOWmOLDBFWWRU1CbMBcX6VVcz/fG3d3r8ehAAJ4eCcYzLiSvjm/Gu1OxeMMF43VZIkGegneVVOkVmXh9KpMeBD2CklQuKkm4Tahf4xyQmPrFbWtxIZNeTtJ8Qn06DslmrZcdYuZYwH+CLpa7D8Zs+0HwMOwGk34toNX9Z2j2oMfWQw3qPTtgEK/9u7YhtAn2bm24KHeAmRY9bZ3eSm66Vl/ZSOUiwMVgYM+foT2wNYy1O8PJZhChbgHfDSOQkr0IRQRzzblU1DdkKQ2kGy7kULET6uczlVTFOgoYUemSzltNqFdXbkZFeSTKy8JxQmkiHYwjBPt+eu+7D21AwYGNNEJ9TyC2bQ+gN+CP9NwNSMvZgOQMPySmrUd8ylrEJfsoQI/+BvVNW5chOGoxNoYvoM0j0OfBL3g21m2cTqBPxar1k7DIazRmL3DHNM7zyTOdCXcXjJ3kQA4MhStV+vDRw+A22k4BuZiAvMmcR9nC3s0KdkpxL2sMdTYn2I0JcRMCXTJiTGEpB45oVvaqLJimXHQBedOGaRPcxSQUI2AXqEt+usrIVoJdlLyqBntT2V55jiqPXUmBJLMlxVHPWEcJ43xD+nffSc0WfamwyKsBVwSBuih1E4LdmJAX5a5jLDF2bQwx0YG6oSbUDWRzVJMugRZXDQnV9ONresPKog8WzhyKgpTVuEp38VlVCn6l6/WeX+ajo0GcHOvQuGOlUqvi0t71uE/Iv6ylOqnnRJMKfZdzgWs7QYmEfxHoH09zYJ9KwktxPY9uxZXdYaiQllX+U7B8sjk86BXYWfaBg91gODjpYpijPuxdTPmBW3A1NSLUjfllEOIEu9RHdiXYxQToElsXlS6bpZKzPp5qfvIU2SwdrkB9KaG+iqv6mrXjCfbxCAqagvDw2QrYY7bOR0LsYqQmygGkldhOqO/O9cV+KqfDBRtRtJdQ3x+CskPhVOqbUV2yGbVlBDvVmKj081zkpBrdBQ78i5fycVWKO93YR3V+mEA/qrSzk2YZT5+U4cXzcrySnqTPq/H6ZRWevarE87fVePm2ilCvwMe3FfhEqL+5cxS3qnNxPCcIsWumY6a9Hky7t8ZgUemtmxHqrQh1KrT2VOsEea827dCzTXu632rKSdIOhHqXzj+gf5+WGNCbipxK3WxwV4wg0Idp9YemWmv0bv4DoU6gt/wRXdr8jM7taW1lAfgRfajo+vI1hoNaYJLzIPjPtUW8tzNy/IbjQKgbTkS6o3yzOyqjPWijUBU7HtWJ01CbOhen6bE15CynQvfGbUL83m5CmzB9uM8fjwm/54Tf6+IwvCuJxNvjBPjxcLw5SYBXRuNTXQK+NAi4U/DlfAq+nkvBPxvS8D8XMvDvixKrzsY/eZVSvl8I8U+0L/Qav1zahk8NmXhXk4LnJ2MIdCnkFYkHB8O5aITiFj2ta3vWU4WLEex8L3cOB+HxsUi8pqL+fDYDHwXq9L5uU5hUp8zHHn9XJM43xJZpGkiYq4P8VZY4EjgcZZvHE+rTFc/kUs4SXN++kop9Le5zMXh0KAhPj4bjxbGteHYsGk/piT4/kYyXJ9PxojQdT4+n4UFxMheUeNwi0G8ciKJnG4wLeevRkL0K51KXoCZ2NkrDJ+GAv4cC9a2zTbF2tCYWOvXHdJu+cNXrQqi3hE5Pgr1XW2VjVLNPJ6rvjhjQrS3Vegt6Zs0xmD8z0eyhgN1gUCdo92sHjT6t0I8Lfb9uHEccF3oaHeBgPRAzp5ljnZ8bFfNcHC4ORkW1NIxOUbJgFJify+RtqvRz6ThzNgWnTycqJ6qrqmJQQaifOhWBkyfDcOxECA4fC8L+oiAq9ADs5Oecv1tsA3J3BSBLgJ7jh1RaMhW6wFwBeYK3YlsTVim2JW4lwqOXIShyATaEzlHMP8QTvkEzfwf6irUTsGTlWMxdPAKz5rtj9nxe547CxGku5IADzQmjJjgpm6RNKl1A3mROI23hQCUvYBcTkFvYU4XTBO6KcrcT4+3/T1CX55jxZ6oUxz8fOmpKd5TQjcTm/xvqYoayUWqkrUDd2s7qD6jrEegGfLGBnCK1INRNvoVfqNSNBfJmOtAz01W6I2kaa0PDaAjBrqFsphpZaXEh0IChcR9YGPfEeDc9xATMRP2RGDyhun5WTgV0cgvdxkA05nkpBZQu7CHwD2/Ag7IovD5L9cRJ9vVqLn67QuNE+0L1+q8L+fh6NgfPqfRv7QulWtpEoIeiMnMdtvOLWjbOCCNteiuF+x2HacDOTgu29jpU6cZw5goqzWGHDTfGMNko9eBjBLgSU/+m1AXow0dIiQALVaVG2rgJtpg01e4PqK+gUl87BWt8xsNn3Vj4b5iAkJDpiIjwxNbNotYXKlDPTl+N/Ox12LXNF3vz/HGQ7uLR3YEo4fs+SUCUH4lChYBd1HpFPM7WJqOBKv0CPZKLSm11qdYoUN+LGzf3K4c3BOwPJD/9idRWLyfMK/GWQH/7WnqVVuPFuxq8ItjfvK7A+1cV+PD0JF7dOorrFTkoTN+IzV6TMdWWqzfV1+DWP2FQm+aEemsM6tAW/Qj23u2p0lu3RQ+CvZdaO3Qj1DtL0+PuzaE5qD2GDGiHAVTeZnTDHQzogfVSqfRehHovXru2+BGdqf6lmUY3tZ/RtzsXjJ60rj/DaEBrTKT35O9ph6Q1HsinmjscMgKlER4oj/JA1dYRqIoZjeq4CahNnoEzGfNxNnsJLlCpX9tOpV6wnjDfoNT+eUaIviwMxZtj4XhXGoUP5dH4QI/uvRghIrnivzWmE9qZiv1GkH85J9kk6bwS5OcIcEkbbMjBRy6gH6ggP1zIpWqnYGjMxS9nMgnlJDwpicVDioZ7h6II9Ajc3RuCm3s3Up374wa9guu0G/QQFKjTq3xDj0v+j49n0/C6XMr0BuFc5hIcCR6JzKVmSPDURtZiQ+xbPwzFocNxcssI1CROwLn0GbiQPRdX8pbgRgEVu3gd/DsfE+pPi8RTiMGjonguHEkKzB+XpBPoqQR6oqLQ7xzZitt8jzc5tq4VbMCV7T5U6stwOn42ToSPx35/N+R4Dfsd6oucB2CaQF1foN5KBfWeHBO92itAF5MzBn06cxHv8DPVeivoDuikbHpr922HIX343L6tMaBHM0L9J6r1ZkrjDHsrKvVpZoT6cCSkeOLA4QCUlW9FNQWaCuwC8nTeTlPu1xDoVfy+KiqiUV6xFScrNlOhS9riJhSWqMIu+yj6CriAb9/tR5jTdvpTpW9A5jZ/pGb5IjF9HYHuo4BcAC62NZ5Aj+ft+BWKRcRQqf8OdU/abAXqq/2mwIvzWGz56gmYv3QU1boHPBeMxKx5o6jWh2PsRCdMmCKZMG7KKVIBuqhzJzl4NMJauTqP4v0RBLu7NflioYDcfBiBbWf4DexiVO0Srvy2WSphl6bwi0Bd7M+PNUFdAK6o72/AboK6mFIugHxuCtGonqNS6nKiVEwaVX9D+nffaZnrQkdCK1Rk0rlIoC5AV1rVyWlR/hJ9CwNFpWvLLqu5Pp9Pd9yWP5NUR+P+sDQfgImu+ghbNQFl+aF4UJmFJ5WpuFccqbimlwtW43z+MjTu9satYk7W6hi8obv2riEDH0Q1XZPc81x8PJ+BX6mc3lcl0SWlW7sniO75GlSnrkJR9CKk+YzDuulWmDCsLxzNCBzr/nB00Ia9kz4cCPThUhLTfSg/THGHDJTd6aEu+nSXJAvGWDFHmvM3a8qAEbUuKY7jJtpg2kwHeM5zVcXVqdTX+06Bn/8kJW89OHQGwiJUaj02eqGS+aIqE+CPXXkblDz1gzuDvpUJoBI5QjezMBpVxbGoOhGDatkorU5GPRWebJA2fmuaceXydly/1gR2qY1xCA/vF+HpY+mCJGCnEn8pzQeq8IKqXcD+irdfPivD22el+OXRCby4fgRXynNwJCMQwQvHYLTJIOh1aIEBzf6Bfi1+Vg4aDeyopqj07m1bU223QvdWbdG9XRsq9Wbo1uEnDOjVGrqanaE/uBOGcDKbDu6mlGkd0rmNAvQ+rZqhT+uW6NayGbpQ/UvxL+mANKBnewyiqRPuRv3bY4y1Onym2SJh5Qjk+47G4cDRKN00CqcI9srNI1EdPUaBunQeqs2Yg7ptS9Agm515q3Bjpw/u7fHDo/0b8YQq9vnRULwsCsOrkghV/FnCdJWx+FCTQKhTmXMMiRL/jVCXzJHPhPjnc3n4dD5fZY3bFft4YQc+8PqhcQfv78KHc9vxrjYHr8rT8OwEIVos3mQMHh6kCNkvqYMhuHMokDANoEL2x82DfgRqAB5IKeiyzXhfm4hPZ5LxS1UcgRyKS9u8UBI2FnleFkieQ6gvNMDetbYoCnFAaZQzquJH4GzaRDRkzcTFvAV0SFfiNr2AOweC8IiL/rOSBDw5lqjEzh8T6E9OZOLxiSzcL8nA3aNJfA/RtAi+h02EehBfvw6XclfifPpCVMdMw7HQ0UqoJ2+VA6FuBp9RgzHPoT8mWfWBk05nGPZuCa1uLaDZoxXUe7TBoB5toS7tCXvJOYOW6NulGfrz54P7SNPr9tDoTS+PUJd+peq9WvE5LajUWxLqHekdD8SMqaacGy5ITJ6FQ/x8ThHU1bXxhHiyotbPnE1FLT+fKn5PyqGiU1uVLBexEnpZxSVhOEKYHywMxgEu3HuPhGLX/iDkFwQQ6FTpFEdK6IVzKyVzPRLS1iIuZQ2iE1f9h21NWInNcV6IoEqXk6NBEXMVoAdsmo2AsNnwC5mlKHVR6QrY10zEgmWj4blwBKE+CjPnSnydUJ/khIlT3DFhqruSny6HjoYLxD0k+8VKqanuRJUuBb1UTTKkFIAAWlUCQJgzVLJfCHPpXdrUv1QU+f8vqKs2T1U9Spti62IC7z+b/Kwpa0YVqlFtooo1dUCSjdVvSP/uuyGm2tAm2KV+up7ZEOiZasJQyj4S3CZcEWSnVdtUFxqGQ6Alye8EvGTJmA2VRqiDoKXbA8PttRHsNR7HMjbgzolUPKpIxa2iSFyh4rqwazUu7V6DG4d9ce84J8RpKqzLnHhU5+8vZlOpb8PXG1TmvK9AvZKD+2gYLuf6UMktQWkM3drgKdi6yAFLPDQxxqor3G16wtG6N4bZDoS9ozSYNoEj1bnjcCvCnR+2fMAuEluX1CMDpXmsbJKKCdgF6KLUBepN+eojx1oS8FZU60MxfZYj5i30wArvCYT5TAQGT1eKe8lhpHAOmsjIudi6ZT5SEldgW+Za7KBruJNu4p58Qn1XMI7uoVtJN7n08BaUH41FJdWXlOKtOBGtZMBIxcaztalKJbrzZzNxsYGK/WK+AnelFK9SY13qTku50qN49JCAf1RMyJfggeSuP5bc9RN4eI+P017cKcLjSwdwoTQL+5P8sX6mK5y1COO2VNE//6BAfQCVunqXTujfsYMK6lLIi2Dv1lpqokvecjOocxLra3aB8ZCuSj0QM8ldHtgd6kro5UdlYejH1/Yk2Hu246JA69mhDfp1bU83vh0GdW0Nvd7tMFy/D5aMNMHm+S7IWuWOPetG4Ki/O44FuKA0xJVwH4lTm8fgVMxElCdNR3XGXNRTrTfmeFHFcuHfuVYVguH4eUiwPj4STDVLuB+PUs4tvKPH856L/+d6qnMq8P+5lId/Xc7DV17/eWkXb+/DPy/vp+e3D195FfvCxz7z/udL0mO0AL+czcfrqmy8OpUBaVv3nDB9UsSxdyQWjw4R7ITnnUMbCfUNit065K9cHxQH4wW9zA818fhMsP9C5fmEnuilnKU4HjYG+cvNkUaoZy/Qw57VligMHEqo26MqwQ31GRNwIWcmLm1fiOsFq3BL1P+hEDws2oqnJYl4RIX+6Bjnz4kMPC7N5DWTwigNtwsTcPPwZgqkUCW+f2nHWjRkL+ciMR818TNwMnIcCoM8CHU3bF/jjM1U6ivdBmIm58lY0+6wG9IBBr1aQJvw1iLENWiDerYmuNtCsy9VO0E+kLAf0L2lAnl5XKN3q9/BPqgnBQGhLlcBvqVhL0wcowfvVcMQGzsF+/evx8myCKrxWNRQrdcS7LVnkgh5KnRC/RQX4tKyLTjOxVBMoF50PIwKPRT7joRgz8EQFOwPoUrfiG07/JGd74cser2KSifQE9N8FKDHJEm4hco8YYXqSnUeFSubo4sQEjkfQZyXAnP/0JkK0DeGU61vmgmfgKlYuW4iVvhMpFKfhMX0whcsHY95i8cR7GMxYw7BPm04Jkx2xTiaFO+SlEZVvRcbpd6LYq7SbNpCKebVBPU/SgCY8D7NQXWSVID+31BXHUBSQV1qxajALj9XmQD7v+EuV4G5HFoSVS8/l01UVQ67bKT+H1DXMtNRlLpSnItQl0bTejQD2TTlz+Rg0hAJu3yDurapnD7V4SpB5W7QFwZGvTB/ugMK4lajcd8W3C6OwzUqika6UY0FPri8by1uFW7A04pIvKtPxOcr2fjXzR347cYOqvM8/HaNdjUPHxsy8bY6Hs+Kw3AldxUqYmajdMsslGydjR0BExA40wJT7Qhzo3ZwtOoBB7v+GOY4mB+uAZzczXgVd8cYtvyA7Z3l1JeJAnVR6QJzCcE4u5vAyc2YZqRqcTfajEAXmFurMmAmWtMFs8Xk6XaYNccFy1aMhd+GGQjYOJ1wn4ag4JnYtGmOUrkxImKOchApI3U1wb4OuRx8O7ZtwG6Cff/OEBzZHY6ifZE4foDu5uEYnDi6BSepyATuVSfjUV2egJoKuqs1yThHV/VCgyh3VeeXSxfzcPXKTkW937heoPQylYJId6ngr988iJu3jhL6hUptjfs3DuPR1cO4e24P6o6mIH/zaniNt4e9endoSj56i5/Qt1Vz9KciH0io9/0G9W6tRakT6C1/QjfpSUoXfDBdbkONzjDR7EaV3l05YWjYtxsGEup9qM5lYejfXjontcbATgR5Z9lo60j3vDPd+I7Q6KYG3Z5qsNPsAU8HXYTOcEDGMnfsXjMSB9e5odB3OE4EuhHqo1C+ZdzvUK+RLJjc5biyfTWu7/DB7d3rcU+AfjBIgflTKvWnRRGE+ha8LovFG35272vkFGYOoZ5HqG/Hvy5xTF2U7kS78blxH9W4yj5e3I9PNGkY/WvDbvxybieBvh1vT+fhZUUmXpxMx3MKkWdUyY8L4xSoPyuMwYPDm3CL6vwOVehdwly5HtmAR8VBeH0qEp9Px+NTTRzelkZwEfDHpexFKA0bjYKVVsgh0POXGGK/jzWKg4bi5GY71CS6EcSTcSXfk0BfiluSuXMwUDmY9IDe3KNjCVwwEnG/KBkPjqfiocTSaXf42E16ELeORPE98D0d2Igruwh1LiJ16XNRnTCVv38sikI9sD/ADbneDoiYYYSlTn0x2awrPPS7wFZdDfoEskBdR5Q4F15NemUSYtHj4q09oIMC8IF8jjqvGn2p4hWYUwjweQO6t+D33BwDaOo9WsOI3py780Asmm+CyIgxKNjljZKSUJw6Rc+0IhqV9F4qaJWcz1WnE3GKt0+UReMYwS5WTKgfPR6Og0WbsPtgMHbQI9++O4hA34DMXD+k56xHWrYvgb4OiYR5XLL370AXiIuJOpdrmNR1CZ+HjQLxiFmE+Ayqc85XXgXu64OmYrXfJBXUqdIF6su8J2Kx1ySCfQLBPh5zFo7D9NkjCHXJWXf8/wt1Abr0KRW4/zfUhT9SsVHSFgXgqiYaKogL3JugroK5VG9UAbtJrTfB/M8mEJefqQ4tmSqgN5JSAQS5QL0J7IZmfyq9KymKmtK6ToBOlS6NpWVzVDZN9aWk7jd1LrnsBtbGSps7fTNNmFsPgb5RHzhSpUcHLUDVzgic3xmKM7nrcCZvDc5ygl7kwL1VHIAnFRF4czaOaikTX69IZUWxXPzraj7+TaB/OkcXmCv47YP+OJexCBXR0zlQp6I6aT7ObluN0tRlSFw3EgvHaMHVsiuGWXWHvdNA2A3Xgq2LLsFtDMcREkfniiYlLu1pDvqwoYqX8IsSVyfEBej2LlTufMxZwE41OXKsBWGu6lcqQB8/WW6rwjCLloyE95oJWLNmHNb4jFMyYSRvPTh4FkLo1m2JXIgkDrT05DXIpJrIzfTFTgF7XiD2bw/GoV1hKNxLd/MAB/NBAp6L3ckigv2YqHap3BhDuEuKYzIVexrqTtN1pTWcy/i9iYZKve/8Bvd9Sg77rVuFBHwRbhPoAvWHVw7h9tkC1ByMR2bociwaYYuhA7pBq30LDCTQe7egtWqFPmrt0YNw79SyOXq0aY1ebVopUO/R9kdOWKo4qjbDQZ1gOqQbrHT6wHIIF21CfRDVeF8uAFKqtz9tgFpbAqILtHp2xWBeB3ajB9BFDeqdpQlHO1j06YhJZurYMH4oUha6Y6f3aAJuBI4Q7CcCR6IiYiwqoyehPHYyKpNnojZroXJm4ZpkQ+0i1PfQq9sfQJUuCl0F9CdFUQTvVrw4EUt1nYBfqtLw4Yxkr+Tiy7k8JeTyvj4fv9YT2vWEt9i5vQT5PgJ9H9437sW7cwV4fYZAP5OPt7WEerlklhDo0i+XUH1cRKDTXp9I4P1I5SyFQPwx7WHRRtw/yvdUHIhXJ8PxoSoaX2pj8bFiM57z8WvblqAyahwOrR2KnctNsNvLDIfXDcUxQr00yg61Se5U6VI2YD5u7vbC7f3rlJPUdw6F497RrYR5Au7R7hPiD48n4+HJVDw4mYK7x+MJ9q30FMII9EDc2b8B13f74FLeMpzPnIvaxGk4GTUGR4JdUbDeEalLrBA4URvzhvXAOKOOcNXpBOuBatCR0EqX5tDu1VZJV9Tq0xZ6hLmRRhfoDuyghFj69yC0+7TGkAFqGNxfDQMlNNOzFT0xSW1sjoGSTdWtFQzUO8FlaD94ztRDaMgI7Ny+AseKQlB2kmO7fCsqKmMVqItKF6iX8f6xk1sI8kgUnojCkRMROFBMoPP7lbTFHXuCCfVg5O4MokrfSIWuiqWnZfkR6lTpSasRm7xaFTePXqpYE9yVgl1RCxAcOQdBUZ5U6AL1afANnoq1gVPg7TsRXpy7y1aPJczHK0BfumoSFi6boIRfJKY+e/4YzPAcifGTnDFCTpKOVdV8kdh6E9QlBOMoG6RU6AL2/4a6qiG1bISKqlalMzq42ihXgXmTCdxl07Np81PK9TYpcAG2xMybFLqFrSo7RqCuuqqeI8W9BORyGlUOLFkNs1AOMH1D+nffDSbExbSN5UQoFbqcIrVU5UUqie38Bbo0iaVLbRg9My3oGg6AvmFv2FoPwrxZTshP8EHV9lCla82p9OWopGtYt2MVrh72xaOKMLw9F4+Pl9OoyLPpCtMuZuGfF7fh35dy8U8q0zentuLmXl+6pws52acQ6lNwLm0hH/PDA06uG8eiUL7dF1t9x2K86yDYEOo29v0IdE1YOmvBylkXNsMNYe1oAAsbHf6BQ2A1VIsfrjY/eEKfat5B4up8jkDdQdQ9oe7sbgi30aZcnVVNMwTs4yZRsU+wVBpSz1/ohkWLXLFo8XCl0NcqKcsrgF89Dut8JiAkcBai/x++/gKsynTt+8fn9+5nT5igNJLS3R3SJSJIiIhgASqCImAQ0iAlSAkY2GJ3d3dPOd0dTs/svZ/v/3veS2bPfp73/c9xnMe91iJk1rrvz/W5zvu6zrMlFz2dhejrLmIUYgMBv7m/BNvWl2HnQAX2bKsm3OtweHetkms/cbCe1i6dkVbjytl2XCfUb1/twZ2bfbT2bmXJ4907/Xj4YIBQ3/In1MXWpQ61QP3p0+N4563jeO/NI/iIgP/4yWG8eX0Hzg+uRnf5fMzmyeU/Xhf2Gpw2q42CmZo6TNTVCXICnXAeO/wV6EnJXQLfYDRNXmsEp+WacLekpfMil1UvPrZG8LQwUOqvW9DUx3NQEKhb0dRttMbCyUAHrsb6sOPRXDoojR0NEzXavPoIeBLsk+yMMT/IGY3TQ7EhdxJ25Mdg35JonCifjHP1SbjQTEtvT8eVtXNwtZ+D94aFeLSpQEm/SA2gt3aV4529FXj/YB0+OrIKHx1rxoeMjzgofnamg2Bfi28ur8N3Vzfg++sD+OH2FiVP/uO93fiBIP/hnoB8P356eAA/Pz6ggP0Zof7Nre346tpmfHGZQL/Qj8/PEehnuvHZqU58cqKdM8U2fHmqHZ+ebOS/V62AXeL9o5X4QEydj784XY9nl5rx0+VW/HixGd8Q+m9ty8eVlhQcKJ6ArfPdsHOBB44Q8GdrI3lOT8TtvmT+v83Fm7T0t/cU4639pcrejHePNBLo7QR5Nz463YMP+bd8yEHlg7OdeI8D2DsnpUtYA16X1Tiybn6wGK/uKMDjzbm40z8bF9tScLw2FvtX8josDkZ7lgdWJFhiZoAeElw1EW6rAU8C21ZH1SDD0Xisklpzt2JY6yqrXJwIccmd25qJoavBzlxulhP0BL8F7V6gLlU7LTnwW+mPhquFDmfLpshMd0JVxSRs27KYUK/H2TNNOHu2Gedo42cI+NME+GkpAXC2BcfPtuLI6WYc5Ex837E67D5cg8FDtRjcX4ude+qwjdfIpm01hHkF1g2UEeglWLtuOTp5PbU+N3K5EToEcnkuaZehqJFcOoFe0ZDBmKmAfXlVGopo6QXLUpBXlKQsZ8zJm4L5i5Jp6EmYmRWHjDlxSvolg1CfOj2akjdUxCtUyakrbexk/TrhHjkp8M/0i7S1k6OAXYAuj1UWLxkDeV2e+ysgFzsfgrpY+1+hLkAfSq381daHUjGyIUl2nwaEyPdIMTDa+vNcuhyltICA/T+g7ujrSFOnrXtYw8nLVoG6q58DXLylGYYU9nJRbpBKCsbZS1IyHACcjOHioIv4KCdUckqzs6sIx3sLcaF/Ma5sXoKbPPEeHuRJe7YWX95uw0+v9uL3pwP45xubGVvw37RzEFj/vLsBzy6swfv7aOjr5iswv9yWhnv9czgFX0ojasF3N3rx+c11ePtKL/ZvKMas6R6YEGTI/zkT+EVYwTfKDj6R9vAMtYV3kK0yg/ANtOObYI/AUAfC3xHB4QR7FI2dUBdbj5ZNSMpGJE/EJfsikab+b6hLqzt/pKYHY05ODGbNCcecueGYvyAGC/NisXAhIzcWSxYnoKJ0BlbVZSlpmI72RWhvWYjO1fno7aC9dxcT8LT39SXYRfPYv6OKcJd8ex1OH2rEBSkdcK4DNy914w6hfvd6L25d7VI1qaa1P7q/EU8e/U+oH8Cbbx7Em08l9XIM7z09ik/eOqFA/bXL23FySxPal81BWpALvI21YKcxGpY0cktNuUGqCQNCWUdtJDRGDoP2yJeVpYnGY3ix648h0PXgZ29MO5caIPo0dOk4r6roaEpQj6fVW2uOhaO+Ntxo514m+giwNIErjzZ6WrDS1lDdjB09DK7aaggy0kKSvRFWxHqje240Ns2Pwq78aBwtmYxT1Yk4U5+Mi62cjXXPxdW1hPq6XDySDUhbl+HNnWV4a3cF3t5LmB6ow4ec4Xx0vFWJT06244uzPfj6Yr+yMefry+vxzbUBPLtFW3+wC78o6ZYDhLmkXFSWLvH9PQH6NnzJ7/380jp8eqGXs8O1+OJ8j9JGT3qRfkaYf0Yr/vRYE+2cA8nxOmXllvTGffdwBT5gfHSkAl+cqlWg/uxCE74724BvTtbg7e2LcLEpCYOL/NCfYYsNmQ7YXxCA8wTujc5kPNw4kwNVHt47sJS/ZyXePyIDxip8IEsp+f/0IY3847Nd+Igwf/90G96lzLzDv+HpsRq8fohA31dKoC/FE85oHm5aqCyPvNGTgTNNCThcFYV95RHYSqivnuOG4slmyPDn9emiiSBLdTjrvQIrzZdhozOKUH8+G7PThycHb2cauUDd1VZPuZ9iZy7LGNX/DXWDUcoNVFkZY65LU9cdTdPXQrCPEWZwRlBeMhEDG/Jx5HA1ThxvwCn+zSdPNSqVFQ8frcVhDkjHTomht+LwqWbsO1qHQc44duyvxOBBgXo9tu6sxcDWasJ8JUG+At19Swlzqba4BG2di9FAaFdK2rN14Z8pl6qGLOW16vosAn0eKhvmoKRmOlbWz/jT1pdXTsfSldNRWDqNpp6MnPwEZHP2LVCfn59CU59CsE9WoD5jdhympkchPoWmnvxvUxeoC9AVqMdNeA5uH+WGaSitXdaqK5Yux+dQD3xu5EM3RIdSL0Omrtp0JKGCt0B9COxDUJdQmfsQvFVGrpQS4HPZdCSrXoby6f+RfnHyc1Kgbu1uCVul6YC1Yu0OHnbKMkbJobvQ0KV6o+TZXT2t4OZihCBvE8xM9ELTimkYXJOHA+05OLt2AW4T6K/TXN6/1Igvbq3G94+68eub6/CPpxvx329uAV5jPKGl31mPH8/x5N1dgrtrs2huU3Fm1RRlWv7Gznx8fKwCz6514LeHm/D13QG8fbUPJ3asxLw5AQgNM4VfqCm8wyzgEW4Jz3Ab+ITT2sNp6KGOKksPocET7P7BdgrcBeqy0zQ6zvtPqE+ipSekSlGvIMYEJQ0jTTPiEvm6Ur0xBOmZoZg5KxRz50YgKzsS8+ZFIz8vDsXFKagsz0BdzVy08KSSVMzq5gXoWJ2HtR0F6OsqxHqemJsJ9R2bVuIAgX5kdz2O721QoH6eF7O0u7t+nqZ+RQX221e6FLDfpbVLPZhH/H9//GibUotaGgu8/fYhxlG8985JvM/4gLb+KaH+kQL1bQrU25bOxVSZaRHUVmqE8SjZ2i/LF9WhqzYa2nxNQ9aZy+5QDX5NexTsjDRp6OMQ6GiigrqVPtxp+jay61B9GA18GMzHjoI94e1pyu+zNEaEnRlinKwQZD2erxnAxYhA0CEQOAC4aIyCr546JnKgyA12RuuMSAwsiMWuxXE4UpKIkxXJOF2TggtN6bjeORe3enOVolivbVmGpztKeU4QpPtqCcA6Zd24rB//8NhqgnYN4dtDSxegc4Z3aQBfXdpIsA/gu2tb8Oz2Dvx0fw9+fKBKtzyjtX9PO//uziC+uUmgX9+Ez2n3XzK+usK41KcY/1cXuvHl+S4OFh20cP4bJ6VXKYOG+enJ53A/wr/pwEr+TeX49Hg1vr/YhB8uteDZuVX46kQN3tq+GJeaUgh1f3SnWaI71Qrb53vhxMpoXG2bigcb5hLqSzjzKMMnx2uUmcCnpzhQ8d96/0QL3jvVhg8I8w/OrObjZrxHo33vZC3BXoW3jq7E2wdX4q09K2j7i/GAM9rbvVLpcjrONk/BkeroP6HeRlNfSlPPDNTDZEJ9gqUanHRfgcXYlznjGsGZlbpSSlfALiFQl/SLu/04eDgawMlai8Yu1q6hhOTVh6BuoTeKAiB1YjQQ4DEOqckOKF0xEX1r52PXYCnBXodT/P86RSM/wf+H40o0KXGYs+39HMR2H6rDTlnlsqcCWzhwb95ZSaBXYT2BruwU7V+Ort5iQr2IUJe66HloWp2LVW2q2uirVi9EbdM81KzKIcxzUNs4X4nKhrmqfHpdBlZUCcynobgsTVnOWFiShrzCqYR5IublJyO3IPV5+mUKgR6H9FmxyiakhJRgZYdpXFIIg7b+HOrRBHpMPK19cjAZEsDZvqRW/m3qQ7YuITXVJyjrz4c2F/07n/4/oT60+kWA/me+3E82Hv17SaO8JlY+VPxLjvJcNh0J1AXuUivmP+qpu3Aa4Ogja9BtYOthCTspCyBNMaQcAA1dTF0qgcn2VHdZHeMyHl6uBpgUaoWCWSHo4pu3qy0bh9Zk4fLGRXiNJvPx1VZ8fa8Tzx534cdX1+K3N9fjn28S6q9twj/u9uPXK52csjbine3LcKN9Jk7VJjDicHE1jWYgB1+ersGzq+349d46/EFT/fL2AN68uBZHtpQhK4PTnxAzvinj4cFwDTKDe4gVvAXqEQR5uKMC8SGgD0E9JNLlf0E9ZjJNPckHk5P9lIhL8mV4c9rlwQ9RGlf7qGrCpE/AjBnByMgMwew5YchdKDXXU1GxMhOVFTNRXzsHzQ3ZhPo8WvtCpYJjb1cB1vHE3LR+BaEuzTOqcXhXnWLqJ2gnqrK8Lbh8ajXB3o4bFztw63Inbl1TQf2B5NXvDxDsklffqSx3fItQf0fpKHMaH757Ch8J1J8ex4ePDuHxhc04NtCAlsJZmCLlHWjY5iOHw2jEcBiOGgW9kSOhNWoENAXqsiNUcxRMdXjBSos7U2342BoqUPezMYCnuR5caPpSonf8mOEwGzsC1lpqcDHQhu/4cQi2NEC4lQEirAwRbmOCQHMjuOjR6tUIjxEvwVVzNPzHaSDMRAtpLqYonyzL/GKwPT8OB5cn4URZCs5UTcPFxkzc6MjGvbUL8bC/AI83LMXrW0rx9iABuqeWYCdMDzTi/UPNyuaz94+s5rEdH5+iXZ/tU25ySnx1YQO+vbwJ31/fjh9v78aP9/bgBwL92d1BfH9nJ74j7L+7uRXfXt+Mr69u5JFxjXGZg8PFXlq/mH8PvrzQhS/PdRLm7fjyTBuNnFA/vkopHSC57DcpIG/uKcEHNOevzjTg2flmfH92Fb44Wo23pbxvWzr2FfKaSLPBmiRLbJrrjkMlUbjYkoqH6+fh7V3LlA1Hn3CQ+PxsKweSdnx6to2GzgGLjz85v4bHVlp7Iz48VU+Dr8X7J/leHONgcmgl3uG/LZ2W7vbR0rsycKV9Gk09XoH63vJwbC4OwmqBerwVTV0fsU4a8DeT1MvLMB39dw7OL8Faj5+jOSFOoEvq5X9B3UYb1pKGGT8Wdoqtj4W5gUCdQGfYEO4OJmPg7ayNxHhbrFgWi4412dg0UIT9+6pw/EQTTpxsUeLk6dWMVhwl0A8eb8Lew/XYdbAOO/bVYKusdBmswICsRef10b+xVEm39PQvo6kL1AsJ9UVoac9FUxtDaXixULH0uub5tPdcxkLUNS1EVX0OVtaqljCW1sjuUdWNUdlwtGRFGgqWEepLZCkjbX1h0vMbpMmYlS2GHou0zGikTA8nA6TFpTSkD+O1H87HIYihnUtITZiJhHq0NIwh0CNkWSOhHkKgS4QS6BIhhHqQgPr5zVKBuKRfJB0jIc9VN0qHDF5y7qq8+l+hLkAfWhEjN0MF5pKGEbDL8/95s/Q/TZ1W5+Aru0VtYUsLlzSMo4ctHL3sFaBLJTBHDwe4ejvAzdMazg4G8HXVR9pEB1TlRWOgLh2HO3IIdF6U+8rwwflGfHOnCz887sUPBLpA/edX+/Dbk3784+F6/HCxDR/tW4nXNi7GrTWzcLaW5lYjuwxT8GhTNqe3Jfjpxhr8oaw/lo0i2/HZ9QE8PNGJLe2LMD3eFYEBJpyCmMIjwAyugeZwC6Kth9rAN4wgD1OlXATmfkG2CtCDwp0UqEs+XcAuSxpVYPfgaOz1HOa+nHr5I4GmPjmZoCfcJQ2TmOKHFB6npwVi+vQJyMgIwbz5sYqpl5XNQDmjtnqWAvWhJhq9nDZKvXWp4qgsedxcRqjX4PBgLY4Q7Mf21uHkgXqcPdKolOa9Qiu8xlnLzYtrFFu/e6MX926vx/07/P++vxXS8kspI/DWYbxNqL//3il88M5xfPD0CD56g+Z+fz8enN2Ig+tq0JCfTqjbwZ2QtdWQG5tjYDJmLAxo6qoWdGOhryP9RdVgzKm0+bgxcKCVe9kYwt/OGN6W+nA10YYDX7fRVYO1jjpsdcfCcZwmPIx1CAldBJvpYILRWPjqjkAwB4Rgs3Fw1+X3j6YNDv87HDkIeNLy/fRHY5K1LhaHu9DWwzGQG4e9RUk4siIFZ6vTcaVxDm61zcf9rnzc716E+7yQn2wkOLdXEoA1BHs93tvfhPcOtvwJ9A9lhQqhLjD/8vx6BejfXBzA91e24scbO/HDTYL8FuP2Tjy7tUOxdyVo6t/f2Irvb27hcZOSix+C+jeX1j4Pwp3W/tX5DnxOIH18tJEAr8M7hNXT3WV4Y5B/G8EuYP7sRC2+JdC/O9uIL4/X4oO9JRyY5uNEZTz6Z7lhzVQbrOfx4PIomvoMDlYF+ORwNb6ggX91thnfUWx+vNmLZzfWcqDpxJdXOvAlj5/z+vhEVtScqsOHMuM9WoF3affv7SvFO7tW4LXNi3G3N5sznAxcWj0Vp6TXamUkdpeEYaAwCK1zPVCcYIUZAfqcSY2FjxlBrPUSTEb9HUYjX4Slzii4WegobezcGU4EuoSSfrHXh4O1JixN1WBlOgb20uaOtm5hOBpWBqNga6jGUOfMTg1utmMxKcYKS4tisbolC/29izA4uBKHDzfiEOPIsUYco6kfI9CPEPQH+HyPYuk1tPQqbNlVyajGpu0VBPoKWroAfSktvYhAX4KOnsVY3bGQQCfAm7OVnLkqchSo13NWLLXSK+uysaJ8JpaXz0BZzSylJIDY+ZIVsoN0GhYvldUu05C7mFAnzGUpoxxzFsqql0QF7JKCEbhPTY9UKjbGJ0nVxlBCPAhRsVIjKoAwD/wT6OE09aHjEMwF8BKhAm/pV8oQiAvQ/5pT/yvUVbCXvLvfn6Y+ZOkCcxXUpVKjAF2VOx8qzyu2LiHlAf4X1G08bWFDS7cmzK3crGDNkPZ19p52So1eBykPwOcu/B4XWpeDtQYCXXWRneiK9qWTsX/1HFwh0F/nif7R6QZ8LSsCHvTh11fX4efX+vDT4x5OiWnstzvwwxXayIFKPOydj6stPCmbpuFSy1Tc6J6B13bk4pOTZUrtjp9vr8W/lLXHspJhKz66vBE3DqzG6tIZSAi3hY+nETx9OO0PsILnBNs/wzvYHn6hNHWpccznAUF2CJadphEuSoRIbv1PY/dCWIwLIie50so9lZiU6E2wC9wZBLtAfUqyL5IJ+7S0IEI9SIF6dnY0CgqmoGTFdAXqshqmiVPCNe15WMspYy9PyL7eAqzvL8SmjcuwbXMpDhDqxwbrcXxXPU7ubcCZAw04z5P/0rFmXKPNCNRvXFhDW+/Cneu9uHtrA8G+CQ/ubVNqU7/2muTTCfW3juJ9Av09Ht994xDef/Ug3rq9C7eO92JXVxkqspMwibMtNwNN2OuMVXaRjtccg3Fj1KCnqQ4DXU0Y6mvCQG8MjDmVtjAksM304G1jREs3hBeh7WTIAUFvNGwIfjv9sUpfU3dTPfhbGiLCzgSx9saItiDM9UcghBd6uLkOQvhzXvpjYEew2xAgNqP+C05jXkKEuTbmhzihIS0c/Tlx2JYXj70FiTjF9+1afRbutCzAfQ6EDzkQPupdilcHyvF0ew2hXk+oy5Z9Av1gGz440o6PjnXi4xNyU3MtvjjTjy/PEuxnN+CrcxvxzQWa+mXaOOH+zVUer23HdxLXtyrx/dXNSjy7tgk/0Nh/uDaA7y6vY/QTsH38Wr8S316muRPsn5+kQR9uUkoGvEMIvS05fsY7e1cS6pX45GgNvj7ThGcXVuPbM43K7tenW4txsSkdm+b5oS3FBh2pdpydTMC5Vak07AJ8dbIB3/P7fyDAf7zRzfO8Fz/f7ePg08O/sZN/M8F+aTU+5e/7UAaKI9V4j9fVO3tK8dbgcjzdVozXNxXg4br5uNmZifPNSThWG4t9peHYsTQE6xb7Y9VsVxROtkK6/zhEO2rAZzxNXftlmNDUxxHq5lqE+nhC3ZpmbmtAS9eBA83diYOvEyEvILc0Uf8T6pJjtzLmwGA0WlkGKUC3leWRFqMREWqGRYtilF3W3RyUt24txx7OsHbvqcE+SsshDooHpf0cLf3A0WbsOdiAbbuqCPJybNxWTlOX1S4rCfNiBeYdPUuUVnRi6K0K0OcR3nMJ8tmMOahtmov6lnlKCmZV60Il7VJRm4WyyjlYsXKmUrRLFZkEewYNPR15halYsGgq5ueroC4gl5DUy+wcWfkiu0onI2OOpGAikZgaismJIYqlC8gjYmT/i0DcX7FzlY17/z+hrpj6c6gPQXwoBTMEdFXqRZYzqla1SChG/ny36NAKGNVzPibEpQSvhJTjHUq3DMVQfv050l94wdzVApbuhDlBIFC3crWCDY92tHUHyakT7vaulnBys4CjnT4cLdUR5WOI4kw/DFSl4ty6hXidU1Nl+/TF1fjpdjd+e9yPP95Yh98I9R8fdOKbay34/EwdL9ISPCDQLzVMw4W6qbjZkYknmxfQxIo49a3ED7db8PsjaVdHS3+8Hb89HMSnl9bj8ZFOHFhbiqJZUYj2s4CvG43S2wI+AbZ8MxzhE+wIryAHJfyCpQ7C/xvqIRHO/HDcFVsPjnREaLQTwU6Dj3VluCB6spuSepGYRItPSPQj1AMxbVowZswIxcyZ4YR6DPLzE7B82TSsLM9QoL6qkabetgA9nQR7dz761i4i1AsI9WJs3bQc+2ifR3fU4tjOWpzYXYfT++sVqF882oQrtJlrtPWb59pxW2miIbXWNxLqW/Dg7g48erAbr756gLZ+BG/Rzt97+xjefUrAE/RvP9yHVwmxS/vbMdC4BIVpUQizM4KD1E/XUNVMN1IfBe1RI6ClPhy6WqOhS0M3pImPN9ZQaqG7WIyDj60x/KwN4MkL3tFgLO18tJKDteTvsTPQgAdtPsxhPFJ8HTAn2BVZAfZIdzXBZCtdTJTggBBkqgMXjeE09r/DSrotjf4bJhiPwZwJDqgj1HtzJmPDvEnYwpnOoaKpuFg5C7dWzcfD9gI86S7Gkz6a6MYKwpFQ31lPsK8i0JrwLsH+3qE2RjvePyxb+jsJ+C58cmItAd9Pqybcz9DYzw/g20ubaeHb8C3je0L9+2s88vF3V/i6EpvwIyH/M6392dUBQn6AgN9IyA7w9Y0K6L8630MT5yBySKBez7+Bf8/uKry1S8C+Uml+LpuivjrdiGcX2/H9+VZ8dbwB7+0qxbX22dgqXYemWKFukim6Ml2wvzQat3uz8NnRavwkacWblJwbnbT0NZw1dHD2sIYziQ4+78I3FJ8vzjXz/60BHx2twwcHCHYOJm9tW4E3NhfhtQFCvT+XUJ+lbDo6Uh2DPStCsa0oCN0LvFHBgSQ3ygQpnloIsxkND6PhsNZ8kZb+X9DnLGr82OFwNNJQbox7EOxOHJxlA5IDj45SxIshdq5Kv2jizxUxBL1A3ZbGbmcwkt8/CkEBxrwWwpTzv7NzMTbJJrydVdixsxK7BOyE+N5DDdhHsO/jALmL76WsRV+/eQX6N63ABtlgtKUMa9ctRXefQL0A7d15WN21kFBfQKjnEOpzlGiksa9aLUBfwJDUi6xPn4fqhhzUNEiJ3SwUlaZjaVkmlq+cjWXlc7BkeYaSPxcrV9n5VGX54sysBCWXLiErYDLnTkJaZhSS00KVvLqkXyYnhikpFwH7kKnLUbFxQnwI8MGy0ZExlIYJlj6khHXgc5ALvGWVy1AeXfqSSshrKrD/5zp1gfnQjVIF6n7STU5K8qpCzHwI6lJudygkx/4c6c+hTku38aCtC9gJcGuC3c7dlkAn1OWGqTOB7jweDja68HbUwcw4F1p6Ag6vycG9ncvw6elV+J4n9y/XuvHHvT7887Hkwvvw8/0OfHWlEe8fW4nXBwtxuycLlxvTCfQU3Fw9A29uyVM6t0vzgp8ftNDuO/HHa7zI7m7kFHoAn11ch/u7G3GgdQnqFyRiGg082NUUAW7m8PMm0P0dOHo5wSfIGV7BzjR1J75xzgjg0V+WNRLqgbT3INq7YunhLvxQ5IaprILxUEw9erJqWWOUVHmktf8V6nGE+hTZaZocgJSUCUhPD8WsWZHIyopBbu5kFBWnoJzTPmmkIRuSWltzsGbNAp7gC9DLk3PDOp7oA4XYvLEIe7aW4dC2KhyhhR7fVYvT++pw/uAqXBKon2hWin7dONOGW+c7cecKTf3GBtwXqN/ZiUf39+DJkwN47fUjeEpbf5dgf+v1g3jj0R68emsHbp/pw9HNNVi9YhZmRfJEMdOCA43MRpMmLrVexqpBR22EUo1Rj4Y+jnZuTJibmXF6Tct2tRoHL1sj+Fjqw82Yhq8ndWJGwFTtZRirv8Ip+2i4EgThjuMxO8wTy5NDUZEcguWxXsj2tcF0NzNM5XkUZWVAW1eDiw4ves1hsFX/Ozxo80ke41EyJRAdWZPQx/du3awI7FoYj1PL03G1KgsPWwj1zmV41LMCT9bxXNlUhTe31uKN7XV4c2cD3trTiLf3teBdGvv7hzsJ9W4aO8F7sg9fnl6Pr8/Rus/TxC9tIZQF4IT51R2E9CB+ur4TP17bgWdXtj2PLQT6dvzK9+2nG1I0joC/Kc2gt/D7N+Oby+vx+Vn+fumutL8JH+xrwLv8vN7aWYHXtpXiVcL16a4yvD8E9UsE8oV2fHu6BR/uq8SdtQuwd1ks1kxzRu0kM7SlOWBnUYiysuvDg6X4+Xo7/nm/B7/d68SPt9bgB4nba/i4Az/d6uYA06Xsmv2S58NnPDc+4Yzuw921eJvnz+ubivHqxsV40LeAg0cGzjYm4UjVROxZHoathRPQNscVRXGmmB2ki3hnNQSavQIX/ZdgMeZvMHwOdaPRLylpNVfOrDw4iDua6ah2kdLMHWjmco3bWmnDmoZua64Bm/H8mpk6v09DgbqN3nCCnQODpRr8KXfTp/srpTTa1yzCho2l2Erz3r6jEoO7a7Cb57jEXlr7bsaOvTUK1NdRcvo4g103IJuMVmDt+mJCnZbes4hQX4i2rlys5jXUsmYeGlvn0srnomG1pF2GUjBzCfNsrKyZjbKq2VhZnU1bn4vi0kxCncZeTqiXzUXh8plYWJCGeYS5AH1e3jQeU5XNRpJ2kRBTF7BPnxmFlOkhmDI1GFNSIgj2CCUFo9RXfx6SjhFDF7APWfr/FeoEdGCwqizAX6Eux79CXWXwqiWN/3M5ozz3FrArpi4pGJWlC9SHVrv81dYlv/4c6S+8YCkQJ9RtPW0VqFu4WMLSxQq2bjR1d3s4utnA0cUcri6mcHfQR4y/GVbOi8YBGunNHSV4ypP7+8tr8MeNXmVFCx4N4F9Sh+NeN62DlnW0DPe35uJ6z0xcp5lfb8/ELVrG6wML8dmRMl5gtPPHXfjlVU5JH3Xipwcb8O2N9XjvZAce7G7A4bZC1BEG0wLtEO5sggnOZgjkAOTnraok6eHryCmKE98AF8Jd1n5KzRp7+NHa/Ql130AbAp7GTqiHRxPmEz0UqIdPlLXrrgS65M/9ER3vhQhCPSrODVEEu8BdMXUpITDFD5PjfTB16gRCPYpQn4h58+KwuCAJpWUzUFk1E7V10kgjCy0Ee3v7PPT25GFgQyG28ELcTFvfvXUlDm6vxhEx9T11OMuLVYp9XTneguunWnH9NINQv3GuA7cv9+LejY24f2cr7t/diYc09cdP9uEJQf464+nrB/DGk7149c4O3L8ygEs02N0EYnVuIuK9LOBmQLvWHElTl+WMYxSoS60W3bEjYaA/BsYE9HhTLZiP14I1BwBnCz24y3RcUi8GY5RWZuMJdAGAgdpLMB07DHa6NDNbQ8yJ8ETljGg0Zk5EdVIQlk30xJJo2cHoiXQfW4RZcuA3UIeT5iuwHv1/4EYIRBAS8zl7asmMwVpOc/syI7Cdxn50SSoulc7C/cY8PGovxkOC/XFvKV7bIJt5qvEGwf4mjf0tDuzv7GtVLP2jY92MHgXqn57oxec09S9p6l+dIdzPMmjr31zcQnhvJ9AHeX4R7IwfrwvkJbbjl5u78NvtXQQ5wS4d/m+q4odrm/HVhT58cqoD70sef88qfLi3gcc6PN1Rjkf8LB8MLMGbgysI/Vp8e341fr7SiV+vduPHi5348lgjB6NlONuQjq0Lg9E53Rndmc7YusgPpxri8caORfjuYgN+v7MGv94lxG934Je73fiZ8eMtnvu3ejgArcV3Fzrx1ck2fH6kBR/vW4X3dlbjLRrtG5uXEeoFuNMzD5da03GmIQlHqydh94pwbFoyAc2ZTiiIMcTMQG1MchqNALNhhPrLsNJ4ESZqL8Jw1MswlJvZ2qPgYk6o2xgpULc0kt2ko5UNR2LqdtYc7C3HcsAXS+e5RMA78mu2hLql7iuwMZBqjRrwI9QTprhhSWEiWlcvxDrZWU2oD+6qpqlLGqYWuwh3sXbZNbpN8ugcHAc4QG3cXMoQqC9Hd38hOtYu/hPmEq0d8xnzFFtvlOA1Vafk1rOVkgC1jfOU1EtpxWyUEOIrVs7BUj4uJtSLeE4Vl9HUS2YjrzAdOfm09bxUwn0apCyAmPqM2ZOQMWeSYukzZk/E1PRwXuuBBLk0pA9W0i8TlVpSgX/eLJXHYVEqmEf+eaOUQCfIJZcuERLuS1P3RiAt/a87SoeWNw4ZuzxXWtw9b3Pno1RjVKVfxNZ9CXRpmCFlWgTkQ0D38iPUfVVQ/2t4/hXq9t6yo9SOpm4LS1drmDtb8WhDqNvB0d0OzoS+i5Mx3Ox1EOppiNxp/thYOxsXONo+OViLT8618WLowX/fHQAebGFsxm83OS0+XY/Xdxfh9qYcXO2fiStr03GjLxNPti+g5SzHV+dq8TNP6n++uh5/MH563I+fHkqpgH6a/RrcGqjCvlULUceLPy3UDhMc9eHvYgI/d0sV0BlSGlgqSXr4Sq0aB3gT7n4BTjR0F0LdEb7BDn9GYDgNfZIPpNegtKaSEgLhsVLB0RvRCfyQJnsiPE4Kf7khdJIzIuJcMZFQj+XXYicT/IR6EuE/LTUIGTNCkTU3BovyE7F8+XRUrpypLG1s4om2ujUXHe15NPUlyi7TTRtLsGVAdppWEOwVynr1ozzZTys59SZcPkZLp6lflx6m0pj6bBuh3kNTX4e7d6TzOsH+YAcevbobr76xT+mM9PSNvXhLurTTMu+dW4ezO5vQX7UAi2jPskXfQWcUTVvSJ1JqVx2GY0bDQH0kjKVOi54GzAh2S4Ld1pQXsblAnTDnxW1vqAkraZygMRJGkqoZ9SK0R/5daV9npvEK3E00kOhtgyXxE1A/YyIaZ8SgdloI6jmDqZkehgICfpqnGSItteCm9SKshr8AV8Ldb9xITPOwRFVKFNpmxKInIwY7cibjYO4UnCngrK1yNu415eJuWz7udy3Bw96leLKhhGBfSVuvphnX4+29FAQptnWYBn10jXLDVCoafnKiE5+e7MJnp7rxxekewr2f5r6BorGFwN6hQP3Hm4OcDe6iFTNkdcydPfhJ4tYgfrk9iN/v7lLM/TvODD8+thpv8/N5k/B5Sqt8Z7Acb+8sVcoCPxzII9Rz+bVifHy4Et+e5eySQP/HtT78eqkH3/Ez/HhvBe50ZeFwSRS2LfTBpgXu2Jznhn0lQbi5NpMGXoXfb3fx3+vCTzelgXUf/z4Jnv83NxDqGwh1zkBOdeHTI234YO8qvLW9Ek+3lBLqS/Fw3SLc7s7BZc50T9cl4bA0IimJwPpFAViV4YjFhHqqpzoH15fhY/zy8zXqqmWp40a9ws/0JRjzuXzubrYGcOBszcpwNCwpAmLrsozRjp+fhJWUCpAdpjR2B9mgJF/n99pIDRkLdXi56yEq2hbZORFoWJWFvvXScq4E2/ie7dhdwahUYueeKgwS7BI7d1djuxTr2lqKDZuWom9dEbp6BepL0Na9mEDPJ8xlx+hCNLUvINBz0dAqN0VzlAqMdc0LUN+6EPXNC1ElaZfqHJRWZmFZ5RwUVcxE4cpMFNDYlQbTy9KRWzQd85dMQ3b+VMyal4j02XFKTJ8Zq5TcnTpdqjNGKjXVJyVQ7iZJFVdpnEE7l81HkwMRJQW9YgMog/4IiSS4JYcerXocHCE5dgF9gBLB4QR5qC/8QwXaXsrRL4SzZ+Uom4lo42LtPMpqlkDZVBTsAz/pWSpr0glxn0CavYRY+vOcupdyc5Qwl1Z3BPi/Q57LDda/1H5x9XdUWtQJ1C0Ic3MXG9q6DawZ0vHI2cUMrna68HXQxLRIG7QtS8aJ/iJc51T0jSMN+Jon9A83+vHf9wj0u5vx+7VefHl8lbIz8Fr3HFzsTMe1dTNxdyun2Tuz8dGp5byomvGPJ2uBp5vAKwa/v0pL4s//eHsrPjzcQasvwWD5HNTNiUF6uD0CnXXh5awPH29LePnaKlUkVdUkaeVSUF4KkHFw8vGloRPsoXwzJQ3jE+KMAElHKC2n3BEW54/YlDBMJPzC46QTEj8cuWE6ScoM0NQTvAl1D4TEuiJcUjCyvJGvx/L7xNanMBJp9qm09zmzIpGfl4Ciwqmo4ElUX5WF5lULsKZ1EbraC7GW1tlPe97QX05Tr8B2Qn0nbX339goc3CWNqetx5mADzh6sx4XD9bh8dJWSW7/OQfLOlS7cu0lbv7OOUCfYOVA+fm0nXn+6h1DfjrfeGMTbT3bhMS39Nm31xIZ6NOWnY0YwDcBcH/Y6vBh1xyq1WUy0xsCAxm6qTfPS14HDOD3Y8nXbcerK0jQXc20409Blrbo5f85EcxQMx47GOP6M9uhhSi9S/TGvwFD9JVhqDUOAhQ7S/B2wPDEMTbMmo5Xm3Tl/EroWxqEhIxzLOfjlBNkjykIDLmp/g7Pa3+FBsMfbm6EgegIq4sOxelo0tmbFY9+8yTjJ9/A6p++36+fgJk3sFi/ku5yGP+LF/mTjCry2tRxv7KxR+nK+SWt+a38j3jvcSqi3EepthHobPj3Vji/OdODrCz0Eei9DboBK7nwbYbkTzwj17wj07+7sxnd39/K4B98R7j/cobE/2IN/PtyLX29uJUg7ldz5kwHpvFSM17cuZRThNakguVk2R+XwvJ6Pd/YU4tPD5Upt99+u9uBf19fj90u9+IEzrs8PVOJRXxZOVUbh4DJ/7Cv2weASD+zi8XzzFHxyuBT/kJLBhPlvtzijvb2Zg88mitEmHrcS6ls4uEhTmF58enyNsqTzrZ1VeIPX2+ONhbjbm6s0xbjKGe+JWqnMGItdHED68/3RNNsFRZMtkOymjqDxf4e30ctwlO5XmiNgJMtZX34JY4f9HYY6nHnJhiO7cXC00IYtTd2GULc1UldSMbZmBPhfb5jyeyTnLk00nDnDE7BbG4+Em4s2rzULzMjwUxrJdPcXoH9zETZuW4otu2jtgyXYzAFRaqMPEuZi7HLcxsFyYIDXx7oC9PQVoEuWMPYtxZqepX+W1m1eo6q82Lh6kbJssaJW6rvMR3WjVGLMRWV9LlbWzkd5DcHO4/KabBRVzUJRzWwUEu75JdOxcFkaYzoWFKdhTn4S0rPikDYnDjOUpYyTkTI9BsmpUUidPhHTpsciMSkc0tJu0pQgxKWEYDJZEZuoqtQopQKkpLdqR6mqWJesblHK7Eb483mgEkHhATRvf/gr6RNJCbvAWzIIwZKCUaVXvCfITVA+pn1PCPFDYBAHAWlALatcCHY/gtw3gGJKtil88xNjJ9BlfTpBLuEqN0cZQ889Cf3nSH/hBSflZqg9bBlWtHMzZxuYOlrCzMECNs7mcHJWWXpckBmWzg7B9qYsXJc2Wgfq8P6pFnx3vU9pnvtPnqC/XOzCF4fq8MaWpbi9dgGud83Frb5sPNyWizf2F+CzcysJ7iYCvRP//fo64M3N4BWLPx7tUNYNf3S8G3fWV2L7shlYmRqIuRH2iPU2gbeDtrKD1d3TgiOXPTz87OHsaQt3b8LcxwmePHoT6D60dV9GUIiMbg4K1CdEeSk9BP3D3REU7Y2ohAmYmMQRmMfwWE6bJkrlRin4JV+jscd50tTF2N35PV6IS/RDXIIfJhFWCVNkJUwApk8PUaC+gDBbtCgRZStmoKZiLlbV0tSb8tDZJlBfTqjTRvpWYtN6gXolBrfR1gXqnJKe2N+AU4T6Gb6P5w7V4sKRelw91YybF9pxlzOfB7f7cf/eesYGpZPM49d24LU3d+HJk214g/H6nS24f64P1w92YF9nOSrnJiFFBjkTXdhqcZqsTSvXGQtjwtxYe4xSm8XeUA/OBryQ9bVhL1DndNpJbN1YCzbjxmK81igYjBkBPbVR0FUfDV3CXdaz64+VUrsvwUjtv+CoOwKRtkaYywGkJDEUjZnR6FkYjw2FKejLT0ZHTjyqUsORyQHYj/BwGP5/CPeXEDZeD+k81/JDvVFNA+rNjMHOnEk4lh+Pi8tScL1m5nOo5+Jez2JCXfLHJYQ6bV2Bev2fUH/3UIuybl3A/vGxdnxyfDU+P7UGX53v4gyQts735fvLG/GMM5kfbm3Hs1uyVp1BiH93bw++5fFbGrqsZf/90R7848EuwnQjPj3WgrcGy/DapkK8QaC/tXMF3tzBv2NrPh5tzlFqob+2fT5BW6gY9w8XWvDHNcrJrY3459V1+FnWtx+qwmsb5uFSIwesylAcXxmEIyUTsH95AI7XRHOQWIgfztPw+Rn/fnMd/sHP8dcbm/HDlY346RoBLyt0Lq3Ht+fW4ouTa/DR4UZl9c3r21bgAS39ztr5uMWZwOXVGfx9idhXHoudK6Jo6hPQMtcTyxJsMM1bC2FWw3kuDOdnPQLmGsNhMGo4xrz0IjQkr64/EjYWWnCx5bnAQd1GuiEZyMoWddiZSOldniv8+r9XwWjBkZB3FqiPpxCI1ZuMgrurjrJnJHWaF1aUJtG052PthkXYwIFwyyBnqTuWYWD7CmzaWYKt28sVmMtx85YSbNxQjHUK1AvR2VusqsLYXUxTL0TLmgI0txPqq/OxqjVftRa9QXaREua085W8zsrE0KtyUFbFxzXzUELoLyXQi2pmYUkFbb18BsFOUyfYswto6QsSCPVJmCbr0mfzyBlj8rQopEyLIdAnIW16HFJTYzElKUJZ/RI3NRhxyaGIIeSV/gzRNPJoVc0XgbqkVlR1XVQRGCohlh6ghLLuXHZ2y70+Hr0IeFULu6Gt/6olihP4MwF8LED38fekmNLUfQlzP34/w5N8k5UtQ/AWsP+/4P4c6S+84OCiyp3beTjA2s0eFs7WGC9QdzKHHS3dxcWIlqyH2Ume6CifTksvxsP9tXjneBM+Pr2aRtSNn65049tTTfhwD2G/Ph/X18yhSczGnb75vCCX4kPZWn2+Dr/d68C/HvMieLUfPPPx30824Z+PtuH3O1uV6fP9TVU4yhG4ISMMGf5mmOSmjzDXcfB00IGTvS6c3UwIcmu4+djC0d0aLpxduNPY3Ql4L842BOxeSrExB1q8Dd88RwTR1ANp6r5BTpCVMcFRngS3P6ImByA8xguhMXw+yRvSu1RCVsWExapupMqyR2lQHUdDjyHsJ9PSkznYyE7TzJnhyg3ThQTaiuXpqFg5G3XVWWhdlUuoL0Fv1zKsW8uTl6Y+sL6cYC99Xnu9DPsG+f+5T7VW/fTBOpznjOcS389rp1tw4zyhTvt7cHsdHtzfwNhIqA/gIUEuYH/8cCue3N+Mh9c34NbJHlzc1YLNDQUoSKFlcBB2H6cBS40RMB1LO9MYDUMpm0u4Wxpowd5YD04Eu+M4WpehBq1rDJyNObWW9mb6Y2CqORL6knsfPYJQl2bUo6GlTsOjrWuPfBH6I/8GM5q3u74aJjmOJ9hdUZIQgObMSHQR5t3zp6CDU9za9ImYE+AIf30a3cv/H2yG/Q3utMUIziIyve2xItYPbdPDMJAVhb3zo3E4Lwbny9NwndPrW215hHohHvUvx5MNpXh1SwWBVsPzqB5v7F6Fp/ua8Y6kYY60E+yE3tEOpbqiFOT68iyBfl7Wmvfi2bUNFIht+OnuTvzIeHZvUKnS+APN/IcHu/Hjw934hUD/4zHjwQ58f6UPnxwhQHeV4Slh9O6uEry/t5zmvhyvbs/nuZmFuxtn49HWbLy1t4ADSTm+O9+sWhwgYnOpBz+cacOXh2vxdEs+rq1OwanqSJyoELCHKhUb964Iwq3uTHx1vBa/XOnAr5e7eFyLn/lv/3K1H79eX8fjOvx4cS2enevENyfb8NnhBv4dlRxkinFfGrT3ZON6x2xcbEnHseop2Fsag62FYVi7IBA1010wP8wI8U6j4Gf6IlwNXoKNdKUa8xL0Rr2MMa/8HerD/g90NF6EqaRRaN1SU92Sn6eV3mhCnQBXVsJowc5cU6mvbzVeHfZWmnCy4iAgA4Hk1g1H8WdHwp2mHhhoTNlxwqKCGNQ3z8Qayty6zQUEejGBLmAvVWLLtjKGAJ3PN3MGu5FQ31CIXs76pQqjFOwaqsQoFRib2gXokmaRVS7zUVGfw5inHMsll141Fysq5mD5SgaPkk8vrMhAXmkacpemEubTsKBoGrIWJytAz8iOQ/rcWEydGYOk9EgkTo1AYgpjahSSUqORJMeUaAXqUiogPjVUgbqkX0JjpAyAN+OvNV6GbF3y5rIjlEFIy1b+CWHyGkEdSoiHqkzdawKPyg3Tf0NdvjcoPFC1/Z+m7itLF/3dGa6KoXv78ecI+CGoC8zF2MXKJYbsXaDu/NcljfZO1rAn2O0IdCmva+Vqq6RfZGmjo7sF3D1MMMHHGMU5kdjRlouLm0vwqhRZOtnMaW8zjaVJaWQg62fvdc/FdRrElZYM3OnOoeUsxefHGwj9LoK7F/96RKN/uE5pNfbfDzfSUjj9vL4R39OsZKXD0bocdC+IR16Ms1IyNMJFF2HuhvBxGQcXZwNC3VRVTMzLRoG6s7sN3Ah0Ny9rePnZKTdIBeaeAXacstjCb4LUfZGqjVLoy1GJCaGuCI30JNClYqOHcoyK9UK0gJ0QF5jLjVSp4ijPJ0m3JHl9ohunZl48CVTFv6TuuvQzzSXUl3GKV142EzWVsrN0gQL1vu7lWN9XqkB947oyHpdjYN1SbBsowZ4dFTjEqejxfbU4RbCf54V7+YRqaePVM63KztJ7N/qUDklSsVFl6wT5461KY40HNzfg7oV+XD/ahdPbGtFTko25kV4IsdCHo/YomI8ZpqxaGac+DAYEtam+NDrQpYXpq6BuqK1sMHKnkbnQ1J2MOKXm95hpjqap08xp6Xoa6tAi1MeOpuGNegnao1/i73tJueFmNeZleBmMQbStAWb52mIZB8dqXgBNGRPRNCsBVWkTMTfIHSGmunBQexn2DMcxr8BXXx1T3a2wJMYbjdOCsXFeDPYtmoSjRfE4V5GOy405PH/yca9rKR72l+IRB8PHA5V4dXMtXt/egDcHmwjU1XjngCxt7MAHRzoI9U4CtptQX4svz/Ti6/OymagX39/YQKBvw8/3dyrxo9g4Qf4TQf7Lk72MPfj18S6lXO+v9zbj20td+PhoPd7dXab0R31vT6kC9Xf3LMcbOzhz2DqPYJ+Lh4T6m7sX4YPDK/DV6YbnSxrb8A1nrV9wtiVi8+rAQlxqTcah0hAF5odWhCglebcv9sellmn48lgNDb8Tv1/twq+8Nn67yoHhxlrF+n+V/qfn1uD7U634hgP9Zwdr8IFsfNpSRFNfwEFhDq60ZeB8UxqO1UzB7hXR6F8YiKZMDxRPssR0L01EWL4CDwPOqvRehAUBbqz+IqH+CjRGvAT14X+Dhvp/YZyOdDNShzkHXjMd2rz2CFjzuT3PB7HyP6FuxhmdNWFuI6ukGAJ8ualqSlN30oafnwFiJloje14wVtakEshz0btRZesbty2jsRPknNlv3lqGAbJj48ByAn2ZAvX1G4r+r1CX+i6yFl3y57JsUTYYldVIezppgJGtRBkFSqAuq10KVqRjSVkGllbNwqKSNMwvSlFi3pIUzMmbogA9g5Y+IytOMXWBupTYTUqN4rUco4B9clK4EvHJNPWpYUiYFqakX2KUGb0/wU6Y09SHinYN7RAd2jwkBbcE6hJi7VLUSzojSYZA4O7Dme1QrReBum+gqsJicMQExfD9pAQAIe2jpF74vQE0dmlSxOeyDn0I6P8zhqz9P6Du6ERTZ9g528HaRVIw9jR2PvewgbOnJTy9TREbYYvapTxJewtxnaPu0yO1kO7rnx2rw3u7CfmNPIkbp+JiXSKutUynaeXgLX6gXxxbhZ8ur8W/7m4Crwb86+EW/EHz/BdNU3Lwv9FKvjnRgXe21+JsbQ66ZkVgSawrkjmIhBPooe7jEORlDB8PY3h6joeHWDoB7k5Td/WUxzY0d0LdmyCnnfuEOMEjULURycvfFgETnBAS7orgMBdM4NeCQpyV52GR7s+7JbkhIpoAn0iwMyL5OEKWPMa4IXqihwLzaBq6VHVUyvVKo+okX6WkgGxMypwdiYWLklBcnPbc1mehngNTG6eMPZ1F6F+7DOvXrmAsU6Cu2l1aSqhX4uDuKhxhHNtTjdOE+3kC4cLxVbgsN0vPr8EtXuhSufHu7fVKXv2uNKl+sBn3BOiX+3H7dA+uH+rE8Q11aMpPQ6qvA3xp3DYEusXY4TChrRswjHXVeHFqw9ZsHOzGE+gmegS5HjzMJLQId6mBToun4Vtoq8NYbqqOVYeBtgb0tMdCk5Afy8FBm7/TUGukUgDMeMTfYT7qRThrDkeYkQZSHYyxINAZy+KCUJYUieJ4mWm5IdTCkN8zSikBbEOwuxIc8S7jMS/MGeWc9fRRFPYVJ+B0xTScr5mJC3zvrrUswt3OpXjQW0qwr8TDDZV4sonSwMHrzcEWQr0N7x3oxAeHuvHh4R58dGQtPjm2Fp+d6CPUZTNSL7660INvpSP/rU348Z7U6t+GH+7voKET7oT4L4T5zzz+9EA6JG3Gz7fW45uLkuqowtPBZXhz2xI83V6Etyglb+4spJzk49VtCwj2HDzePk8pnfvewaX8dyvw+cl6Xgf1+FjK6A6uwBOpUErwnmtKwqHyCOxbRrAXh2PbwgCsz/bGyepEfLSvFD9fXE1TbyfYO/DPGz34100x/jX4+QJnv7Ln42gtvjpcjU/3rcT7O/k3bV6Eh+tycLMrAxdaUnGmIRknapMwuHwi1sz1Qam0rwsz5aCphXCLUfA2GgbnccNhpf0Kz4VhGDdmOAfmV6Cp9hJ0NYfBUE8aSo9VGk9L/Z/xfM1Cd6TS6s7BQuc/TF2gLt2w3BluljLjI9RNRsLVQRM+3gaIiLTCrDmBWFGeTBjPQve6PNr6EqzfUqxY+sC2UmyQtekbl6JvPUHeR+npL+CxAN1rC1SbjqQsAI+tnVJSN18pByC7Ryvq5hDms5V+o6o2ddkK3AXyKypllcsMZefokhXTUVQ+E/nLCPUlyUrkKJY+GWmzo5E6M4oRjRSp8UJgi4UnpNLU06IJ7wjExIcgZnIwJsrKlyRVPl1i4hSp0hjwPAWjgrrUd1HtBpXnkksPUHLpAmex7gBJxdDUVU2oVS3ulGbUoVITRqoxqrb7i63Lzyhb/wXahLenjxi6mLrqJqmshpHlikOpFhdpNP0/Ql4XuD9H+gsvOBPkjgS6PY82Lg4EuzSWFqjThD3N4eNjirRED7RXzsAJjqy3B0vwzuEa5WT+YE8JHvXNx5XGFJxeGY0L9fF40DMb79N0xDJ+JtD/uDlAqBPoD7bTznfQ0rcT6ttpJpsJ9E68sWklzlfPRX9GKIqDbTDdxwRRHuMQ4m6AEA4ofp4mcHeXHaSWHLlklYudAnIXDytauo0CdycvS7gHEOYh9nCdYAX3Cdbw8LOCL8EuMB+KYMJENiEJ0EMjnXl0IcjdEBXjoQA9nK9LJyUBu0A9Wm6g0tpDYvg6wR4VKztPvfhBS7leQp2mLlBfUpSKpUunKWUDavj/0ty4AGtonN0dPHGlLC/to7+nEBv6irB1YAV2bavA/sEqHGQI2E8J1GnrF4414ZLY+rnVuElbv01zk9Z3d29vUMD+gAC6L5uSLq7DnVO9uE64HexaicpZkzHZ1RzeBLM9AWoldV20RsGQlm5CA7ccrwMbcz1OmbV5QWrDxURXWb7oTitzNtRQUjH2ehqw0pISumoK1A11NGGgqwUtDTWoqw2HhuTa+XsNCAf9kX+HIcOC9u40+kX4Eu4xHDCSHS2RynMnwdmGtmgCHwMdAp3TeqVa5Ctw1lNDPGdac0McsZzvY0dWGLYVTMThkiScqqJ9cmp9pSUftzuLKQYluN9bjvvrKvF4Yz1e29JEuLbi7T1r8O7+Trx/sIdgX0uwr8XHBPunx/vxxel+VcGv8wL1fkJ9I6G+WYG60sru0Q789GQQPz3egR/vS6etTUr7u19vr1OW5X58RKC+lDODRXiN8foWxtZ8vLY1F0+2zMOjzdlKvLptPl7fmY+nuwqVei7vUGze3kWgc7Z6qzsLV9fMpE3PoE1PxdmGaThTk4Y9hROxacEEHKtKxBtbC/E5/63vaPo/XWgh2Nvwj2tthHwTfjhdh6+PVuDLg6X4Yn8pPubvfXdbIV4fWIAH/bNxo3O6MmCcqJuCo9VJ2FoUhYY0NyyOtMAsP0MkOGkhxFyNUB8Fp3GjOFAPh7HGcIzjAK+tDM7DOFiPhIEOzxEO+GZ6AvXRhPpwWOiMpqnrwNlaX6n7YiFt7GT1ixVndAS6h62sbdehGKgT/qPgbK8Bb69xiIiwxMzZhHpZEla1zkbXunz0D/Cc31REoJfQ2lXr0XvXL8Pa/kL0rF2M7p5F6Fq7CJ3di7CmazGBLt2MFitQl9SLlNOtXkUrJ9ClPV11o1RiVAG9tHqOAvTlFZnKhqPCkumqNnWLpmBuXrwSOYsTkb0o8U+oJ88IR+L0cExJo5FPDfkL1GP4PJLXtOTPCfaEIMXOBewS8jhi0tBNUrF0Kdql2i0q6ReBugrsE5RUiiqnTrgT3r7S3YiWLkAP5EAwIWKozsuQ1avy8AJ1uRkqq1m8fFVA9wsUa1eVApCVLWLlAvb/G9D/V07d2cURThJuTrBzc4S1qy1sXKWglxWBOR4TAsyQPzcUA81ZuLCVBsVp6dsHyvHh/hK8uWkhbq3mSVYVS0uPxd2uNLy3czGnjqvw+7U+/Ov2FvzzDgF+dwf+cX8Xob6HcOe098YWfH5sDafXpThWnoG+GROwMtgS8zwMkOhphBBPQ0wg0IP8LeDtacq/zQhuPhbwoo17+Em6xeY51K3h4mkFe3czuPhZwi3EFs5BlnANsoJHgBW8CXpVxUZHZROSVG4MCnNESAQNPsKRgHciwF0IcNo6oR0eyeeRjoiKdkGM7DpV1rR7KDl2aYMXSXOPIoxik3yUyo4Zc6Mwb2EC8mkFRcVTUVKSjqrK2WigTbTQMtpbctHFE7SnI4+Al52mi7BxfTF2binDXrF1gTpN/ZQsbzzaTFNvxcUTLbhyZjWuSz/Tyz24da0Xt2/0486tdbhHSD28vgkPLmzA7WO9uLBjNbbUFWBxfDAiZAOR3hg46ajBRkcdprxQxaxNDAl1AtxyvDbMDMYo3eMdjbXgNp5TaiMppcuLlhe2QN2aZi5djQw1xsBYRwv62poYM3YURqkNg9roYQT7SOiMHQk9SesQ7hZ8bD3qZdhJES/1EfDQUIe7phqcCXFnLXU469D6+DsddMbCWms0PEy0kehjg7mhhHoCoZ4dgYGFkdhdHIfjlek4p0A9D7c4y7ndvRx3CfZ7/eV4tLGGcG3CG9ub8XQnwb67XQH7ewe6/rR2xdhlh6ksa7ywllBfT6gPKKb+My39p4c7FTv/+ckumrpYOg2dM0ZJvfx6Zx2k7+mnx2rxwf5yfLC3lMKyHB/Q2t8fLMI7OxbT3nMJ+xxGNiG/QLF3ScsI+KUey2tblnDwWYR7vfM5GC3A/b4FuNo2G+dWzeT/WwZ2LI7DptwIHK+ehkcbChSr//RwBb4hxH84X4cfGd+dqcJXx8rw2aHl+Gw/Y98KfMhB5i3+/icbcnCvL5NQn4bTDQk4XBmHPSVx6Jk3ASsm2SLb3xhTObuNsBgDXwLdddxI2NHGx2vRyjWlgNtw6BDuWpxpaY19hZ/jKwroTQlyuUE+ngJgyfNHdhe72xkqN0rNCXULU4J+COrS6tBGF07jx8DGiFZvqQZPd31CnaY+K0i5WbqqeRY6+xaie/0i9KxbjHWblhHoy9DHWarsHO2h2HT3LCbM89DRtRDtHQuVSowtvD5aO1VHKd5V3zJf2WhUUTcLFfVzlOWMlQ1i6LMVmEvfUanxUrBiGhavSMPCJUmYM38S5ubGI4vXZE5+IiMZ2Qtp6/PikT57IlKlcBdNXcmpp0UheXoMUmZMQnJ6LJKmT0TitBjCPky55yYwV5XeVaVfBOphMQT785y69CCVm6UhUXKUeL76JSKA4CbUZUORLGNkBITT0BmBymoZgvz5jdUJYRIBirF7EdoS3gEehLykZ7xo6h7wlOWKf8mfDxn7X2E+9NpzpL/wgpOjA5xdnQhHVzh6OsPO3Q62blZwpv16+ZghMtQSNUsTcZDTpZs0ktcOlOIdaVG3YxEe983GndXTcJWGfrdjKt7cmo0veVL+cb0T4AUDTnf/dX83/vFgL/71cD/++eAAAb+H0+Q+3N9QisMrZ6A7YwLKgsxQ4K6HhX7jEe9lAm+5OUo79yeoPX0t4ORhylGJjwPs4Uaoe/jIyhdZ2ijWbs0ByByuNHOPMJp6GL8ebg9vWntAmBOCaONS0CsgxA7+QTYEuw3Bbk+oM8LtEB7liOhYVwLcFZF8HEmoRwvUxeCjaexxnqobqAkMZYWMNyan+mNqZpgC9dk5sVhYkIiiZakooalXVc9Gfe1cNNVnoZVg71i9AN1rpJFGHnppJwPPoS559f07BeyVyvLGs0ealKqNAvZLJ9tw5ewaXLvQiWuXu3Hj6loF7nevr8P9yxtw9/Q6XNnfgcN91WgrzES6rNHX5YXMC9OB8LQjoM111WGkxwvWRBNWFnoK1E3HqWG8vlTZ43TaVEvZaGRPW7PXGQMHXQ3YaGso69qNNAh3XW2auQbGjFGD2phRUCO01SUVw9Am3PXH8nfT4s1GD4fZ8JdgMfxlWI4cDvMRrygt9GQ3q6Mep+q6mrBjWGjQHDnVD7MzwGRnA+RwVtaUEYz18yKwb3kCTlbPINTn4mrrQtzsXIJbXcWMZbjTy9ngRlnStwqvb1fF08EWGnsb3t6rinf3r6G5d+LDY9349GQ3vji3Fl9foX3f3IQf79DS725X0i8/8Xz89fEgfmP8/HAbTZ1gv02bv96Lbzg7+uJ4Pb4+QXvm41/OteLnM5xtnl2FH0/X4tsTK/HFYYL40DJ8dqQEX5+iTR9fiXd3FePVTXl4MpCv3FeS+i/v7SjB6xsLcb4hE31zg1Ee7YhlYTaomeyCnUUJuLxmPu6tX6zUc/nocDk+O16OL/n7Pz9WStAvx8eS2iHUP92/Au/vWoo3OGt4tD5LBfWuaThZF4e9JdHYtDgCq9I8sGCCCaa5aCPeThth5prw4WDtasjPVkmtjIABwT6Oxq6rNRzaBLvsLBZr1+fAbCKWznNmvHTJ4uDuamUITwdTOFjqPIf6X0xdoE5bdzHXgOW4Yfz6K3B30UFEuBVmzpyAZSsSUb8qE+1dC2jeuWjrptTIksXeQnTLKpe1S9DVXUCY5xPmuYT5PDS3zUPT6vnKmvRmXicthLwcG1rno7YpG1UNs5W+o5J6kYJdJVWqGi9Ly6WrURoWLZuKBYVJtPQEzMtLxPy8JGQtiMfM7FjOpGMhxbpmzqWtE+Yp6RFIzohCIqEulh4/NVxpXSe2LiGPpTnGX6E+1PlIoB4ua9VjAxnSgDqIkBeQq26YCthDoycwxNwDyB1/TJDa6jR0AboqFSNw91WALyb/J9Qn+ChGLikYVZ0XKQkg5QAIay/n/4D3ENj/CvOhrz9H+gsv2NrZwMmZpu7uDEd3R9i6WMHGxQzOHuMJ1fHImOqFrrqZOLm5CA9o6O9Ibec9RXi0bjZur07FXcaDzjS8uXkOPj1SjB8vNeC3m10EOKH+6l789+MDhPp+/H5/Hy+gvfju8ha8sbsRJziVWjsnFCXhFsj30MFSmkYhQRtNW3d11oOrh7ECdDeBujf/Hm/OHHxt4eJjzf9RCRv+T0svVWs4+9DSAwlzwtol1AZuBLsvLTww0pXhzDeXj8Md4E+T9w+2JtRtER7tQFO3RWSMQF1SLvYIl+f8G2IUU3dBWJgdIie6IC7JjyN4AKdjfjwRAhCfNoEnRjCmz45EZlY07SAWeQVTsGx5GlbyhKuuykR99Sw0NcxBW3M2Otvmo4snqtSEEahv31yKXdtXYq9AfZfcMJXljatw9iihfmK10sf08pl2BexXaezXL3XR2rtx69Ja3DnfjxtHe3B+sBW72lagYlY84hxM4KYxDA68UG1oz1ba6rDQH4vxhoS7uQ6sLPVhTribEOgWBLujAF02H3EgsOZAYMfvF6hba42FsRqn5qNHw5iWrq+lCc2x6oT6aIxWH8njSKjzOJaA11KTG6qjoEuI6w57CYYjh8Fk1AgY8Sgxnj9jwd9nSVMfzwHAZNQwWKi/AketVxDIqftsPwvUTwvE+pxIHFiRRKin43RtJi7wQr7anoebXQW4tXYp7q0rweOBCppwrSq21tGQBezNeGtPM97e14p3D7TR1uWmqdSD6cHnZ3rxlSwLvL4Zz25Km7vt+PE+7fw+YU64/3h3K36U9eG3NimrXr7i+/zJkQZ8tL8SXx5twD+v9wEE/XeHq/Ba/zzOQuNxtiYW9zpn4JN9Rfj1QgP++2Yb/rjSTLOuwHu7i/HujmJ8snclvpb2e3urcLk+E6uTXJBhOwaROn9DrNFwLPA1QXdONI7WzcZ5Au1m/0I82rYEb+1dyhnHUry7rxDv7pUowvt7lvH3Sn35IjzZlE+gz8atnum4TqifqJuMXcsjsT4vFFXJLpjpqYcEu7GIsdJCsJkWfDlou8nNb87KTLVHwpBgH6czEroEu9bYl5UaQDr8LA01CXMO6Gb8/M01R8FKZnrm4+BCsFubcoA3GAkzWr+NGV+31Hzev1YP7pbasDIYzq+/DBcHLYQEm2PGjAAULU1AZXUamldn07oXYHVXLjp6F2MNzVxqo68RoHcvRltHPlp5TTS15qChOQv1jAY+ltoucpSiXSqgz1FMvbx6Ju08gzFDOYqlK0BfmoycRYT2gomYvWASZ82JyF4gRbqk8UUsMuZMRPqsGKW0buqMSExlJE+P+DOnLmvQJ06RkJUuAvjo52BXpV6klvrQTVKx9Agp8DVJgK6CurSrU9m6NKQesnUC/fnNU2mWESTQ59fF0AP43E/JtfuobJ3hFyK7Sb2UdeuSZvl3EN4C7P+RahF4C9iHzH3oNS8OBM+R/sILVjY2cHB2gIOrIxxc7GHtYA4bRxPauzGCA8ejeEEUtrbn4PyWQrx6qAzvHS3Da9tzcaM9BVcb43F/zTS8tSkLHx1cjGeXqvDbLVrOrW78fm8A//1kL/756AB+uytA34Pvr+/E+8d6cKmrCJuWJKBmiivyfPWR76OLldE2WBrrhDBXPTi76BPa4/k/YgYnH3MlnH05e/C1gQvDyYuPJfVCS3cWyPtbw22CHVyD7eAYbAWHIAv4RjkjIMoV/uGOqjrrEY58U6WJhjXfcGuERNrQ1K0QEU1wR9ohKsoOcXHOmDzJBZNinDGR1h4WYqmAX6o3St11OUpTjUkpfpjIxynpoZzWRdLYI3kyxWJJUQpWlExHOS2iiidfQ+1MNNM0WlYR7q3Z6O5ciA39hUpeXUnB7KzC4b31OHGgCacONRPqq3HhZDsunV5DqHcwaOvnO3DjYieu09qvn+vEjVPdSvGu01sbsW1VIQp5MkZLIS4al4PUPadxyXJGU5q6mZGqvouFuS5MaOUGvKhltYMdgW6jpwZLmpsFzc2WpqZUdNSkpdO2x40k2MeOhZ6GBjRo6qMJcLH1sbRvDS112jvBPlpqsxPyw16G+iuyOkbWt4+A7iga4Yhh0OPvMeDPmWiMwTiBPV83VxsGq9H/hUATNcwLcUBDWjDWZUdhV2E8jpRPxXEC4TTt9hIv7Ftdi3CX0/VHA2XKssZXt1Tj9S01eH3b89IBu2T9dhOB3or3D7XjwyOytLELn0npgDPr8NXFAXx7dauqxvqtnfjl3i78cld2lW7DM8L+pxuy6WeAQO/Chwcb8M6uCmXH5js7y2jqHfj9/Bq8syEfh4tC0T7FFE2TxmFrjhtnpDPwHUH+x8VG/JNQ/+1SI56dqsX3J+pp9234jZ/R+9vKMZgbgRz7UYgY+wKCNP4LkYTjXF9zNM+MwHaeI/trMnGsaSYu987D7U25uLOJ9r5lPh5vy8NrOwvw5iANfcdSPNlSwFntQtzonoWrnam41JaMw1Vx2Lk8GhsWRaJ6qjsyCPWJVuoIGT8GvjR0T37uTnLjW4eDs6aY+ggO0COgozkMY9VewthRLyslI2SpqxkHc3OCXW6SW+mNhb2pLuxMtWE2jj+rR5OXde4Cdhq7LGlUSvZaaSvpFzPD4XC210KgvynSp/ujqFgF9Zb2eehYm4/OvsXoWicrW5ZgTZeU05WiXUVKN6MWzmCbpOJiSw7qmgj2lmwCXUoAzEX1qrkK0Ffy+imrzkBJpVReTCfMVU0vVI0vpiGvKBFZ+XEK1OcsiEPOwimYkxPHiOf1yK8xpAzANNq5gH36zBjV7tE0laXLjdBJSaq2dWLlQ9YuR4G8WLqy6iVK1b4uKi6IIUAPVCxdoC5HCTF0VfpFljOqSunKSheB+xDspSSAr9wspa0HEvICdy/ZiMTwJNQ9CHJ3PzFwAbUqhkx8KATkAnBvubnK4xDc/wPqNjR1O4G6myMc3Rxg72wJeydjuLsZYSLhV1EwCQd683Fj5zK8dmAF3thTgDv9GbjcGo+bbUl4c8NsThML8O25cl4oDUpNiz/ur8MfNPU/aEW/yhbsO3vx6+19+ObiJjzgRbmzJA2N6T4oi7VFcdh4rIg0Q02iE5YluCgrXhwd9TlzMIGj53g4eJvDkUB38reBs78tXP1o6zR2V7F0hti7q7w+gRFsC2dO6x2DLOFFiPvR0v1p6QJ1fxr4BNp4MAEeFGnFaY8ZghlR0daYwn83JzsCpSvSsKyQo//MUGSk+iFligdiJzkjVnaXSl2YWBfEJnhhYrwnJvKYTFufMScas7In0hImY3FxCpYrUJ+BqsoM1FVnYhUv3oaaDLQTVGLqUo5384Zl2LapBLu2rcTB3XU4LlA/3IozR9pw/ng7Lp5cQ7B30NQ7cJWQkO5I1wiaa4T9xUOrcYqmeqi/Gr3lOVgguT4LXXjqSh6bwNZWg5mWpFk0YGZCoEvBJgt9jCfIDWXpmnSvoa1b8/ulvZmU17Xhz0lFR0uGGSFuMkZdaVCtTWNXHy12PhqaNG5dfW2GFjQJdk0au4bYO618NG19LIGuxec6EvwZXQJ93Fg1GGlyMFEbDSM+H682HJZqL8LPYDQyObuqSgzgbC0a2/LisG/5FBypTMGphumEehZudufh3voiPOb7JBuQXt9WhTe21+DNHXW09Aa8vZtA39tMqLcQ6qsJ9fbn69V78cXZDfj6wiZ8e3mrUrFRar78QrD/fGsHfri2BT/e2IpfpK76xX4aeqvSlOP1zSvwYC0Hku6FeHOA1j1YhrfXL8L1VRxoyifjcHEkDi8Nx/WW6fhkz3L8SJD/82orcGsN/sXjP6/Q3C914NtDq3CnbQHWzfBHnosm4g1fQTgBGT1eE9PcTVEw0RU1PG9WZ4ehvyAag5WJONI0DSfb03G+eyau9mXhxoZ5uLs5Hw+3FeLB1iW4uT4X19bOxhXOiE81JmBPeQy2Fcdg3aIY1EzzwUxfY0Saj4a/4Uh4GajBjTM0B1nZoj0KRhy09ccOU3LokkvXUJMVMBx0NTjgEurjdXieyOY0fqaWumNga6QNW1MdmHNwMNYboYQYu9SGkaJe7la6ygoYa0OKw7iX4WA9BgE+Rkib5kuoT0FtXSaNPA9r+dn19BehS5YsSlldzrqk36g0kVag3pZLo5+PRkZDq1RfVFVhFLjXEvJV0smodhbKqjJQypmvpF3E0KWLUVGppF6kZnoqcouSaOsJSu/RbEJ9VvYkJe0yK0tVgVEBeXo4UmjoEom0dCkJMGVapAL2+JRwCpuqdZ3sHBU7F6grK2IIe3lNIC5dj5QbqfF8jbb+b5hL2kWVVxdwB0f6Pwe7rwJ2AfzQc78QL0Jd0jAqW/cj4D0D3ZT4E+gMV4G5AnS5MfqfK16GrNwnyEcB+1C+/T9N3d4aNk52sHO1h4O7HW3dAg6OhvB2N8TUWEc0lyTj1MYluL97OV7jtPDh5nm42pGMiy2TcK8nFR8M5uLb06X46WYDfrrdjF/ud+Ffjwfwz4dbaejb8NvtnUrxpB+ubMNTXoQnGnPQNjsQZZNtUJloh7pUFzTP8ETbHH+UpXkhwtsIzk4GHGBMONCYwN7THPbelrDzsYKdHD0lHUM7l2WNCtxp7342cA20gRuhLrbuPIEWz3An4H3DaemRDggUmNPKQ6Nt+QFYIiRiPOIm2yGLf0tlWSq2bCjBmWOdOHmwHVt7V6C9NhulNO+ZMyZgSrIXwe6KiXEumJwoG5K8lJrrabSuWTmTMGeeTP0mI29JEqegU7FihZTkTUctT8gGQn1VbaYK6l156FsrddaLsHH9Uhq7rFmvpq2vwrGDzTh5qFVl6yfacfnUGlylrV87K4behaun23HleCtO72nEkU012NWxAs2Lp2PGBEcEmWjCW18dbrwo7RlWspLFVI8wN4CttSEcbI1hZaZL0NPGxsnuQXVY66nDltNtO9qZdDWyGDuKIQXACAMaugHhrkn7FiPX4Ne0CQBdPU3o8Hdr0ei1xowmJNQUax9NWKur8/v4WJvfqzN2tBL6UndGayzBrgFjDhLSmNps1Itw1XoFiQ4GSpXH7tkTsSUvHruXJeBAxRQcr5uK862zcK1zPm7T9O5vKMZjzmxe21SON7ZWEeo1eGtQyuGuwrv7aOtSNuBgCz6Q0gGH25+nXzbgy7ObCPYt+PbiZqU6409i7Ne24tnlAcJcyvT24Qtp+LyXlr6jEm/w37izZj7O1UzHqZXJuNGciXvtWbjVMlM53lmTheutmQR/Dj6VJYnnVuGf11eDZoN/XW/FH1da8N3xOrzWvxj7C2JRT3HItlVHnMEwhIwbhTB+RhNpuFMc9ZDmYYC5gcYoiLFAaZIdVuf4YjPNe/vKSdhbnYDDqzi4rcnApT5eawT6xbXZuESoX+ycjqMNUwj1OGxdGovu3EiUp3gi088UkTR1X4LWU6DOAXwI6oay2mXMMGiPIdQZms+hrkuoGxHkUj5CSb88N3WBug1lwIzniIn+SAXqpuNGwNJwNKRMgJct2WAzDrbGNHndl2FjrgYfj3FISvTA4sWTUcNzva1TlUvv7C1QLF2Bei+BzlhDqLd2LEITTV2gLkfJn0vU09ol7VK9Sm6QzqGlz6SlZ/A4S8mpL1uZQZCn/RmLeK3NX5xAS4/FbF6DknaRdIukWqQ9XfqsiQrUU2dEKXVeksXQU4KRmBqmbD6SErsJNPIpKZFKSBXG2IQQ5abplGnRtPhwBeT/BnqIYusCebF0iaEbpqqNSENr11WrXGQTkqyIUW6chhLkEuE+iqVLCNS9gzyU8AqUDUW0boZrgDtFlUc/TwqsKsUylH4ZsvK/Ql1CHj9H+gsvWDrZwsrFBrauskvTFlI33cnRAAGeRsie6oP+2hm4uLkQD3cvxauDi2hPnDK2JeDqmgQ82TQTnx4u5EVSiZ/vtODZ7Rb8dK8T/3qyCf/9aDv+cXc7/iDUf7q8GR8caMPpxnlYz2lpDWFekWCN1lle6MkNQl9+KHoXhaF6tj+ifU3gwn/fwckItk6GsHUzhS3BbsOw8hgPC4Le1sOCFk9792J4W8FZIE9bdw92gHuoI9xC7OAVSjunpQdPdENorBuCo6XFnQX8g0wQHGKCmBhL5PNv6VmTi2MHGvHo+hZ88PggPnx8CK9d24YLB9uwqWMJihZOQmqqNybFOWHiJCdMpr3HJ3ryZJAepmHImBOj3CzNmh9HsMcjf/EUFBUlK9ZfU5mJxrrn6RcaSOeaBejpklrrBVjXW6hsRtq5ZSX2D9bi0J4GHNvfhNOE07mjtPUTNHXa+lVC/RqN/fKJVlw41IgTg3U4uKEC21qXoDIrHoke5gigVfnRzjzGacKBF6alQN1EDzaWBrCx4vvIsDDRoZmNVqbkllqjlHK6sovUhmC34fTbWotB+Fpra6qgLmUCaNc6hLs24axJkGtI+kU2JI0ZpQBdjwOApoYaRo8ZroQAXlMGABq/hC5/bpxUidTWggm/13DUMBgN/y9Yq/0dYeM1sDDUGW28CAfyE7BjaTz2rqQR1ybidFM6LrbNxdXOBbjVuwj31xXj0YbleJXvlVLga2ctTb0eb/M9e8p4m3B/l7Od9w4S7EpevQ+fnVqPL85sVBpoCNh/uLKFQN+E7y6sw9dn1uLz4x34mJ/7B7tr8D5N/d2t5Xi8djGuNGTiZLm03JuCUxVJOF6eiGNliThVPRUXmzJwvX02HvTPV26Qfne6Gr9fbcLvV5rw7Gwt3t+5FJdWzcDG2QEom2CCudZqmESoBxHqoaaaCDdVR4jRcIQavYhoi1eQ5DQK0z3UkBWohcXRBgS8BVrmemDjskjsa0jB0dUzcKwtA4dbp+METf70aknbJGJn6WSsL4xGwyzOBmJskeo5DpE0Zn/T0fA2HgsPE7lnoklIy03vkdAjxHUIcwG7htrLSvpFm4PwOH5WRvz8xhPuVroasJVdxya6BLgGjDirk3Sdka4six2p3ItxMteGj3THsjWCI2ce0r/UwUoDfl5GnNV6ooBQr6ufTagvJNAXE+iLlWWK7T2Ff24uautcgmap6dKaiyaCXGXq81HXLD1Hs56nXuaivGa2ytArZ6CUcJdVL0s5Ax4CesHyNORRunLyJmPWvGiKFa+/vBSauoB9ItJnS05dVTNdKjKmz+J1TLAL0KXBdMq0qOcdjkKQQKBLuYCklCil5K6sglFSMEkRnJGrljoOHVVAD6CtByt5dbH1/w11CVp7xIQ/Nxf5hwjUZQUMYU+blxSM3Dj1pb37BAuUJaXiBQ/C3V2CoHb196K5/3vli4Q8FogL2OUo5i4hj58jnabuJk2nbQlKAt2TputuptyojAgwxbLscAy25+D69qV4OFiIR9sW0J6mK0C/3TeVF9UCfH22jNPbBvxytw0/3mnHz/fW4p+PNuO/H2zDP29vw6+XBvDR3iZcbsnFhpwwtEx1Qd0UAj3dhdPHIAwUhWNdIaFeSKhnBSCKpu5oqwsbW31Y2enDxtUUdl6WsPWygDXBbkmw29DW7Qh0Ry9Zoy5Qt1LSMu4TnOAZ7EygS8rFBUFRLhxJ3ZTNRCERdvALFKCb8gR0xqIFEdjSX4g7l/rx3qM9+PTJPnz6aB++fLIfXz4+gHeubsGZnfVYReOenRGAhMlOiJ/sjMQkT5q7D0d2f6SkBSMtMwIZs6Mxc24M5hDuuTzJCguTFKhXV8ygqavy6q3Nc5WSvN209X6x9b4iDKxfju1bKrCHkBKwH6GxS379DI39/DHa+sl2XKOxXztFyB/l6/vqcGRrJfb2lWB9XS4K00IRZa8HH07v/Xkhe9GynPR5sTGsx+vDztpECYG6Jb8myxwttQh2WpqlruwmHAMzHTVY0cLt9bRhp6utmLopQW4oN0xp42LbumLmhLTcIB0ra9Z51OFzfQ4EWgSDGqGhLkse1eVG3AjCQ1IxclRZu6GWBgz5e/Vp/eNGvAiz0X+Hj8FopPtYoiI5CGuyorCxYCJ2lMRib8VkHK1LJdgzcWG1Cux3epcoUBdbf3ObQL1OaaDxFuNNKR1AsKtqwrTigyOd+PhoDz493ovPT6q6I317YSN+kJZ30vqOQP9CioHt589so/1vWoo3B4rwxvoleNKThzutWbhcNx1nqvk31KfjQGkCeuf4oWumN3YsicbekkmcUUzG1e5ZSmGvz4+XKSthPj60HI82zsfp2qnYnB2C6ghrZNmORey4VxA8bjhhrka4D4e/7t8QoPsCwf43TLJ6GUn2wzDVieH8EtI9XkFepC7qMp3RuyQEm8smYrAmAQdbp+F42wwcrE3GlmUx6M0PQ/Ncfyyd4oDMAEPEOWgg2GwkfAl1HzNNZf+BQF1V+oGfkzqhPvoVgn04Lf1ljOH7r6X+irL6xXDsSMXUbfS1YGeoo5i6LHPUUXuRA/qL0Nd8hXAfxtdGws5EmmsYwMVMD3YcPKxN1GFnMRa+HsZInOyOvIUxqObMVFa0rKatr+6UZYqL0Na9RIG6UqxrzRK0tImpL1QaSstxqO+obDaSGFqfXlYlN0ln0dRlGaOsepGljBnPOxtlYvGyNCxYnESwxyNnYSKy8pKVXaNTMyKRnC7pFsI6TVWBMSGF8E4OwdS0KKTPjMP0jEmKrcfFB1PUwhSgJzOmyI7SxHBMYgjIVXn0oP+Lqavg/ldT/+tKmBCluBctPSxAWZMua9F9g1WpF7lh6hviqewyHTJ1jwmEd6AH3IZMnQB38RVbV0FcYP5XoP8V6kOpmedIf+EFc3cb2q90PrKCg7slXAhRd0I9PtQKqwoTcIwj7oPdJXgyuAT3B+bi5tqpuN6TiEdbZuLj40X44Votfrnfit8edvG4Fr892IB/PNiEf9zehJ84xf1wsAFXVuVg67wItCc5Y3WyPTpnOGMg1x87lkdg87Iw9C8JwlpGdZY/JvoYK/0SHWzHwc7BkH+TmQJ1ay9zWHiawYJQtybg7X0IdGU1jIQN3Pzt4DnBUVVAJ8QZfowAWvsERnCYA4JDbRDBC216qg+qytIwOFCGB1fW48unh/D9O8fwzev78dXDPfj2wR58x/j85nbcO9aBDTzxFnIwSk5wRlKCK1KneiMl1RdJqf6MCUhND0NaRjhPlAjMziLU82nqxakoLZmOlWXpBLsqt97cSKhzet/Ts4hAL8RGWvrmjaUK1HfvqMFeGvihPY209WacOtCCszT2i8dX4+qJNbhyYjXOH16Fk3tqsG9DCbauWYy2khnIjnVHkPkYeOmPQoCpNjwNteFswOkzw87CEE725nC0s4CDjSksjXWUlQ42OrRxHXVY0NBN9dSU5tOWtDQ7fV7QhLq5pElGj4TRc6gbPLdtHRqdpFcE6AJrPX5Nj7Yu0Nbka1oEhi5hrhQA46Chw8c6BL600NPXItD5e/X4O8cRLuY0RrdxIxFtp4esYHuUJHqjPScYGwvDsX15DPbTkI/VE6xNs5Tlf3f5fj0ZKMXrmyvwxpYqvLWDlk6Yv727EW/tltIBjXj7QDPeOyJleWngx7rwqdJEYy2+PN2Hb8+tJ9DF0HtUQN9Xj6dbS/GobzHudc3HnXae182ZuNYwHRcqk3Fk6UTsKojA9qIYdM7xRZ6/NjIch6MgWB/lCeZomuGAPRUxuLFuNh5vn4+nexfjjZ0cEPrm0uZn4MDyRHRMo0V7GCFh/CiEGY5AkMFwBOq9jGADWrr5cCQ6jEGmpw6yAw2wINgAc3w1kOryIqa6/B2z/UchP0oXK5JNUT/XCb1LQ7CzMgHbaehr5gWgapoziifbYH64GdK89RFjqwZ/o5dp6SPhzRmQi9RwGTeGn6saTGjq+nzPtUdK/Z5XoDnqJWiMflGx9r9C3XacNk1dGxYcCAxkPfuov9Pm/w49jZeVMNQYRlkYA0fO+GwNNGCmK5uX5CbqCHg46yM2ygHZWWEoX5mGes5MVzVnE+4Ee1eBYuhDFRhXc/bb2l6AlvZF/HqeAnbV7tF5qCLMBehVDVk09VkorZyJcgF7jWqz0YpK2nv1HCWWr5yFgmXTkVuQjHm85uYtSsH8gjTMyU1C+lxa+cxoTMuI4WxacupR/wY77XxaOk0+M05l61NCMTk+FAmEeGJyJL9OqBPyk6aoUi+SP5cYgntYjKx2Ud08VcW/V79IhMXI7lN+X3SQAnUJ2WUqa9H9QryV9IsK6gJzN8XSJTyDvCilKksXsLs9T7/830xdgP7XG6WSlnHydPo31E1dLTDezRJWDFuX8XByNoK3mwHSJvJkqsrApc00pH3leLJjEe2c08/uJNxZP40X0gJ8daEUP91pJNDX4I9Ha/H7g3X4/d5G/HZ7I36+1IePOUW+wg9pe1Y4OmnHXUlO2JDpgW25Adi3LAIHVk7EdqkFXUSoF01A1VxvxPmZwIswd3UwgouLCVwkp06IW3iYwtTNhH+rCaxo6gJ1Z4Lc1c9euWHqzqOX0gXJheHMN9NNVQ4gwhWhBHtEuD1Sk71QtnQqdm9aifsX1+P9B4P4+o19+I5A//7VvfjxyV789GAvnt3eiS+vbMKrhPrutYVYkhtJE7FHYpwjUhLdkZzsyZHdV9W/dFogpk4PIdgjMOs51AsJdWl1V7J8GirKpqOGU8hGScHQ1Lto6r2SfukvwiYBNP+WQdqngP0gQXV0XxNOShrmYBPOH23BZULo8rFWnDtQhxO7qjDYV4x1tJna/ASkBVvDl9N5T70RnHprwd1AE46cQkv6xdp0HAdGM9jbmMHG3Ajj+ZoxL2BLQtaK020zAt5ETE5PSvRqwJK2LpYuN0pN1UYpSxvHqTMIZn1NgfcoaBHUYuF6tHQ9PpduSnoEvb58D4+GfN1YSw0GtENdgl6PwDfQ0cQ4bQ3+DoKdv2ccf348oeGgO1yB0ERHfWSH2aJ2hg96FgRioCAMu2nHR2qm4XQjod5OU1caUpfh1QFpnlGFp9tl9YuYOmG+q5nnYjPeOSCNqaWJxvNaMJJbZ3xxqocm3YOvTnXi0yMteG93NQeG5bjXuxDXWmfhIkF+tioJR5dNxL5Fwdg21xMdyVaoijVBaZwF8kMNkGD5N4TpvYAkm79hXqAGKlOtsZXn7dmuabi+IRO3t8zF3c3ZuLMhB7d6F+Biaw52Lp7C3+GBuZ4mSLDTRqSZGmIs1JDmNg4L+P+7jGZbM80PrXOC0SEz2Fn+qJjqgOI4uZlqgILYcShOMERJqhmqMm3RvsAP3QtDUZ3qgrxwE8wO0EOm/zikeOgg3Hok/EwIdZMRcDcazVnXCH7GwzFecwQ/82EqqI94CZrDpUrji9BUoE5Y09YNNQhmDvJ2IgI8d8bT0scR+LpSToDfo685jJ8jBwCG7H1wkJy71AnSltUzw2FuOBxergaIi3FGTnYkKniur2rKUvLlSm3051Bv75YKjKqyuqs7CrGaxq6kYZ6bunQyqqibi8r6LFTKmvSqmVixMoNgF6jPRSnBXlI1m8bOINCLS2civyiNQE/EnPmTGfGYnZuIzHnxShVG2WSUMmMoohSwi6lPjAvgdRuG1Gl8PZWwTwrHFBq5EgS5UtCLIamX/wl1MXQBuewolZ2lEkNAH7pxqjJ4gb8K6sERQYqtB4T4wz9U6sFI2uU51IMJ9VBCnbD3CvGBEJcmZQAA//RJREFUZ7A34e5NsHvBbYIP3AJ94O7/7xUu//+g/h+1X0w9CEwvK9h4W8PWfTxc3E0Q6G2CuYmeGORIe29PJV7fW4oHm+bhRlcqrneJpWfSiBbjm6sVeHa3ET/eb8MvD3vx671+/HyLIU18T3bgCadcu3NjsGayE9rj7LAuzQ2DNI19hWE4Uj4RR6omY3d5DDatCEVvcRDKZ3og1tsQnnb6cLU3JNSN4exNMIml8+8yI9DN3U05s1ClYByVJY6yAsYOHn4O8Apwhm+QK8MFAcEuCI/wRHS0J6IiXDCZJ13e3Ahs6CjArTO9+OjhXnxBiD974wB+ItR/erwXvz3eh98f7cMv9wbx3dVNeHq8Aye2lKOsMA6pnOpOjXfEtCQPpKb4YNq0AEwl0KVio5j69MwIJQWTsyAO+YumoKAgEUuLU1BRPgMN9TQXQr25JQvthFQHT/bursVY11uMgfUE+8BK7Nwi9WBW4ThN/QShfupgM87R1i8dYRDuZ/fX48RgJXb2FqKXJ/7KBbFI8h8Pz3EvKVD3Naah0b7t5YKTHDmh7mRnpli6PDahjRkRqFa0bivZOao1Gib8fgtDTVrXGBjzayaEtBmN2ox2LlDXH037VtY0S6XGYUouVkuNkBD7I8h1aeeyjFGPANdnSB12EwXcIxUrFOgb8t8y1tPmv6UNQ84S9Pi7jAgagY6t1ovwJewygm1RMd0X7dn+6M+jlS6fjMPVaTi1ahYutM7H9U4ade8yPFpXqoBdOiI9HVRB/a1dTXi6p4lQb1Wg/gk/s09PdBLqnUre/PMT7TyuJtAb8Z6cy1tVZaHP1E/F3qUR2MIZ4/rZbuicao2WOGPUhGkiz+UlZNj9DdOdac5OLyLJ7u9ItOVr7iOxNNYUnQTsYOUknFidgnME+/muqbjUPR03eufQ1jlYrFlAW5+GzowwLI9yoZEbIsFGnb9LC0XRjmiZHY7evMkYKEzCrvLp2FuZzmMKtpVMRt/iYLTMdUPdTAc0zHFEfZYjqmfZojLdnobuiqWTbTHLTxfJLupIcdNCLI0/wPQlBJhxYDdXV9V70XwJ49VfhMmYYfzMh0Ofn5n2CFr68JcwdvjfMWbE36Cp9nd+ti9z0B4Gc54HDsa6cDDR5bkgn98r/ExfUmA+TlPOAQ4AhLw5v+ZopKvA31yXn7UC9ZHw9TBBfKwr5mVHoaoqE41N2bTxXIJcte2/tUsF8haCXKDe1kWo8zpsIsxXtUojjIVK2kWAXlVPuNfORUlFJpaVCdTnYGVNlgJ0pc4L7bxgKWPZDOQVTkNOXiJm58hKl0nIkBulWbxWZ0nRrihMmRaGhFTCOjUMU6aGEtbBiE9U2XpySgSmTo2koNHg44MQNykQcXHBiCPIYxlyc1RgLpCWYwyhP5EGP5RXlxK8odL9SGD+H0sbh9Ix/grMJacucFc1zlCtU/cLJZSD3eFFVgnUvSWCvRRb95hAoAd609a94erPo3Q7Irw9afAC8KH0i3KTVKz+efrlP0zd0N0YZgSnlY8ZbPnhONHSo0KsUZEfhxMbinF/bzkeDy7B7XWZuNIxBbd7U/D23vn4+mIZfrizCj88aMOzh534/n4vfri7Hr/cGsAf1wbwzZE1uNE4H+um+6Fpoi06U1yxfpYPdiwMwv5lkTi2Mg5HK+OV/OQgAd9bGIIV090Q5SbV4DTh7DBOKbXr6G0OOx9LDjqSgrGArZfMKgh1d8Le2wqOfjZwEmMPcICHmLq0tZsgYHfFhHAPREZ6IDrUARlTvLC6fCbOccr+9s2t+JwQ/+bJfvz85hH88foRzjYOcKaxF/94tB+/PdiNr6+sx6tHaM1bSlC7bDIyUpyQmkCwT3FFUoIHEhN9kDg1gFCPUKCeOiMU02dGYM68iVi4KEFpdVdcNBUryzPR0JCDep6w9YR7KyElTXo7Oxajm7Fu7VJs3iBleUuxa2sV9oux76zBUc5yThHu5w+3MJpxck8dDm0tw9aORWjjQFEwIxixHobwMBwG93Fyg4zv2bixsBNQ06isJL9uzdmO3Xg4WBgoaRYDAno8bdqS0Dfj91jy+22MtJRUjEDdgBe/FPQy1lCDofooGBDSAm9tqdRIIKgP+zs0OI0XCxdw68vyxVG0d4E/n4+THDx/TmcUp+80Q+1RhILk1GWQoK2baI+h/Q/HOLWXMZ7AsdR8BR6mYzHFxwp5sS6oSfPA2tww7CxJxP7KNBytzcTZlmxc4yB4m7Yucb9farOU4+mOary1U9as07wHa3hO1uODQ0345Giz0ttTIP7Z0VX45HA9Ptxfiac7l+LW2rk405iMzYt80ZpmjlXJxqierI8VYerI83oROc7/H+a7/B/kuL6Ied7DsChUHSvixqEqxQLVyRaonWqFrmzKTkkMjtQm4sSqZJxomILjtZNxdlUSrq3OwK32ubjWPBdHl6egPzMIJSEWSLcdiSSzF5HlroNazvQ25sdiX3kajtdz0GrLYczFudX8f21Nw74qSk5xANYWeKN7iRfa8l2xMtMSiyebYH64KWb6GyDJVQPxTmMZnAHYjKGlD4evyWh4mqjBnjMgS41XYEIQG/HzNJCBl5+P9ohh0Bz2MqH+IqH+X9BQexG6z4u0metr8jzQgRVhbcLzRJ+fjS4/I1k1I6E7+iV+rq8oqRmBv52htlIEzFCL9s6ZgTev0/hYNyycPxH1tOz29jys4We2povnKqHe3r0E7YR5E828mQBfzXNYLL5p9Tw0ts5Dc/tC1DZm09BnE+pZqCbYK2vnoLRCbH0mSngNLSvNQOEKwrx4GhYR5osK05C7eCqyF0xB1rwEzJ2fgFk58ZgxJxapYunPlzBOZSRL6oWWHp8cTEsn3BMF3gT584iVlnUT/REtN0CfN5QOj/EjzKXrEYFOwMuqGImJjEgxdrF0Rqi0t4sm3MXWJQUjtdb5emCoFO2SXaOSXw8i3AP+XNaodECS3qXSAYlw9wn1UF73pqXLjVKPAIE4H/PoQYh787Gn9CYl1OWxb5Avw0fphiRQlw1Kzn+Fup6rHoy9jGHuaUSoG8LRRRdJk12wrnkergyuxL3dK/BgWy5u9k3D1c54PNqUjk9PFuHn2w347VEHfn61Fz8+WY/vHqzH9/cG8OudrfjXjW347nAnrtfloDfND6sm2aE9zR29WX7YlB+EvcujCfV4HKuIx5HKROwtT8Da/GAsIzgjXXTgYknrdDFULN3G0wyWhLmNj/RRtYS9pyr37yimThg4BBDqE+zgHOwItyAn/k8783/WBf4RXgiM9EJYmCsmBtkgPz0Ie7qL8PhUFz6+tRWf3t2GLx/swrMnB/Dr48P4/R6hfncf/vlwv2LqH57vxK29FTi0fhHql8Vi9lRHpMbbIWmSIybFOCImxlVpc5ecxqkcoZ5CK5s+KwJZuZOQvyQJBQR6YZGkYdJRySljLW2jhgbS3LyAll6Irs4l6OBJ3tdTrAB90/oV2EK479xUhj1bVuLA9iocI9jP7G/EqX0NOLSjErvXLcOGpvmok2Vc0nbPQRtuRiPgQqhLY2iptigldK0JaWuDsXAw04GbrRGcLPQJVAHwiwTqMKXYl40U/zKWMqq8oPnYnBezIQ3cgBA3oG0LhI11NDn9HgPNkcOh9vKLUH+JUCcYBOT6tHB9tVHK1zRk4xHBLSGbkDRHDoOWmDrtXpdA0ePRSGMUp+xqMBlLex/9MmcFL8OSQHE21kYQ/8YkD2MsirRF6+wQQi0RO0pSOItLwzEFfLT17jzlpun1nlw82ChNLFbgze2leG3rcrwmzaAHy/He3koCvErZGfrxvgp8sLcEb+/kZ75xAa6uScOBlWHYsNAFq1INUDNFB63p49GWacXnpiiJ0UFh6BisiNZD4zQr9M5zw45lgThcKztAY7G3LAKDUnGxhEJSFY/TtQR6RQIOL48lwCfhQtVU3FyVidtNs3G3KQtXad9754ejNdYGhZ4aWOQ+FlVRllg7K5AzhCk43zwHt7oX4F7fAjxcPx+vbsnFq1s5G+5Nw5nV8Ti0KhrbKoPRWehO2TFBTrQ+ZhDocfYaiLEdg0mOOohx0EO4jTYCLTThZTwGTnqjYautuhFuwsHTYJRqE5guQ6Cu8QqhPoy2PvIl5YapFGgz1uPMTl9L2ddgpKVGiIuZD+NgLKtj5DOWz+8VGGmOhBVndXbGOrDm+WKszNYIev67ni5GCtTzF8ahcVU21nLw7ZUNR50E+Boae1c+2tbkY1Uz5aaR1wBBLjdSWzrmo6Wd0ZaL2lVzUVEzE1V1c1BHa6+XWi+SS6edL12ehmUlGVhOcy9ens5rKw2LlkzD/IVJmE0zn5M1GVmE+pzsyZgxU5peRCA1LRxpM6IwnYBPTYugnRPkCYG8Zv0wMc4PURN9n4c/YgjpGAE4oR4h9V0ivRE5kd83OejPkP6kUbEBf4bAP+J5SDPqaMJfIoq/S54HEeCyS1SgHh4TSpsPhqxX9ye8VQ2nVUfvQBcC3UNZ0z60s1Rg7UMTV1bE0Mp9aO0eUgPGjwOBUrLXD34TfJXnQz1KJZ4jXUzdEGa0dGtvGp2XCTy9jDAz1U8xwtsHavF4XykebJmH2/3TGMl4Y+dsfHlmBX653YxfH/XgJwL9x8cD+OHJZnx3fwA/3tiI3y8N4LuDHbjduBDrMyagjqa+KskB3Vm+GFgUgj2E+lEC/TiBfqwyCXtL49G9IAjFiQ6IdtODm40WnJ0N4eBpCnM3U5i4jufRApYuZrBztYCLu9SmoaX7MgKt4RQsNV+c4REi3UVc+EZwWiN1jCPcEcKvxYfaoTSHA8n6ZXjzbBe+vL8NX9zdiq/u7+AsYw9+EUu/I3Vp9uNfD/bh13vb8f65dlzbXYpDG/JRv3wi5qY6YXqCgN0FCXGuiJvshclT/BWop2RITQlCfXYk5i6YRINI5EmXjILCqVi+dIbSQEOAXlOXhUap4NhegI522nr7IvTT1AXqmzeUYPumUlUfUwL90HNbP7G7Acdoovu3lGFn31Ks5+ynLi8es6KdCUMtuBqMgLP+aDgS4k40LTuBNeEu9V0cx+vA2XKcskPQSAo6CdR5sUvqRUBuZzgGVkqDBHUlX2pC6BpJWkZXE+YGejDS1YL2WDXaOU2dMB/zyks0cEm5jFLy7WLlytfE1AXqWmNof7JyQgYQvkaoSMgMQXYtWhMc5gSHAMeUYTZ2JGx0x9LWdRFlp4cMH2MsneyGljnh6F8Uh83FUzBYOpVgzaDFzsHF9ixc68rB3f48PB5YQmMvUuK1LcU8L5fj7d1leH9POT7k7PKjvWV4e0cxHm7IUYB+qn4S9pUFY1uhN3YtD8TRmhicXDUZp5uTcLIxCQer47G7LJYRh0NViTjXPB03ujNxk3GlLY0mnoyz9Sm41DQD11pm4koD/6aVqTi5PAnnSlNxgwB6wAH3cetCvMkZ2Bv8bO/QNk8UTsHW2cHoSfVC3wx/bMuN5nk/A9c7FuJWVy5udEhNlxy8PbgIHx0qxjt78/Foaxau9KXjcMtkDJQHoT7HEfnxZpgRZILJlK4o27GEuQZCOKMNthSo68DLVIuDuwZsdVRb/o0IY30OrrocgCW0ZfAd/go/Rw7Owzk4c6DV0xwNIz3OoBhGupxFEdTaHHB1aeVyHhjy90gnLAmZ6dlwABaoW1IcJBdvoDGMpq4Gd16rk3g+zuM1Vl2diXaCvKszD6sJ7KaWLEI8B43N2ajlAF3Fz7K2YRYtPVuB+uoOwr09lyDPItB5nTTMJeCzecxGRbU0lc4g2DNQunIWVpTOROHSdCymqS+mqS/MT8FcgnzmbErX3Dg+jleOmbNikU6Yp6VHIkXSLzR0AXrMJF/C2Es5xk4OxKT4CQT8EIwJagJejgJxaTQ99JqAXkLALl+TptSTEkKVNI3ERJr8UMjvioyhyUfQyoM8ISV5w2OCVTl2vvbXJtQSPkrjDNr6BIG5G0EtJXcF3gT684bTYvxK02npjESo+9HU5Sigd/VygZu3lOf9S+ldEw+aMOFo6yNrv8fDz88MubPDsa+vGPcO1eL+7qW4vWGOAvWHtPT39i3AtxcqaOTthHoffnq8AT882kRb34Zn93i8ugG/nFuHL3e34mpNDvpo6rUxNmhMdkL//CBsWxKB/StieWJPwalq2k51CvaXJaBnQTCh7kio68LFSgMOjuNgK3l0V4G6GcxdLWHtZgkHD1WFRiexdm8L2PsT7MF2cA11JNRVpu4Z4AjvUI6A4c6YEGiBqdEOaF3GC3J7Bd692I3vHm8n2DfjS4L9e9r6L/f34Pfbe/CPO3vx3w/2chayBW+fasbFbcXYvZbGUBiJzCQBugNSEpwxheCZHO+ttLmLT56AOOlCPjUAyTOClVow8/On8KRLRiGnimUls1BbnYPaWp6otVlYtWo+Wlvy0b46/0+ob15fxiihqa/ADoJ9D8F+YHs1Dg/WEuh1OErAH9hajl20+Y3NtJqF8ciIcEQgL2x341FwNVQn1DUUqDtyGi3ldW343IYWbm+mq1yMJrRiPdqZQN2YJie7B60JdAudUQTuaFr0aJgS6sZi04T6eH0dGGlr8gJXgxahoDVyBEEtFRpV9dYNCXuxei1CW1NsXFMd47TlZugY2t5oJc8u036BuiGhIDdvZcmctR5/N39uPAcFCQsNNThwZuFnOgaxthoEuwkKOWg2zAxGNwEoYN9flYbTLbNVa9c7spWWbg/X5ePJQIECdcmTv7FjOW29RGly8QGBLnX+39hSiDu9WbhMKJ9rScaF1hRcWTMNt9bOwr3+bNxdxwFiQy7ubchjEML9FJn+AtxfV4S7a/Nxu3se7nZRaNpycKs1Gw+78vCUn9EHm1fivY0r8XRtCV7v4L/dsQxvd/Hf7FmJD3rL8ck6zhTWluON1iJcXZmF/XlTsD4zDB1T/dA1PRCbF07C3pJU7F2RhH0ltP5VqXiwYT4+OLAMnxxZgXcPFOPB9gU43z0De+omoXOxPwoTbTHNj/B01kG4lTomyA5S09EIGK8BXwLd1UAd9vwcBepmhPNfoa6kyPj5adLWx45Qmbrc8DbQGQuTcVowEUjz85e2hTpKT9rhKqjzPBGgKytk+D1243XhYKpHqI/h10fwPBmh1Fv3kN3nMc7IzorEypXTlXtHq9fwPG+bh5bVOWiimdc35aBa6rhUpaO8ejqq6jPQIMAX8K+eT5BnobJ2lmLrFTWz+X0zCfN0mrlYejrhPhNLV2Ri8ZI05C9O/fOYPY+GTlOfkxWvQF1CHs+cPUkx9eTnUI9PJIzjAxSgyzEuIUiJmDgx6/8Et0BbjvI8LMpHifBoWj0hL69HTxKjV1l6eLTfnxEW5YuQcB8EyXp0Grk0zpCcukBdin0pjTOkciNhLiCXGAL8ENRVVRpVtdYF3AJ1gbgcxcyHwD70XAxdoC5wVxGd/5kRkNY+trAV83UzQfAEaxTTNg+tW47bnM5e35yHyz3TcasvDa9tn4OPjy7B91drabNd+PXhBvz4cBOePdiixA/3NuOX65vw8+l+fLi5FmeWz0Bnopdi6pJ+2ZwXjp1F0YR6HKeuU3C6KlnZ1HFw5RT054dhRYorYtz1aJdjYe+gDzsPmrq7Gca7W8DC0wY27jYceOyUrkf2buaqTUm+FrATWw+yg3uQPYHuAHfpgiTldgm+oMDxyIx3xXqeULf31eCDy914xgHoy3sb8eXtTfju3g78fGcQv90axD9u78K/7uxSWqG9frgOp2npW9poC3khmB5vi+RJdkjm75oy2UOBemycN08AAXsg4lMDlcqNM6VkAE164aIpWFSQjOLidJSWcFpZKemXbDQ0zENTYy7BnkeoL0Z/TzEG+kuex3JsJTQGN5dj37ZKHNxegyM7ahmEuqxnp9Gvp+mXZ8UgZYIVfC3U4WY0moY2BnaEtC3DbpymUkJVWtOZyQYjY01CndNrXUKYF+g4yYerDSPM1eEgddSllR0NT/LwFpyKW8myNgMdBez6Y9SVLf/ahLnuqFE0cxXQjTTHwohmbkg464wmMGSVDC3dSFsDBgJ3vi6rYSRFI2AXU7egkdsbcYDhVN9cUw1mY1RgN+MAIGV5XfRGwc9opLKJJtXLEPkxjqjPDMJGmu4h2t351Vm4tHouQ2qKZ+F+/wLaupS8paVvW4bXty/j+ckg4J9sXoIH6/Nwqzsbl9szcaktHTe6Z+PhQC7BX4QP9pfhw/0r8b6kaA5U46ODdfjwQAPe3VOHNzhLenVzBe50FuB683zc48D7pJP/BgH+/sZqfLGzBc/2duPHfWvxw54efLu9A18MtOKjvlV4v6cG73VW4e32cjyuK8TlZVk4mjcNmzNj0BTrjaX+lljoYYg8X2Pk+Rthga8OisINsT4vCDfWZuMtCtQnhznTOFyG1wcLca0vG4c5Q1hfFI7iKfZI8tBDtIM2QizVCfSR8DEaBV8TdXjJEkbtEUpzFHkvzQljuTcis6khSx8KTRmE+fkPWbqxviYMJY9O85aSyhICdSX1ws9NbrJK6szSQBMOZvp/Qt1EZyTMDUcrDTT8ONNPiPfA/PlRKC+bhoZVs2nnWQrQm1fzfJcyAC3zFbCLjavAno4aft+qlnloaJ6nvF4mG40qeL1U0M7L0wnxaVhSPBVFy6ZjOS29aFk68hZNRW5esnIUU8+ZP4Vgl0hEVk6CEgL1WXPikM73fRptfWpahLI+PTk1XEnDSEyeEqzYuqRZBNgSAvEhcA8BfQjmEkPgl9ck7y4hIP832H0RFsmvRfghWNlRqsqnC9Cl/osK6tIsg6B+Dvahx96B7kr4BXkrSyAlxeId4K2AewjgQykYeS4hgB96/T9M3dzNDjae9rAnMF0IytgIF9QUTsXxjStwY7AUF/rm4nxHCm6tS8fTvbn44oyUBGjGbw/68NsjQvyRqgHB93cJ9jsE+tWN+OnEWl4AVThZlIaOBA9C3Q5rpnspUN++JAp7l07E0dLJOF42BcfLOfWlqW8siERVujem+JvC014PTk5GcPSygBUHG3MvG0LdFpauVrBzs4aDm9RQlw1IFrD1o7FPsIEzbd09SFbAOMDT3w7+ofYcJe0QFjQeuWk+2NU2Hw/21+Kjix14xr/76zvr8c2dATy7uw2/SCmDGzvxhxLb8fWFtXi4ZyWO0NLXrZqO4nmBSJtsi5Q4e5q6G5KlScYUP8TF+yJuij8myeMUfySnhyi1YObOn4T5tOmF+UkoKJiGpQR7RcVc1NXzBG6Yj1UMaaTR0bYYa7uKsX7tcmzoXa7Y+vaBMuzeUkmoV+PAjmocFKBvq8Jevr6LA21ffQ5K58QgKcCSUB8LT+OxBDuNnEC2EbAT6kp+XKbQsrJBX50XpNyklBtgNGpCXWfkKzChfdmL3UuOVF9DqaktULc3GQdrQz0FzFrKiolXoDV8GH+GFzkBP+452A3UCW4CW0dSLDJYEBIGtG5Z4qisiuG/o8q7yw3YkbDUkY4545Q19LIuWm7YSpjy35F0ga32SLjQ/LwMRiBo/ChMcdHD4lgndOVOpKln4FTjbBptBs6uSseV1bNwpycHjzjoDqVfHm8qwoOBJXgku58J+1u983B1zWxc7ZxDI1+A13cU46NDlfhSugqdbsF3Z1bjh/Nd+Imf9Y/n1+LrE114f3cjHvSX4VLzYpypmocLFTm4WbcIj1eX4Gl3Nd7vb8SH61vw0TqBeAve7WzAGy1VBHgJbpYuxoUlOTi9cBYOz03Fzmmx2JAQjjrOGnMsNDFVbzgmqv8dEWr/B5Fa/wfRev8fEi1fxJJwE2xbHod7mwrw3oGV+OxYDT49Wo139pTgDgemk03pGCiKQdFke8TT0iPttBBES/czGQFvw5HwNhkDLxMNOOqNVqBuzs/YnJ+FmZRn4Oehz/deS/Lp/Cy15AY2P7OhMgEG/Bzkc9PhuaI56kXOxl5UTF3ArqsmyxpfUaBuzO+x4sAvq2PsjbSVVN14qSE0fixcnfQQGmyDaal+yMuLRXn5NKX+S0PjLNStmoWa+tmQ1Mqqllxlo1E9B8qq+jmoqM1ENaFe15StWHp5VSaWl01XYF66MkNJu4ihFy1Lo62roF5MScxbPBXzcxMZSZi3IFGxdLHznPmJCtiHLD1j5kTMeB7pmXIUc49R+pLK6hdJvcRMUqVbJK/+V2iLuQ+BXl4fyqsP5cv/aujyXF6Pip3A3xOkpF4iY2jnBLmselFukkYK0KV0gC9D1TXpr6kXSRdLhyMx9SGoS8rFw9dDsfAhgA9BXR4PgV2e/6+cuqWrI6zdHGjpdvAmQKcTUh2Vs3FmcwlubF+Ksz2ZONeZxJMuAx8coaVfrlEV7Xq0EX882YHfngwS6jsJ9a2qTjMX+vDsSCfeX1+JM0vT0Z3kjboYW7SmuGHTQul0E4ndhVE4vHwSjq2Ix9EyafuVhO1L49CcE4q0UFv4OstyRhM4eFrCxscGlj72nE04wMrNBraEuqO02iPonfxo7hNs4Swdj0IJ8xBZp+4Mf8I9MNweoVG2mBxljdJ5YTgsHeppZR9faMO3d9bh61vr8B2h/uO9bfj1Fv8/rm3Hb1e346fLA/jkRDtu0/4OdM5FZ2Ui8mZ5I2WSNZIF6vHuSE4g1BP8MZkRn8jpmNI8wxOTCfapMwj22RGYmxOLBZx2Lynk9HFZJqelc3myC9AXqGx9VS46Vhegu0M6Iy3Fup7l2LSuFNsE3jTFvVsF6rU4tLNWAfu+TeXYRZPv48BQOncikgOs4WuuAXepnS05dFnBoKMBW5qwpDqMaF6yNM1Ee5SyQ9CAU3KBrS7BrMNpuSEvVtmE5GDA7+dgYCpr2PlzTuMNYUv4iuVpDntJWTEhN9nE+BSgjxHjV8M4uTkqZXc5QCgA58+LncvNUVn1ooBd0jJi6gS7pa4WHE0NYUdbt+C0XwpImdHYTccS7rRCKV3gIEvmCHZn7ZfgZzgMaV7GqJF0RbF0zU/FoYqpOFGdiguNM3CzQ2w9F482FjAKcX/DEsJb0id5uNaTjQurafetGTTgHLy6rQjvH6jAZ8fr8cXJJnx/bg1+udyLXy71E+h9+OY4gb6rCQ/6ynC+IR8Hl8/C3kXpOLBwOo7kZeB0YRYuLFvAyMOpxdnYnzUDO6YnY8vUeGxKmYwN8TFoDw1AjYcjltuZId9UB9m6ozFHZxQydUYgQe1vCHv5BQQzgka8gNCxLyDG4L8w00MLTZm+ONk6F6/uKuP1VYNPjtZw5lCJt3Yux53+fJxcNQMDBTEonGiPWAfJoavD13g4PA1egRsHCg9DNSWf7srZmBU/axMCebzMhKSMMmdNcv9DoC43r7X5OcisSkrvSpVGZZMYHwvQx8qKmJH/xfPj31CXnaiSejEl/GX2J/dhrJQlsxw0pNqnpZbS9yAmygmZGcEUmHiUlaWismo6qmtnoLJmBo08A9X1WbTxXDS2St9RQl2aXVRnorR6hlKFsbRihmLlhcumopjH5aUCccoUYS5QL1yaRmNPU3LpC/KSCPCEPyE+lEuftyBJea4YekY0ps+IUo5DUJ+eMREp0yJp6CFK2kUsXQlZ/RIfouTQh9IwcpSbpWLq8ljMXeA+dENUID5k6f9OwwQgPDJAsfTQCLF1fwXoElL7RVa+SIu7oTICknZRQd2NMHdRoC6mLg2sVVBX5cwF1pJukRCAD8UQ6OXrLp7OSjxH+gsv2Li5wMbZAc6E+gQ/eyzIiMCmpgU4v2U5rm5ZhNNdvIh6kvFox2x8dqqYlr6Klt6FfzwZwD9eHaSt7yYYB2m8m/Hsxno8O9uDb/a24q2uFTjJUbUrwRO1BGtzkjM2zA/BlkXh2LUkUoH6iZIEnChPxrGKVOwvT8HagsnIjnVDkOd4uLoK1M1h60uQ03bsA5xp5g5w8LKHk5edan36BAcll+4WrgqvMCcauguCQmXzkR3fZBsOUi5oXZ6IcxuL8drBanx2sR3f3OjFt7f78ew2ZxZ3ttHSCfQrNPaLm/H9mX68f6gZNzYVY/+aOWji3zk71QUJkeZI4OCUOMkVU+I8Od0UU1dBfXJiACYn+0PK8iZOC0Ry2gSeVGE84SYid2EyT/Y0rFiRiZoaTkMbclFPU29szMWatgJ0rilED8G+vmcFNvWXYMv6MuzYuBJ7tlTh4M46HN3doMTBrVXYTZPvqcnGssxIJHhbwJ3TXztZ700LVxXl4sVM+7Ug3I05DZfG08aEpTHNfRwvTgXqNDc9gl3qfUiqxp5Qt6ahW+qOpYnpw9PGDC4WxryINQlufj+BIACXJY7GGuow1RwDY8mnyzp2gkIaGssKCdlUZECoS50R3dGq14Zy6mL05rqacBzP2ZeJAeGgreTWZcOTGaFuzO+VypKyqcVGUkaaL8NJ60VEWY1FboQ9mmcGY0NeDAaL43CwNBEnpQ5LcyauE+y3ehbgdk8ubvYsVFbGXO3KwYX2mYwMXO/Nxmti6ITll6cbaenSKL0ZnxxuUDYhvb6lHLe6C3GmLgv7CI4tCxKwNjMKbVOD0RDtjWqecxWUiXLOZMs8bLHUyRL5lsbI4mxjNv/2GYTidL6vGTymEYYSM/l+Z+mpIWfcGOSZ6WCxrQGyzLWQOm4kphqPxlRzNaTZaWB+oClqp/tgsHIarq5bjCecFb9DU39b7gVwELq/bqGSajpYnoi1WUHIj7BCDC3d33QUPMe9TKC/DGfd4XDWHwlXw7FwoUFLPn08/x5lBqSkx0bzsxilSr3Q0nUIeN0xjOdAF0uXWZa22ss0+Jf49Vc4C+MALStgRr2sPJYbpOb8XCz01FUpuudhRZlwstWBn5cpJse6Yu6sMCxZEo+SkmSUlU/Fyso0lFdOV6osCtRrG+ehuiFHWYNeSqAvK5cqiylYvDQJi4uSsGjJFAYfF6YoiwzyFk9RUpj5BZJqSaKZT1FgLgDPylFBfH5u8p+pl5z5SbzeJiuGLqtfVBGFaenRmCqlAqaGKXn1P2Gu3PAMVmq/xE0JVUxc4D0E9pAILyXE1uW5AFxAPmTmyrJHMXWaeUR0IMKlSYakXQjuYJp4CKEuq15Co4IVqCtNMWjpQzVihkxd0i8+Un5XGk1PkFUwQ1D3+dPGJf6aR/8r1CWX7uzh9J+mbufuBltnmq6bLcICHLBkTjR2ti3EeU5lL6zPwrHVk3CxNwlPds/F5+eW4cdbq/Dr/S78/ngDfn+yHT/T0p9JjerbA/iBUP9BtmIPchrbmI9dsyLRGG6D6ghLtE3zQH/2BGxYEISdi8NxaFksjpdOIdRTcLJqGg7x5B5YloLC1AmYFGzPWYOZkn6x97WF/QQnOAS6wN7bEY7enFV42sJJqjQGOcI93FkBumuYPTxC7SHlAYLCnDFBygJEWiObF8762lm4tq0Ebx6qxVeXOvHNtR7+vf34gVD/5RaBfo2mfmkbfjq3Cd+c7MW7+xsJ9aU4sCYb/z/K/gJcrmrZ+saDxG27u7u7u+8kO+7u7u7u7u5uJCFACAmQhBAjHiDYMeAAB4gncO694xtj9m7Iue/7/SXPU89qS3fvXmv+alTNmjVnjyxH55ZRaFIUgKZU/lXaNKMyCc2aplGpZ6BF61y0bJdPy0NVmyw0Ve/15ilo2ToLnbuUYAAvNpOCYdQyfXofQp0h6JwBmL9gIJYtG4EVhPoq2qZ1E7Bz82Ts2TaNSn26UerH9s3ByYPzcJJQP7pDC4/GYe2svhjfoxzN00M4mBkWO9QlBBkKE+zaYzTQyY7Alpqub3Kivpo4I7x9nO05SAV3WwK3MYKp6CO9nBHkTNXF/68OfVG+HogL9KZat6RJfAhyD8LAhwpde5cKFP7a6s6Oir1aqbtx8GtTYzWOUpiuSVhvQkP3PdVOgEB3blDHqMYoP2/E+vsg0scdUd5uiPB04Xe2o7psYBYt+ROU2oUn0KE+whxrI92rPlrHe2BUZQwWdsnE5oEl2DeyEkcmVOGt6W1xek5HvDevK95b0A1nFvbE+0v74PTirnhnUUd8uKo7bmwfim/emIJ/npqH79+Zi78fm0nFPh23to4y7X1PTO2ALf1LMa9lIibkh2B4mh8G8PN6RbqgMwHcns6lnX0dtLGrjda2tdCi0Wtoa1cHfXycMYnjZSKF0IhwfwwP8yHsPTA+ntd5aSY2tirBhhZF2NCyEKtb5GJmYRxGpwVieHoghmT6Y0RRKBZ0z8GuKe1wamV/fLx1OG7vG4v7h8fj9s5huLK+Lz5glKFy311DizG/bTz65vijMtoNWf52lrSLtw3iPRsjSj1ZeA41p6LGbMFU1X6EusmnM2rSJKmiM1etHyDU3XhOPKqB7snrRHB3I7zd7OmYdQ55HclBuzSobc6h+gMpfae1DErr6Rjm5YioQBckRLkhJ90fLZsloG+vYoweWUXx0goTJ7Yx7QImEdwTJnfC1Bk9MVULiKZ2w7jJXTBuSmdCvROGj2uLQcObY+CQKsK7pQG6rN/ApujRuwzdepaid78m6DtAINdkaFOTWhHYBw5uS9i3M4pdMJdC79y13Ch0K9TbEeoCess2BRyTqnbJNGkXKXVTvdLcotCtVlmVZ44CuZS6Nf0i2AvqeUWCPEHOxwzUCXtLyiXXgF1Qzy/i6wj2Qqr2sqYlBuwqZRTUlXaxQl1AV9pFoE/PJair0y+WrewsABfILWkYQr865SKg67Ye1/NKzwjqeq4a6YJ6PKFOQPKCLC+IwcSBTXBgeX+c2tAPb69shzcXV+D8plYEYn/8dGEynn6yEC9ursbvd7YQ7Lvw9DqBfnk7fr24EY9lp1fj250zcWl6b+zomINZeYGYVhiIJe0SsK5XJrYMzMOeoYU4RLV+bEwTnJzYCm9Na4ejtM0MsydRhbak4s5IDUBSZihisiIRRlUupR7HP9oC9QhCPQKx2VTtdABRuapVD0FCbjjS82JMvxftblRWFo5B3XKwbW4vfLxrEr54YzZ+OrsMv55fgyeXGVVc3IJH5wl2Av3ZmR148M4mfH98JT7bNwvnNo7EYUJiyqAitK4MRXGeLyqKw9CsIgGVFdVQr8pCk2YZvBjSUWEslbeTedGkEurZ6NK1jEqdIeWYrhg1mqplcnfMntOfUGcoOn8wllGpC+qrV4zCpvWqfpmM3VunYh/BbqC+Z45R6cf3zcahbZOxc/UYbJw/CDMGtUS7fEYnPlTojnURxoGofHqYixMh7Ug1rdWjWgzUwAzSAOXM3Zyo2h1NG1wvezv4EaYBgrBdPVM7ronTcEI+0sfV9ABRSsabsHUjkD2otn0IAz8Hgp3v7avFSVTqXnxevVw8lL935GeplE4w5/uZygkqRbNAqWHdaqh7mfSOqmAiPVwQ5eXK7+1goK4NNbQ3qqpqfKj2gxzqIMmjAcrDnNA7Nxgz2mdgVe9CbOhXiK08J7uHl+MwRcFbMzvinbld8dZsQnBmJ7wxs5WZXPxgVTfc2jUc3xybgn+cnMXoaxru7x+Pu7vGmCqXC8sty/nfpmo8MLoVtvarxMpO+ZjdJBFjsoIxNM4LQ6I8MTTSG8OivTE6IQCTKDAWladjd3dGfuMH4uzEwTg2tDv292mD7V2aYlePKhwZ1B5Hh3TA3j4tsJ2qcX2HfCxomoRpJZGYWh6J6c1jGXlkYfuEFnhzWU+c3dAfF7cOwo29Q3Fv/zDc3DkA51Z2xpuzmmPPqCKs6ByP0QVe6JrqgaokX+SGuiLdzx5p/o5ID3RGsp8zoj0cEMjfXCWiSm3pHFkWhmkuRBUtjKBUkWSnOQ+1eLAodasJ6Kp80eSoyhhNA7CGtY2DDiHQTW26p6NR6MF0/tF+rkhkBJIa542C7CC0bJqIHl1zMYgOcsTwJhg7thWhTqCr7/nothg3UTny7hg9vhOGjW6H4WPaYcS4dhhGEdd/aBV69ikzc1CDh7XEgMGqNy9DVwrCrt1LCfcK9Orb1KhzC9Qt5Yv9BrQ2St2aQ1cZo4DeQTBvX0RTrbomSaXSi9CMzrVp8xweVd5oKUu0QPzPGnQB/c/UStofqRip8z9z6Jb7BcVpVONS5TzKCPPCkkwDdpmgXliWb9IvgrpMjb7UG0Zgl1JX2sWaU0/KiDOmHY9SMgVuC7xlVpBbb1vv6yilrtSLblcjvUaN8IRYRMRFICE+CFWl8ZgxvAr7ebG9yQvrxNIqvLuyGT7e3g5fvT0Yv16ZiWc3l+DFnTX4/S6hfmcHnl3ficdXt+Pnc2vxUPbOcvx1yyRcmNwNOzvlYn5xKGaWBBPq8djcP48hdLnJqR+gWj8ysgzHxzXH8cmtcXhSa6wf1gTTepSidT4Vd6IPsgjsNKqcCA6mqMwYJOUlIzYtGrEEe3xmFGJzogh0Aj9H1S/qnx6BtNwYs8l0LpV6RVkEBnVldMAQ8KMt4/DF4Vn4/q2FePDhajy5RKhf2GI69z05ux2PTm3Bj8fW4C/7F+H61sl4h4N+F2Extk8empeFoDDHB+XFVOpNklBZmYJmzdLRtFkWo4FEXgDxKKpI5MWRxFAuFc2p0ttQvXcm1HXxjRjVBSMI9fGTumLmrH6YN28gFi4cguVU6isJ9HWE9eYNE81k6Rbazo0TsX/rFBzZpbLG2Rao75iKPRvGY8uioZg3oj06MBqJIfSC7GoZpR5C1RXiTHg7SlE5wl+VKBy82lxYYPcnPH3ULdHBnkranjAmfG2o5FUl49zIDNgIrUL1d0c0wa6UjA+Vvkvd12iv8zahQTWtenOZoO5rTxDzNVohqs0YVLtsQndCWfl1TypGmVafqm93hBS6jxvC3BwR7ko4eDhRYdqbPLA7FaUXv5ccjhfVfbBjfST72KE4zAWdqHAntcnAwu75WNo9Fyt65GBVz2xsGVxs0nZvz+2GN2d2xiFdR9Oa4+TC1ji3tjtu7hmGL9+YiL+/OQN/PzEDf3ljKr46NBlf7J+Crw/NxLfHF+LHk8vww4nl+O6NZfh67wJ8smY83p3RD4dHtseeAS2wgwDZ3K0MW3tWYN/AVjg5rhs+nDUElxaOoY3GuTnDcHpqX5wc3x3HRnXEQYJpN5Xm9r7l2Na7BJv4ndd2zsKqzhlYy++8dRiv/amtcIJK/PTaXji3pR/HVz9c2dEH13b2xrWtPXFmcWscmcr/PzwXc1qFoF+aPTokuaBFaiAK6GDSA52Q7O+AjGB3ZIZ5IdHPjUBvYFaQ+vEc+RLqmsyWQnci1J0aEtJU6lpLYNYRKKdOhy8zgOc5kyPWvItMkZfSZ368psK9nMw1oWvDQJ0W6++GlAh+j3gfFFFMNa+MQ8c2aQR7DgYS7KNGtsCECe0xblx7jKDyVvXKmPFdMIrR6tAR7TBoWCsMHN4CQ+hM+w1RXXkRQV5BcDdB917l6EKgd+tRRkUumDejNTdpFk2KdunGyJnjSspcpnSLoC61rhy6gN6yVQEtH62o0FXx0rpdMSNqpV8s+XT1fxHILTXnSr3k/QFua5rFOhmq2/nFqea+gK//V6ymXYS2ShczsrXzfwJy8lOqYZ5pLL+oupd6oVaSWjbKsOxjaunoKNUuoAvsgrpUutR6UkYCga30igXaSqu8DHRrnl0K3VrKqON/pl8o3WOSIpGSEoIWZXGYOqgCu+Z3wrGl7fH28hb4cENrXNnVBV+9Mxy/XJ6FJ4T6s1ur8eL2Jjy/tYXKfRtV7xZCfTV+PrOcYFyAL9aNxpkxbbG5TSoWKp/ePBrremZh57ASHBrfBEfGVuDwqDIcHVWBY2ObmTzpISr2zSOaYn7/CnQtj0VusjdycsKQU8o/gOo7OiMScekxiCPU49MikZAVjcQC/mHF/KOKCfxi5dSjkZYXjcxs/j9ebOVU1gM7ZmLDpA74YN1IKvBp+PbEPPx6diWeMKp4rvLLc9vw+L2t+PXkRnx3aDnu75iDyxvG4viiXtg4pQ1GcCA2rwhHSX4gKkqj0LRpMioqklFJpd6kKb12WRI9cgKKq6HepHkKqlplUh3kmcUPvfo0x6Ah7c0quHETu2L6jD6mCsakX6qV+pqVo7Bh7ThsINw3rRmD7YT3Hqr2gzun4RijhuP75xDw03GAznLHspFYOLoTOhYz7CLUA2xrIpgDMYiqO5gwDyTMg6jKtaONoC4F5m3y6tqsgjC3s4VqzdUxUfXjPhzMMqU91E87NsADcbQobxf4E9KCumu9mvAlmIOc7RDqIcVmD0+C171RXUJdJW8NzISsD81T6k9RAoGvlaleVPUeVPkqgbSkfKTQ6Tz4/rE8mv7vVPmmKySh7sPvqMnTMMIj2dcJuUEuaEZF2LcoChNbpWNel3ws6VGAhZ0zsahTGtb1K8JeKsOjUzvQ2pn2tG8vaosP13TDJ9sH47ODY6nSpxqwa6L0+7fm4qdTi/HgzCo8OLsav55ehZ9PrcSvpyhI3tuIX06tx/fHVuCL3bNwgw724tKhOD2zN05O7oI3aaem98D7dMrnFw7GJZ67a6vH4irP35XlI/AxX3tucX98sLAvzs7vjffmdMfZOd3wPsXBmbldcGZBN5xd1gNnVxHca6XSe+D8lp64vKM3rhDoH2/phnNr2uPk3KZmd6Ptowoxt300+mW5oGWcI0pjPJEX4WUUerxWkHrY0TFqoxM7BBHAvlTh3kqNmQiJ8KajtKzurWcmSC1QbwRnwl9gV6WSB52u1LnmYJSqM8b38ubjpqsnrwlFb2HVVVUG6n7uhLoPMhL8UJgdgqqyGHRonYpeXfIwqF8Zhg1qgiGywVUYPqyNST+OHNmR4qYzhvM4mI9pgd6QkYT70BamqKB3P014SokT6t1KzVH3lUdXlYslzdK0Or1SZJkE7Vpuxphud+3ehMdyiqlCNKcqb1aVjaoWOaZ8Ua0BrFCvbJqN8koCmhAvb6KUi2Xx0H+q8T8nRAVzgV6PG9CrLUCJVDkVNxV6NoWmTLctKp3QVv68wFKjLqhn8XZGnkoXtZKUryfQZZosFdhlLy8+sip1AdwK7JdNj//frBrphHoylW8KFXF6KFoSppP7F2PbrLY4uqQdTq9pi0vbu+DmwT74y5mx+MX0ellOsK8h2Dfi2Y1NeHp1M55e3oQHH63Gj6cX4u8HZuD2siE4PrASqyqjMb8kBEtbJ5h8+tYhBdgzpgwHx5bhMBX7sbFNcHx8c5ygwnpjWjvsntga68a0wTCqsuI0b6QR7KkqV8wKh/qnxxHm8myJ6QR6FkFOFZ9Uwj+yNA4ppbFI1/Z1hVTqueHIyw1BE0J9MKG+nqrh7GqGtzsn4O9HZuJfp5bgIdX60/P8/lTqD97egB+OrsJf9yw0DaM+Xj8Kxxf3xJrJVAjtElGc74+8bD8UF4SjjKq8lOq8rDwFFU20zDiZF0EyyiqTGb4lVyv1TLRok8vQrwhdujah0tCkTxszmz9xcldMndYds2f1xsIFg7Bk8RAso61UeeOKkQT7SGxeT7BvJNi3TsLh3dNxdO8MHNo5lVCfiN0rx2DZhO7oXpGCRF9bBNnXpjUwtcna6NkodapyDUgpLlUySH15877qyNUCV5tfuNqoOkaTmxbzpVNQvbqgnhCkntnuZucc13qv0l4jdOsigANfUNckqiAsqGsxk1IuvnxOYDCOhLAwCpBw8TDVMoQN4R5AR6NugHG+blSX7vz+zoglkMLpdPyoJL3slBai05Cq52fEUSWmeNkjJ8AJzWK90Cs/AhPoMGd3zsPMdumYVBWHOW1TCPYS7DNgb49jM1rjzTktCc9OuLxRe36OwP2DEwn26QT6PPx4ahGd+nI8/mCtgfpPpywNv/51ahWefLgJLy7uwPMLW8218Yiv+efbS/H1wTlmS73b2ybiznbZZGOqaf/m0Dz849hCfEfV//ejc/GXQ7PwV9o3B2fgS0YE97aNxI0NA03d/M3NQ3BtyyBc2NAHZ9Z0xenVHXlsj4+39sA1gv3Chk44s7wVjswox65xxVg3OAcTqkLQPr4x8vzrIsXbBin+TkjycUCkG524fT3487z48Rz7ykET3Co1VT5dVS+CusoY1bpBSt2N14ag7qSujZrQphq3RFTahJqOV+k4mqAu0zWk3vyaX9GcSxAjPkVwcf4eyIxm1JAShpKsCDQtiEbrykR0bpOOngR7726F6MZjj65F6Et13ad3FQb0a4nBFDeDh7RDv4HN0bt/JfoOsmws06efxaTEu3avMGrcmmaxmsmZV7cAaNu+0MBc1pZKvF37EnTsRMB3LEObtkUG6lXNcwj13D+gXkXlrsqXCsJaPV5KCWi1BxDQlYL5/wR1qXVjqlwhsKXQLWpc91PNxKhgXlSaw8ezkU9lnp2fZipYtIjIkk+3lDPKNDlqXXT0/w/UrfCWYreaVcHr+Wqk16gRlhSBaJ6ctHQp9VhMovLZPrsd3lzZBR9u7oEb+wfg0xPD8e2H0/HrJ2retQaPb27A05uE+Seb8fzKZry4uglPPl6Df74zF1/vmoCrVCkHehVgCYE+ryQIy9rEYU2PdKwbkIntI/KxZ2QhoV6KNyc0pQJqgTentcHxmR2wn0prO1X1VCqxlrmBSE9wQ1KqL+JUi54cjDh9zxzlnqKQmBlpdjpS9Ut8UTSSS2KQQbjnlMTzR41GUWEYWpRHYES3bGya3IHqaDBubRuNb/ZPwvcnZpkqiF/PrqJSW40fji3D39XCdfsMXKdKP79mCI4t7opldD5dW0ShKNcf+blBKKFarKAqLy8jwCssSr2yWSbDuTReGKmobJ6KZi3TCfQstGyba1SDLjZdkEOGK7fYGZOndsM0qr05c/qYBUjLqO6WLxlqVpeuXj4U61YNx8Y1o7CF0c6OjWOxb5vq1idj39YJ2KvFSctHYfnEHujdLANpQU4Ic66PEMI0mINQjboEdU04KuVimjFx0KvyRcvAtRzci2DXZKkacLkTBKbHB4/eHNSaEBPUE4O9DNjVPsC94etU66/AvUFNqsB6RqWHejjzc2zhLTUup1AdDXhrVaKjBehWqLvbE+qaZHVS6E5Y0ynE+boilU4jI4iKz8cR0ZqsVSrIRpO2DghxVXrGERFUjRF8v3iXRsj0tUdllCe650RiBH/rsc2TMbqS12uzeKr2LGwaXIGDE9sQ7K3M7knvLemESxsI9Z0jcf/ARHxzdDq+e5NQf2cxfj69lLa8GuiLjf18mtHbuQ347eOtjOC24Pcr2/BfjEJ1fT9R19Fz6ygEqOY/WMfrZg1+fm8Vfnp3BX59fy2eXeQYoD09vw6PP1zD6G8tHQIjgHcXEfCE/84R+GzXcDqGYbixfRAubuyFsys74b3l7XBmZTtc3NAFVzZ1x7nVHXBqcSvsnVSGtUNyMLtLEnrluKMo4HUkuryKOLcGiPW0MxblbotwKmdNkKv1gj9h7CVnyghKFUeqeDF16VZTOSOdqwtfI5VuUjD8zc3KXzoFs+iIj8lJ65xqwZHArvMtsIfoyGtIHRrjAz2RERmA3Phg5HNcFmeEoTIvEq0r4gn2DCr2IvTpXkorR28q6D49qzCwX2sMH9oRQ4d0QJ++WhxUhh59qMb7KnUiE7ibGJhbTXAXuNXHRercCnQdpdKl0DXGWlGFC+at2+g2VXnLPJN+0QSpTA28KqncK6jSKwlwgd0AnceXl/dbUy5WZW69bU3BWFeLWkBOQOenGJWuYx6hXVCcbaAuyy2wlCVqgwzVqGv/Uk2QZr+k0C316ZZeVZbUi9j2f6ZfXoa4oG6FvOzlNEw10mvUCE2KRFRyOFJSQ9C8NAZTBpZi36LuOLNpIK5oZ/Mjo/DlO5PwzwuE4HWGqzd4gd/YjMc3tuLJtc14RpVuoH5pNb5/Zw7BOBpX5nXH4X6FWNUsCkubRmBlx0Ss6pmKtQMysG1ELvaMKsARNfWaXIU3p1ThGMF+ZGpr7JnQEtvGtcaCAaXoTRVWkuWLzEx/pOVGICkzgl+e3zM9CklpEQbqCbmRiKV6iy3k89pomio6tzQBBUUxKC4OR+umURjTkxHCtPZ43zSCGoEv9ozBX49MpLqabmqWf3xrEf5xSM5oBu5uGoePVgzEu0u6Y//sFpg5IA3tm4ZQoQehkCq9tDgW5aWJVOpJtBSq9XQD9/ImqYR6Ci+cVCqCdAI9B63b5/Ni5MXXuYIXazMTcmoxxaQpXTGFUJ81h0p90SAsXSqlPsg091q1fAjWrhxCtT4cm9aMwLb1o7F783jsFdDVQoAKfhsV/bIJ3dCvRRYyQ104sAX1hghx5iD3IOSpqgI5AKW61C/buXEtqH2uJwe/wK5diATaP/KpVGnuBLsV6tGEbXygB2L83QhhArlRTbjUfxVuhLsWNBmoe1k23NBScjkFz+q8vQ8fU8rFg6rcnRD3ZOSgz1P3Rl+G81rkFEmox1KBpwe6IT/cG3khHkjRnqmMKvwJGPV7D6dTCuXfE8jvGETwRPC7JXrYId3bASXhHuhAiPSlIx9KETKuWQJVeypWapcuLbufLGuBd+Z2xPmVfXFt0zDc5jX52R6C/fAM/P3YXPzjxHyLqZsjz/+PhPuvVO2C94tLW/Bc/Yuu0LQ3AIXLb1d5vLYV/76+Hf91fRd+v7oDLy7z+v9IxQGb+Px2/Mb7Tz9ab+zFpQ18rzWE/kJeZ9PwzYGx+GLvSNzdMQTXtw7ARW2msaozzi7ndbmiA86v7ozzq7rg7NIOJsrYNLwAszolY3A5x2ScAzK8aiLerTZi3BrS0TVEqGMDs3I0utpBRvF8BDrzt1eFS0Oq83p1TeM1pV5k9g3qwK5hXdhLtRPqpvpFRqdsMctciOmgWQ11LU5TFZXmT0x/fip0mRa3xSjSotNPCfNGepQ3suJ8kZPoj6L0IFQURKJVk2R0aJmNzgRut05l6NmtGQb0bY0hgzti4IDW6N6jAh07F1B5F6JrDwonkye3mHLkmvS09m8R0NW/pW37ApMvF7zbtS9F5y58nmNL903+nDDXUUCXUpe1aK02u5Y8uhYalTdRYQMBb8DOxyq1AEmtAiwLiwRwA2+aQK77An2xatBlmuisngwV2AX0jOwkZFJlZ+elGJArly4T4FXOaKlTzyDIU03FizWHrtuy/1+gblXoVohbJ0dlqnyJSYz+zzr1kOQoRKREIDklGM1LYjFjSFMcWzUIl/aMxe1D43H/xGR88+4sfH9hGX7+ZCN+4YWuxl3q8/KIKubpx7yor2zEo4sr8f2p2fhm9xhcX9wLJ0dUYkfXdGzkxbmhVzrW98/EukGZ2DwiBztH5uEww8u3pqlTY3OzovQQB+LuCc2xc3xLrBnZDGO7ZqNNRTgVciAyc8ORlh2JFKVfaMnp/L5qtZtPpU71nFASjZSyOGSWJyC3JAF5BVEoIdTbNo/C+L452KEFK6v74jpDYCmmrw6MZkg9Fn85OtksE/967xTcZ1h9c8NwfLCkB04uaI9dMyswrnsUqooJnpwA5OWGopBqpKgwFkUF8SjMp/MoTKTzIODLlX5JsqRf1JK3OvXSgRd0V17QPXs3R/9Bln4wYyd0wPgpnTF1RnfMm9+XYB9AxT6Aan0QVi0bhDUrBmHDqmHYvHYktm8YjT1bxlOta+KURyr33atGYd2MfhjWoRD5VK6Cur9dHZP/Vu13mAY4watUiFqoOjWuSRPYqcQ4kA3QOfi1R6VUm5smN2leVNqBat1LmAvo6h+j/Uy9bGoboHvy6ONApe5ugbr6s1tWqPJ9qdS9CAAvPUZ4u/Iz1AvGk0BXykfVFx42dDyEgvK/0YwA0v1dURYbgCZxASgIdkeC0jB0ROF0CmF0CCGEjS8VZ4CtQGZnUjFx/Gy1GC4lSNqlhaIfnffoqiRMa52KJd3zsHt0c+wdU0XRUIk3prbBqXld8aG2Y1w9CNc2jiBUJ+H+3un46iCv0yNzjP3t+Hx8//Zi/Ou9FVTiVNkE++OPNlCsbMSzqxvx5PI6ChbC+soGPCfcf+N1/9u17fj92g48IdAfnF+PRxfW48EHa/CvMxwjZ5fz9kozv/TdW3MpICbjy71qFzwYn2zoh8vr+uCjVT1wbnkXfLC0I60Db3fGh0s749T89jgwqQoLu6VhIKPc1knuyAu2YTTTAEm+NnSGjHZ4DrwZNfk0qo0wRjKxvpp89jCLjbxsLXXpWgHsWL+OSbs48fdzoHq352+po4ud5joseXcziV0NdeOcFXXRVLkk5W+FulHrFAQvW4SnIxL83ZEa6k3V7o20CA8kh7shNcodWQm+yE0JRHE2x09ZGtoQql3aM2Lt2hTdCOJOnYrQsWM+AV6ILlT0nUye3KLIrTlymfLnVtPj7SmSpMYF8vYd+H9oVmWux9u2Kzb3rTl1Vbyo2uWPipeqnJeUeg7HrTozqvLFkmYRzHMKkkzpokz3DdgN0C216Cpd1IpRwd2SU6fyzklGVm4KFbuqYSx59fzqPUo1War9SdNz1ZHxT6j/mXaxwF0LjwT2/1v6xQr1l8H+skK3moXo/BeaGouIVAIyhaqAUJ81VFvYjcT1g9NwjyHrF2/OwtenqWgurMK/rm0h1HcQ6jsJ9Z14dHkboU4lwwHw6CNeyO8vwA9HpuKzNYPwweS2ODKgCDt6ZWFzX9rgbKwfkomNw7OwdVgWDowpMFB/e3ornJjaEsdmtMHBaa1p7bBtYmvMYcTQuw2BWRSK9KwgpGSEIi0zCpnZsbyvlaMEeUEMEotpZTFIrUhANsGaX0orikVlZRQ6t43D5EH52D1bUO/Fgd3PtDi9v28ovtg3HJ/to3LfPw5f7B6H+zvGmCZRZxd3wvH5LbBjZhGGdw5AZb4r8rIDkJ8Xhvz8SBQXMYIgyIuKaNqEozyNJzmJFwUVPD+/snkamremUqdKad9RyqMKPXqr53NTDBrWHKPHtyPUVbtrgfoiwlz9p9esHIbVyy1Q37h6GLasH4ltGwX1cYQ6gb6VR0J9/7px2LZgGCYwVC1PDqRaaww/29pU1LXMohOzo5Gz8ttSZIS6TU04NnrdbGNmQm6pOQ12QtaJasyFQHfV7jg8+hO24b4uiNKWZV5aOchBbqt2vUq91IWfY30EEfyh3s6ENcFNoKurn95XMHenQncmJJzkNKjONTGnPU5VgaGUgMnJ87tp5WhGgCuaxAehZUqoAXthqBfSfFwQw+8fxvcKVDqGKjOQDiLczYnmaCplEgj3nBB3VMb4onNmCNV6HCa1SMac9ulY3bsA6/sWYjOvu/2jGAVO64Qz83sT7FqcNBw3GO3c2zmN53wOvjo0D18dJtjfmIu/v7kQ/zy1lFBeiQcE+8PzawnyDXh6dT0eXlpj5oseXlxN4bKej28y1/wzKvoHH67Dj+9qI44l+MfxBfjrG7MpFGbzOMccvzlsWRl6b/twXlsDcHVtX1xe0weXVvXCR8t74PxSdYAk0Bd3xrtz2uGI9kMdWIQxlRFoHe+K/EBbJHo2RJy3LVKC3JDM3yzcleebv7lP49qMzvhbetMBe3uYNgy++r3521sqXjQRqnPAc0KQC+7OBLmqX6yrf62muRdjUuqEulIvgXTQaudgNeXTZYE8h/6M7tTaIYKRV4IfQR4i1e6OpFBXJIW5Io1iIyOWUXZiIHLTwlGSl4CmhGMV1XLrFjnoSEHSo0cp+vSpRM9eFX+kWKTITaqlg+7T2lsWEHWkOJLpcasiF9hlVmVuBb2Ouq/KtCYEe5MqC9jVGkBH02aXVqbNL8oyOXYti4msUM8tTCaMCWjCPbeAYC+y5NL/rD9X7tyi2qXYBXHBXJZboNep+oVA51HpF2MEvlruZlHdW/PpVqBn5P1/z6m/DPX/mwn0/wH1kPR4RKTHIIFQb1YchxlDWxDqo3H9wAzcPTKDSp0X5+nF+P7iOir1bQT6Ljy8sQdPZAw7n1/ejN+p1B9fXIVnH1PtvLsAX24ZiQszO+KNIaXY0j0Na7snY/3AdGyhSt86MgtbhqZj36gCnCTU35nRGie1nRgv6jdmtcPxmZ2wd2o7rBzTHBP60nO3SDSTnmlpQcjIikROXjx/QC2nZciSH43Y/HCTfpFSz22aiuKm6Shj+NeqTSJ6d0nCzOGF2DNXE6XqNNkLd7b1Yyg+CJ/vHYJ7u4fgy/2j8BWV1NeMMG5vGkS11AaHZ1Vg45Rs9GnphrJcFyr0YBQwrBTUC6XUixONSs+jWi8i4MsqUsxnyiqbpaKqZRbVOtVDOykP9Z1oii49StBnQDmGj2qFcVTrU6Z1w5x5fbBo8UCsWKFujaOwlmBfu3IoNq0d8QfUd20ag92bx2AXb++ket+xfAQ2zh2Eyf2ao0VOBJICnBDkWA9ehLqfwmYqLPVFV3mhh4NWEdaGQzXUlXJRnlt7izpr8BPAjlRo6q2t/h+qXgnxdkS4j9I4gnpDKnRCnWrfy7YOvOzrmsZgoQSrH+Gr/tuu/P96Xw8CRf3UzXvKYQjsgoidjaVOmqG/KmhUehnr4YDsQDeC2R+tkoLRKjkYbVLCUR4dgCQ+F87X+TesQ0Vah1CXMqQTsWlkttqL83JDWoAUrDuaxXqjV044RpbHYmxFDMaVhWNKk0gsaJuMjb2LcXBMG7w9owfOLOiPc0uH4OKqEbjCa/vm1om4u2sKz/8UfLZ/Gr4mhP9xcgHBvgT/en8lfj2nklcp9c14TLg/vLgWDz9aS0W+zqjyXwn+f51djR9OLTMw/+bwbF5PU3Fv10Tc2jYWN7aMwa2tY3FvB4G+YxRubRmMGxsHmt7pssur+pr+NWcXdKZ14Xdsj/2jm2JD/yLMapuCnpm+KA2yQ5pXY8S4NkKMpwMSA92RGOBmunGGMKryZ3QUYOBrR9BaJsjNCtJGDWBfrw4cqNZdVeXEiEnnwZG/qY5ujIQsERsVOmFvwF6ddpGZBl58TFCXUvfla7XPqb8jH5NyJ9T9eM69eD15N6pDx2KDKC1GUv8ZX3vEBFDBh7hStXsilY43MzEI2Ty3OakRyE4PQ3FBLFpxfHTrWoLu3UrRpUuxgbpy5e2qJ0AF79bKhauunGAWuNu2KyGwi81tgV2qXGZV5S1a5v6h2nW/SRP1Tc9k9JxlShi1ilQ5dU2Svgx1VcGUqT7dLDCyTIgWmzYBltpzqW4LvC2VLkq7vJxbfxnoArwl/SK1bkm/SKlrolQgt4Dd0nrXmlOXercoeKViXippVBmjer8Q2IK21RLSLBOn/1utKw1TjfQaNQJSYxCSGskHA80OQeP7V+DwisG4sm8y7hyegvvHp+NvZxbiByqVX65txoPr2/Doxg48vakadeUaNzIcVXi6Es+vrcTj80vwt0MTcXl5Lxwf3wSb+6RhVY94rO2fgm0jsrBjVCZ2EuwHxxUR6s0I9VZ4i/bOnPZ4e25HvDmzAw4wdN4ysRUWj2qGkT0L0KZJPPKzg5GVEcJQJ4o/CNU6gZpSxD+K3zk2LxyJhVHIqqBirko3ZYXt2sVhaL90LJ/SFIeXdcf76xj6buhLtdYPt3f056AewIHXF59RuX++jZBX+9XVvXFydivsnlqO+UNT0L7MGQWZVOo5IcglQPNyaXnRyC+II+AtVlgYR7WezAslGRW0JlVU6i2yjFXRWrXK40Wq0DALXXsUYPCQZhg9qg0mTuxkKmAWzO+HJYul0Edg1bKhPCqfPgZb19LWjcGODeMJ9QnYvXEioT4Wm5cMxaoZvTGhfzO0LmSEEuqMUJf68COYfbTMm4NSnRhVSujtpBRJQwN0B+1ExOfcOEi1x6ijTQM4CL583oUqTgPd18UewV58PypxLTZRO15Pwty9cS24GatjqlxCPF0Q6E5lSKBoezrz/wkPmcJ7EwXQnAliZwJd/dW1oYYXX+fP56NcbJHlT6VOqHdIDUPXjAh0z4pGywQ6bm8HRBEaQfyuvnIEjfl32NjBpV5D/n18zsMLib4M+QO8UBzmhTaJAeiZFYI+WQHonuyGvmneGFUQjhlVyVjTuwx7R1MoTO2Bd2b3wXsL+hHug3B57XBc30TYbh1D5T4e9/dPxl/emInv35qPHyhgfjy9FL9+sBaPP9qMh+c2UJGvxa/vr8Iv7y3Hv04txj9PzqMSn0lBMBWf7p5IJzEWV9YPx8XVQxgV9Mf7i/vg/LJ+uLJ6MNU5FTrV+bW1vL+mr1HpF5YS6AsJ89kd8MaUNtg+rAKLumRhQlU8+mQHolkUoxE/qnMvG8S4U4172lIVa4FZY0TyvIS52cNPKTNGM1on4M3fVektZ6VYCHTbOrVgX7+ugbqUuoBuz9fq6EKnb7kGlHKx5Nc1pyKYu2lS3U6tkutbylz52kBCW0D3YzTnx8eV5gviNeDD264Na/JaoxigePDVnqjOjOS0P6oHxQEt0s/eLFJKjvZFUpQP4pSiifOjSIpBFYHbkqq9ZStGtW0LaPkUQcqdFxrF3oKPq7eSihGaNM2wlCcayzVKvXUbSz267rdomY+WBLqcQBMVLlRmcDz+CfXScqVQCGutEBXUlX5pkmtua7OLkgr1fRHUVWeeThUuqFuUucAuSFuVum5rUlR59KxclTNawJ6d96dSzy/SitMcaPGRoJ7B10iJp2UL5klQn3VZmmCeqd4uuq2J0D/TL6kZNClxAjw+KZaim8AXzAnwOAI8NjEa8cmWxxMF9uSXlLp/SjQCk8IQEe+HXIJzcNcc7FjQHRf3jsWnxybj65PT8O3ZefjxwlI8uEK1cp2qXKWMN1WnvhEvbq43bQNe3CDUr68g3Jfhp7Nz8em+UWZ7rj1ji7BpcAYtDVuGpGLbsDTsG5ODo5NKCPWmeGd6S9NX/b05HalauhLuHXF0RlvsmdoaGye2xPxhTTG0cw5alcWgIDsEGZmhSMmOQHphPDLL+COVJiK5KIaAj0ZWeTyKmhGuHBzt2kRiwvBc7FreDWe2DcelHaNxbdsIXNs8CFcJ9mtb+nBwd8WN9d1wc01XfLK8Kz5a3IVQb4sdU5phQq8ktCj2RH6GF7KzQgl1KnUCvTA/FoWEenFRgqW0kZ9fUhyPkpJ4VBDuzZqloUp9YSpTeXEloUq7I7UW3NPQrVsBhgxpTqi3w5RJXTF/Tj8snj8QSxcMwir1gVkyHGuXj8LWNROwfe1EbONx54Yp2Ld1BvZvnoFd6ydj+8pRWD2nLybxfTpWMGKJYkjuRqjb1YZHw1pwrvuaRRU7EcpurlTfjgas9vXrwL5RXbN5tBMHpPKrjgStm70tvBwdCHQqfg83KnX3P6CtFaJmE2KG+k4Napp+IL6qYvFyMbvlCArqKeJMeAjonlLrhLb2JrWYBequNipt5OdQaat0UbnzHH93tEmOQN+CBAxhtNM3NwZtEgKQp93wnRpQrQvsjanW+R3r0WHUd4CPLb+fizdivf2QGsDrNdgHZRE+aBHnjVZx7qgKs0OHGDf0SgnCkNwozGydg5W9K7FjeFscmchzO6ObqSO/TPh+sn4Y7mwdjXvbCXZeG+rF/jf1Bjo5F9+9Sbi/tRw/nlrD+yvxgxYoHV+Ifxyaib/sm4Svdo3Bnc3DCOuB+GhFP5xd3Atvz+mCN6Z2wOFJ/KzJbflZHXFmfg98sLA7zqux2MqeuLiih0m1nFnYCe9Spb8xvR22jWyKeZ2zMLwsCl3S/M0K2hw/G6T52iLR25YqXWmO+gh0qMNzXAeh6o/DaEZdNbVGwECdv7mHfusG9WFfty5VuibIVYGkDcNtjPMW1BVFudKhu1B5uxDE7o4N4CnHzfcS2C0bUdeDJwHuxfOuVcVqJRHOqC2Qr9VuVQGEvnbX0kpTb0VyLo3grZSQevN7MqqiIwr1tDFQD1UbA51PKve4UDdEBbsgNtwLGSlhKC1ORTMq5CamDwvHS4vqPkoSRDwK6q3aEOCtqcQFdy3247gSuAX15sqTN8vhfal4TaiW8f9rYZFlV6OyJpaWAFLoperdUpxGWGvZv6WMsaJKPdNzLKmUEkuuvLhUlSuWXLnMOhmqY2GJgK+UixYdpRPkFoDrvo66n5Mv4Os1OcjlUZUvSr9owwtreaN6u2TSAWSqHUAW1XpGIrJy0ugg0qjMCXQq8VQekwjv5FQa7yckkm+phH9GMh8j5BNiEBcfhUSCXPf1nG5XI71GjWB6h2Aq9bB4X6Sn+6JP+1RsmtURF3aPxucnp+Jvp2fhn+/Pw08fLcXDq2vx5MZGGqF+axOe3d6I57fXmrYBv/Eoe3FjDR5cXIZv3pyKjzb2wxuzWmL32GLsGJmL7UMzsGNYJvaNzv0T6jNa4t1ZbQj1znh/QTe8z0Fwisfj87riwJyu2MyBMm94MwzuQo/eNBZFhQRsIcO54ihkl8YipzwBORUJyKtMRFHTZJRRKTdtkYAuHeMwa3wZjm8ZghvHZ+ELhtdfHZuNu/vH49qOobiytR8ure+O6xt64saabrhKqJ9b1BnHZ3OgTW6BcT1T0bzEH4U5QcjPpTqvhvkfRqdSVBSL4uI4HgX5OJSWJhDsSaisoHIvVy17Ii+8FAI9E+3bZqNH92IMHcL3HtsJ06f2xII5A7Bs0VAD89VLR2DditHYtHo8VfpEQn0Sdq6fgj2bpmPflpnYs2Eatq8Zj+2rRmPD4oGYNbYderfhxZjshxgCIMCxjsmru9R73YTgvo6OCCTUfV2cjWJTFYRALqA7EgTKfbsQtK401a57OzkYqId6e3HAusEsXqKyE8id6tc0pmZdPlTnAR7ORtUrN6scvZuDHeFgD09HOz6mCVqL8hfkPRztCXopepVA2iPIgSG6uwMKQrzRIS0Kg4pTMLI8DUPoJLulh6Ay3BUprg0QQUcS3LgBAm3tGIU4Mdx3prnA394d4a6eiPNkeO/jgbxgD7NrUmmIA/I866LM3xZto33QOyMSY6nWprXKxcLOxdg4oAp7R7XFm9O7ELZUy1TU19YOxc2NyncPxe2tI/HF3on425GZ+PbEfHx3Yin+emQJvto/H3/ZPw9/3TsTX2wfj7sbhuL66r64uLQH3pvbCScI5v3jW1KwlGFV73yz2nVN3wI6kqZ4Y3J7RqEdTY+aD5d0pXXD6fmMRnm9H5jcEhuHlmF+12yMqIhBl/QAVEV7Ii/ACenaIs7XHvE+toxMGhqnHeRMpUzgBmhPUfVgcVVzNcKc6tylAVU2Ia6ePs4N6WgbNrBESEqz0Zx4/u2p5h15vtRH3UPzIYS0zJPv5cP38ubRU/dNuwBCndA3/YC8XRDlw8hNPWDUbI2v0yRphCbS/ZwREuSGyFAvwprONtQTMcFuiA0kvAOdEadFUsEyvgdvRwTwMb4uk7wpLUpDhSYppaIV6TYl5BXdGqBnE+aEN625muU1z7B0ROXz1vSL1Hkz5curVL5YTAdQbCCuTTAEdaVcrJOjpRWCusCcZqCuahdrxUtxdatcSw+XHAN3a85c6lxANw26jFJPN8pcJpirLl2mtIuUusCcrRJGwj2nwLKiNJtHwV2mRl3GdF+wV+6cAM8g9GUCuECeojw6VbhMtwVuAT09M4XQp3qXOifErcd4Qj+WkK9Geo0a4ZT9YenRiEjwR3qaD3q2ScL66e3x4Y5RuHdiGv6iypezC/DThWX/B9Sf396EF7c34NmttRajan92fT0eXVqN795dgFu7x+A0L+RDk5th16hC7JRyHpGL/aMLcHRiGS/4KpyaTZWunPf8bvhwUS9cXDkIF1cNxodUU++tHooTKwZi18JeWDKxDUb2yUOHVjEEqB9/OB/kF4eguDIaZc0SUNIkgScoAWWVKWjePBm9uqZg0bQWOKudcM6vw69XtuHBxxvx3XuL8cXxqbh7eAyu7RyEm9sG4gadzxWGxe8v7oajszpgw8QqDOuciGbFfijIDUYew8U8pVxesjxCPr+Q0QPBXiiwU6kXl1Kxl8n4fWSEehMq9VatstC5Yz569ijBoIFNCfUOVOrdMGtqL4JdSn0IlswbiFWLh2PN0lFYs2QENlCxb1s7Abs2CuzTLCpd7XlXjsDGJQOxYHJnDOlWhKY5oUgIJpBdqLJsasOl/utUbFoURPVEle5Nxa4VpKpVtqhzC9xN+qURFVwDLVBRrp2Owc0FYT5eCKNaD3RzMDlWwdyB6t+ZR02iCeZ+rtrPUs5AalDhPGFugK7KGqVzNHGqKgs7eDjZUynqs/iYvhM/J8rVHrmBHmiTFIp++QkYUZaKUXSGAwuj0SHJD0UM2xMIsAibugjlewY7OMLHho6joR18GzsgwNYBoQ4OiHVxRLqvC/KDXVEQ4IAst3rIcW+EsgA3tI8PQb+cePTPjcUwOtwpLdKxsFM+1vevYKTYhkq6Kz5YpElLpUiG49amMfh8JyPT/TPwzcE5+PrgAtzfO49KfgY+3TYNn26ZiFt83eWlvXF2XkecmNLK7A2wrl8+FnfN5PvHYHhREAbn+mNkcTBmtE7Eip752KLukmOqqOLb4jjH1UFGn1uGl2Jpr2xM4v/pl+OHNrEuKAu2Rw4hnuphi2RaorcWX9mbRUYhLoJ6ffg71ocPFbRUehjBqlJDQd2xbm0DdU86TheeU205qL1jNa/hQsfqzN/cyYFwpxp3oSNwp7lqDQNNKt2XilwrSU3fF6VVGtc1qRjtlqWWu6Ee9uYYzNeo8kXRQii/Xyh/5yhGSomxQUiND0ZytB8SwrwQH+KGhCBXY/GEebQ/X+tNh+5pi/AAFyTFBiI7I4bRbwJy8zieiuIJVaUuCW+j1C1Wpb0KOH5kAnrzlhaVblXqTVR33oTqnmCXYjfL/yvTaEq9ZP8B9bKKTAP1/KIUkzdXoy5rHboqWwT0sso8Y1aYW/PoFqhbVotKxUulW1MugrkF6GoXkESj6s5NRW4+X0elblaTEuJS6EalV8M9U/e19yihLpMzEOSl2gV5HQV4AV2WkBRrUeQEuvVoNYH9/4B6mJkojUZ0ciAyM/zRvXUSVk5ug3c3D8f1Q5Pw+Ymp+Mfpefjh/FL8cnktHn2yyUBdcLeoddpNgp4wf/wJTRUDH6/DD2dX4Isjs3Bx3RC8Obs99o2vwO7RRdg7uhAHx5bg2OQmeGdWK7w3r4Npo3phaR+GqIPwyUZNMmlf1MlU1JPx8c6JeH/7WBxZNxBrZrXFpGEF6NAiGKX5rsjPcaVqZgheFoqy0ggUF8qi0IShbN+uqVg+sw3OHZyKb7Uw5JbaBO/Bgyub8N25pfjbmfn48q2p+OLYRHy2bwxuUNGfX9UPx+hc1k1oif5tY1GZ74vcrEBkZUcgJ5dgJ8hluYI8jwK6YF5SlmisVBUwNCvUlWeXymjVJgedOxeia5cC9OpZgmFDW2Hs6PaYMKYTZhqw98e8mX2wdN4gLF8wFMvmD8KqRUMM2DevHoutUuhrJmAHIb9l+TCsW9gfi6d1w6g+5WhZFIXkMBcOOuVX68CtYW0CmIqdEFUfFTXwUopF1Q8vmzaLVt2yfXUts8Dv5+KEEG83htAuBuoqbxPUHY36rwMfJxv4azUpga5SOIHbhVCXIlSob+kEqBx7fT6mZekK/+lQ9LhdY34XOwRS0cd4aPm/J9okh2FAUSLGNiMUqc4mNk/D0OIYdE4JIORckMqQPkqVFnxPX4LKh8DyaaSUjOV+KL9zIlV/tp8bcqga091skUbwZHo4ojzIG23igglMf7SN9UXX5AAMyA7B2LIYLOqch23DmuPI5E6MDAfgyurRuL15Mj7fMR33d87Epzx+umsW7u6cg5tbpuL6+vG4snI4PlrUF2cZPb4xsQU29c/D3LZxmNAkHMNLgtEjzQMtI23RNLABWoXZoluKBwblB2Fyszgsohpf3a8Y6wn4Vf2LMK9zOsY1i0bvLG+0iLRDgU99ZLjWQ7JLAyTy+yfz+yd5u5qNxJVLD3EmXJ0bGZXuSxWtuQ71ZAlxc6I6b2B63msFqbu2HuTv4qBNMXhOVYHkTqfq6eoED1c6d54/5dM9BG8HSymrFLo2nQ6k+RHYArtWBWtXK026+yunzs/z421NmP5h/E7+noR7IJU5wZ6kSe5IXyRSrcfTycZTrcdRmcf4OSLSh68j0APc+DcYsLsiLtIPyQmhSE+PIARjCFOOlyapqGyWTojL0qCdxcpVKkyhptRLs+aaq7KsFm3ajIqbCrysPINH5dFVh877f0DdMjkqE9SL1IDLlComV5ulZFH58/8NdSvIrSbI6/Hishyj0K0Q11GljLqdmhFPQCdYoE51LrWulIvqzU2OXJtJS5EL6Hw8Xff5uOCu1wrsVsjrOeXTU41Kj0dcQrQBu1Wd/9/sP9MvyZEIT9EWcQFIT/FFB16E86ksjq0ZgIu7x+L2kcn467vz8c8Pl1VDXTn1zXh8a7PZn/TpnS1U6Zvx4s42KvdteHp9Gx5f3oJfz2/At28vx53dU/DhcsJyRluGqVRJ40pwaEI5jk1tirdnt8KZBZ1wfllPXF0zGDc3jeZgmoYvD8zH10cX4Yuj8/HZ0Tm4d3wWrh6djNM7h2Dvyi6YP6EYg7pGo0WpO4pzHFCS507I+/EYRAtBMwJ+4tBS7FVt+pt0SJe30fnsx2/3DuLZnd14cHMLfrm+kY+vwPfnF+Nv78zGZwcn4tKWEXhrRX+so1Pr3SoWZfn+yMkMQGZWOKEe/R9Ql70M9TK1CqCVUnFa7ieZi1KKo3VbTZbmo23bLHTskIu+vSswZFBzwr0lJo7rhDnqBzO9DxbNHYhlC4cYqK/gcc2S4Vi3lBBfOhybVo4ySl1QX79oAJbN7IFxA5ugTVks0iJdOWjUw6UOPG04wNXjnCD1IdD9nJ1Nvbjp+1ENWZkGvEJzU1NuZ2nJqxSMoB1AJa2NEQR1desT0HVbj+t5L1VQKMUipc73dJVKN6YKGJXNWcJ8fZ6TnaUKRordl8o6iP8/hkDKDvJAa0J9cFkKprYtwOLu5VjavRQLOhVgaqscDCyOR1WMN5Jc6yOw4Svwqf8qfOVYqEw969WGZ91aCKBTiqGTSPFyRYo7Q3t+vtWS+Vl5fh4oCuQ14ueCYl9blPvZoG2kCwbnh2FWmwyq9qZ4Y0pPvL9oGAXFWCr2CbjGiOj6BoKc0dEnm6bj6vpJ+Hj5CJyZ0wdvT+uE45PaYeugYkxrFoF+aa7okuSEDgnOaBZuQzjXRrbra8jzrIWywEaoCndAhzhX9Mr0x5DiMIxqEoMRjCwHFAaja7qA7oAC3/pIcamNeDuaY0MkMgpK5t+T6OPO38nZdN8MopoO0GQlIezn2ADaUzaEalltF1TBYjoxMtpypVpX6sXsKUunrbYA3gS/n6cbfDxczIIwd54XbzoOKXN/N6lnOXIXhPq4mmMgHYoeC6NTCabzDdDqZP4fL+XtbZXmqcvPqwPnRjWp9OvA27URgn0dERXsjjgCPZFKPYnH5BBPKnV3xPo701wQw2OYD68vOinl30PohOMi/JCSHIrsnCiOJap1bQpNgMsqBPimaTxabsvUEdVUthDYBuLVUC+l4jYLAauhbnLqBLtMi47K+NoSMwlqUelqq/tHDbqpVdekKU07Fr2k1GXW21Lp1n4vmiC1KnUdBXYBXTly1awrv650jBXqyVLg1WA3ufWXoK6jgC64m5y6lDofV249OZkKPaUa5GkJSDYTp4lmgjTabGwUZSZNTRUMX1eN9Bo1QpIiEJUShZjEQKQk8EIrCce0waU4sLQvLu4ai7tHp+Nvpxfih3PLDdQfX6dKJxSf3N6Cp3cJSxmB/tu9XQS7+qvvMH3KH3y8FT+9vx5fEcyX14/AO/O64dDEKoK9nMdqqFOpC+ofr+qLW1tG4f4+7Rm5EN+9tQo/vLsG359eyShhKb59fwn+/sEi3H9vFq6fnIQPD43EvlVdMWdUHgZ0ikT7JgGoKvRFFcPejs0TMbhHPrYv64eLx2birxfW4sH1XXQ8+/D87gE8u7cPj+/txuPPd+CX2xvx07XV+P7cEnx5go5j9wScWkuITmmHrs2j6CAsk8cWoP+ZdsmlatdjSr8o9VJMlSGYW4D+J9SlNgR15QbbtM01E6bt2maja+ci9OpRhj6E+9AhzanYO2Ly+K6YPa0XFlK1L55HuBPsy2krFwzEqoWDqNpHYNuaMdiyYhg2LxlkJksnD22Bjk15IcW6I9yb6smxrqlWUVdELw5oTZL6UH1rZacLof1HvbI5Wm6rbln1zCpx03Z0UuEaxOqJbi1xE9C1ZDxAPWVegromReUUDNT5Ge5OdgSJ8rUqndOEXGM48DPslctXBQw/RxOt4VLUfk5oHh+IwaUpmN2RKnZAc2wb0gJbaBsHt8Qi/j6DSmNRHGKPKNsa8G9AE9wbvAqPOq8Q6jURQJUaSQUa70l4uLog3I7vbWeHMCrWUCrXRAItk5FHpqcjUpwJT/vXUejVEC3DndE7LRDTWgjsWrDUhUKjBwHfm9fkYHywZAw+XDYO7y/VcTTOzBuAY5M6mxa9u4c3w7IumRiY6YmqwDoo9a+N0sCGyPdriAyPOkh1qcmIoS6yvRohz6cx8r0b0Kk0QlMCvmWsC1rEuaBZlD1Kghshx6sOkpxfR7Tta4hoVAuR/J1j+BvGu7sgmhZGh6WyRV87VbjUtaReCHV11VQDNpUwSqkL6tp20Gw9qNs0Z/7eitC8eb58CXTBXQ7XTe/Fc2mFuhXiAvofUKcJ6Fo1rM9ws7GsM3ChWHAm0B3r14Z9vddgW/cVODauyeuL0YOHLSK0AxPhnqyVpgR2snLtBHp8kBsSQjwQHejK9+Z34rnwc7NBJB17QmwA0lJDzXhSqbB6KpVXpBigK8rV+JFKF+jNZKlacwjWhLlVpZeVy6TQLSaol5j1I9WA52tKCH6ZWuxaN70wKRhCXSC3QtyYKUm0VrxoQtSi1K3A1+SpVLpSMTKB3Ap1AV79YQR2a+pFCv3lyVIr1JVmEcyVh9d9k3Ih1NP0HI8G6AS2gK56dGufF60ejYqPNFAX0K2PVSO9Rg3tJhSXodKYUIZD3qjMD8aYXvnYMa87zu8g1I/Nwl9PLyLUV+DXy+uqob6VUN9OoO8kJGl3dxDsO/n4Tjz+ZLvZMENQ/9eHG/GX44txbdMYvLugOw4S6gfGleHQ+DIcnVSOE9OrcGpeO3y0qjfu7RqDvx2fix9OrcS/zm7Ar+c24tcLG/DLR+vw4NI6PLy6Bj9fXYV/Xl6Of15difsfLsSFw+MJ915YML4SI3tlYHjPLMwY3QIbFvXB+wen48sP+F5XNuPR1W1ml6OH/G6/3tiOf/H7/3R7E36+S7u5Dj9cXIGv356H6wem4L1No7Buajt0qgxnFOCL/NxQM0laUJiAwqIEA/acnGijLnLzpTAsOXWBXTD/U6knm4tQeUGTgqH6bNMmB+3a5aJDhzx0oSLt3rUYvXuUYlC/Jhg5tBUmjmmP6ZO6Yu50wn1WXyye3RfL5vYzUJdi37h8ODYuHYxNKoEk1KcOb40uzXlRJGgLOgKTUHfXClC7elTeWq5P5WxgTrhSxdkxJFfKRXXktg3qwqaetjETCKi+CG+Vt2nAq8WAQC6Fbt14WMrdz1mOws6yEpHvqZSN0ipS/M6qqjARgFIySr1IoTcyVRc2/Ax9tpyAap8jBHWqu+bxARjCgbegazmB3hL7RrYkONvg4IQO2DGmLRZ0L0Lv/FAUBjVGvMvrhHUNBDSsAa96tPqvV682ZYjv4YEoV3eEORBO9nQ8jahsGzVEjKsTkqlSU9wdqN7rI872dWS610cRFXvzUGf0yQjBBMJjXodiLOtWgTW9q7BlcDvsGdOd1g07R3fB3vHdsH9cZ+wa3gqb+1dgFQXD1KYx6BLnhCLPmsjxqIlcgjvDywbJ7g1NZJHq0RhpnnbmmMrHMgV4f1v+HXYoCLZBPlV8lm8Dfq+6SHCpg4jGryOo/msIaVwPYfwtI5wcEUpHqY25vXgOVNXkqbpwRmHqfa/0hzfPj3aUEmx1/uzr1oYdzV6pF5rmULQ+QPMcXpr0poNQvx+1RdYGKlrHYFnPYOnQ6M+IwLL2gI5CE+mEt1MDvh+dp129180KVdPCl+/rqsVrfM62bg06kFcJ/VqmaibAtSHCvewQR3inhvsYqMcwSjLm74ooHoM91MKCn62IQxufh7gjPkZFGmHIK6ATL00ioDV2CHVNjKq0kUfNlQn0lU0J8woCuyyVY01tOiwqXfdL+P9KK1L5WgLcCvVKqXaLUldJo/qhW+vRBfaCkuoa9HyOowItPpICt0yO5hYS0DTVpVtXkgrsei49K4EwVz485Q+oW1MylqZfVPEvVcD8AXRauiBfnWpRLl3pF2tOXY+ZfLtKGqXOCXqzYjRVjQyp1Pm4atdjk2MQlxKLJL4+NTuVt19S6oJ6YjafTA9HUoIPSrMDMaRzNtZN74h31g/DtYNT8c27i/DPD1fi10tKv2zAo+tb8PjWdjwh1J/e3Y0nd6iE7+7CU4GdSv3xte14fIVw/2gr/vHWctzYOh6nF/bAwfFNsH9MMQ6MLebtIhyeVIYTs5rj/KpuJq/9z1ML8PMHa/HzeUL94ia+xxY8u7oFzz+h3djMKGAjP3uDiRJ+vb0Z311dh0/PLqFyn4xDGwZj58p+2L9hGN7aMx4331lgFkw9vrYNT+hkHl4m3D8h2LXpNP/vj3c24uF93r+7Gb9cXYt/nFnCqGQWzu2cgE2zu6Bzk3CUUqnn54QgjyrCCnUp9ezsKGRlayFUpIG6es0oDWPJqVug/oeyoMowqoO3W7fKNlBv3yEXXbsQ6D0rCPUy9O9TgdHD22CCSh0ndMYcKvYFM/sYsC+f2x9rFg3GmsVDsXJ+f6ya2wdr5/fDylm9MXlYa3RtwYswyZdQJ4wdanPQ1eRg1tZkahFQHw5ajMKBKKjKBHRT5sbnbBvUMVB3pAJTfxgBXepNm1RLpSuX7mx2wLHkVwUA5dJNn3Q6C0FdLV0djerXoqMGf0zGCuyCumqjbfm5tlSPWnUaRHhEqY+LvxOq4v1M+mV+1zLsYNRxeFQLHB3bEscnd8QbU7tg19i2mN+9gGAPpmJvRGi+jijHVxFk8wq861O1E3YB/A4hjk4IdXJFCM3P1h4e9evD36YxVbwTohldRBFUUYROlF1NJLnURWGAPSoJ9RbhbuiSFIjhVIgzWxdgUedyLKbNb1+CGS1zMLkqDbPa5mB59zKs6lWORR1zMaVpAgZk+KF5iA2KfOqjgA4i288eyYKZa2PEuNggzp1qm/CKdmmIaKrYBLeGdC6NkOrdiM6sEdL9CH3fxkjh/SRtSWhfB/5UvkGEZagDIw1VIvEcabMQT6WcbKjSqdTVKVOmzUlUyiioC74OBK5d3VoG6gK6lLppuSsA87yoVYOvIiyeVy+eR9NR08G62IjnnefVpNwIdU2UOtSvCZvar1msDhU5HajeT9093ZWqY0Qnxe+qhWkO1WWQjCK0+ljCIszTFonBHoS6t6mcUWO4IC1a42+iUkhfF10//D90tAHejMRUy54UhNwcRb6JhGd1+kW5dTN+BGY9pj5LqjlPRmFJEo8CO+HNaK9Qq7xVXsz/a4W6Sb9Q2QvqxQJ4sXq6KPWSYqBuGnZVQz1HQFfZounzYlHyyrubFaaEunUlqWWyVK0BEgljS78XpVoEdksfGIuK12NWlf5y+sUodh3/F9St6RcDdT6Wpv9jcuqWFgCxBHgcbyfwNQJ5PGH/8mM6ViO9Ro3wpHDEpkYgMTUMSYn+yEv1Q7eqRCwY3RJHVYmyeyK+PDkf355dhl8+XoOnVOpPb1Gp37FA/cndPTSCXYDnY88IzedU7M+v78ITqvXvTy3H3V2TcG55PxyZ2BT7xxZRrRfS8nFoUiFOzK40DY0+PzAS352agx8/XI5/fbwWv2qVqoB+fTt+v7mLthMvbtFuMzK4vQuPefz11g78eHMb/n5tI+5fWI1rZxbh/MmZuHB8Kj4/sxD/uryWDmErXhDmT6+qAdlWPKJK//nOZvx8bxMefLYFTz7dxsc2MRJZiS/fWsS/dzJWT2qNDmVBKM31RV5OMLJztemGJf2SS6jn5FnSLzl5UTx5UTwx4Xw+hheSZXWp9ajujWYLLV6cKnNsLrC3tqj1zl2UgqlA315NMLh/c4wd3s7YpLGdMGtKD8yd1tuAfcmcfrS+WED1PmtCJ8we3wELJ3fF/AldMJoKv61q1WO8TE2wp11tqqnXOLBfJ8xrMzRWxYsV6ur/IegSwjIDYCp3KbLGVPiEsJpymckyKjhX/n/VpiuPam3FKqjrdQbs1VC35tSVO1d/ETWOciKMpNRVF23Hz2hQpyYaMSrQylOlDSLdbZDm74Am/N4DihMwr3Mxtg1qhiOjmuOtSW3w3qyuODu/D07RDkzuhAU9CjCwNBxNYx2R4mFR7H71a8C7HsFOhxRgZ0uI0xnZOMC9Pp0JAedDZxLm5oBw/j3BBFiwbW2EEuoJVNIFQU4oDnZCPqFa4meL9rE+GJQXi1GlyRjKc6s69w5R7mgb5ULoe6F/ZhCGF0TyuVD04P3WYY4o9qmHPK8GdBDOyAv2RKq/G6LpELVXbAQdSbS7ukw2JqTrIpygi3KtR9hrT9F6NCp0/t8UXxsketsQ/o0QTEgGEtaBjHyC+ZsG8rcTyFWmqqomH3uBvR5NC4N4rnQeeA6d6JgFda0XUC7dAF1K2ty3QN2L0ZWfm5NJnfm52MPfrBZtbNS+hxyHHDrfT03d1PrBsUEtXkO1+F68BpRD5/OmvYDWIjjx+iD8VQYZwPPo7yaVT6fv3IDvUQdevAb9nRogwsseMb4uPDLqcNPGKvybaAGEuzZCN/33ndQSmtEbwR4b7YOsDIokjjGJJ20+Y3oqNUmh2k5GscYUbyu9UlSWREAnErDJFoVeqgnPZFqSUeqaJLXk0i016yUqm6yGukCtiVKzclQLj6rTL/lKt2jRkVl4VA38arDnFCQT7paVpAK5TGkYpWiUnsnJt0yYyixAJ/R5WxCXCeh/5NQJelW/COzWShdreaMpaaTpuXT9H95OlEKnMhfEBW+rCejRSdGIoWLX7ajEl6tfEkIRHh+EuKQQJCcHIz3RG1UFYZgyoAIHlw/C+V0TcfeNGfjmnfn410crCezN+P0e4X1vB8G+A0/v7cGzz3bjEdXvo5uqiNmM5wL7dSr2jzbh+3eW4vP9U8zO6Cdn0FFMLMWRCYVU6jk4PDkfb82txMX1XfDFYUL99Ez8cH4xfjWlk4wGrm/Fsxs78fvtfdV2AP917zBe3D2EZ3cO0JEcwKNP9xPOe/CvT3fgb7c34rMry/Dp+fn4y/lF+PnjlWbF638J7Feo/C+tx6/X1uNnfs9f7mzCT7fW4clnmhPYin/RKfz9veW4SAc0d1AxWuV7oyTbhyrdAvUsDvbsPII8P4YAt+yDmpUbxZMSypMTYm5LQeii01EXmFEcDBe1QXVTqgwDdYaT7bSBRvt8dOmk9EslBvdtgaEDWmBIv+YYNaQNJo3uhKnjumDGxK6YOakb77fHmEHNMaJvJYb3LsPY/k0xYWBzDOhciGYF0UgOc0UQ1aA7weXU8HXYNSDYNRg5EKXKtcjIvmFDODTUsRGVlyUdYkeg26q6RSE+ISyoq7e2G8N8Z76Pu20dMwD9Xarz7DTtY6kNNgzUCSAvF0d4u7mYyVDrezoTAsqpOxJSDeq+jjqv14BNvZpQV0gL1O2QoR7pcT4YWJKARd3KsH1QU7wxujnen9kZl5b0xZVVg3F5zTB8uGIwDs/sinUjqjCmVRLKI6j07V9BoMmxv4oA/p1qH+DVgOqVf5u7FGXDmkaJShlGMMQPoWL2t62JEIeaSKRizgpwQIaUskttpNOKCXap9laR7mga6IBizwbIdamJAq96KPVvhFIq8uYh9mgTyegixA5NguxQ6NMQWXyvvEA3FEYGIiPMH5GaWOTvEOJM9enhbCY6Qwkv9byPqN4kOsqVStbxdcQQ7Mm+toj1akQHYIMo1YHzHAQR5iFOtgh2JvgIco9Gr8Kd5sVzq57p2m3KUonCv1ULiuSU6UzN3rM812Y1L0GuVbwmBcPXqErJW2Cns9GchqIuNerSZt9S/EqzmVQbgW6atFWXO7qqZp2gNwqfSt5bFTL8m4K0aUaAGyICXBDCCCXQnRGYh6DNCEA17rxu9N0DnRqZro5RPoS7t7OBujfVuYCuvU/VR8iLDsDDuT7CQ92RnhKGXEbBioSV3swvjEOxVonTtBFNCeFeynFURNgXUKlboV6mlaIm3ZJilLzKGCub5RioF0nFl6QYqCunblXqmig18CbEBXXBXEo9p8gCfgH9T6gnVb9eALdAXUC3KnaZgK5JU6sJ6kq5KP1iVey6n6X6dZU68jFBPZFAtqZddF9QN7l2gT0jCUm8r3x5PJ+TQhfQBXJBXFCXQhfwI+Ij/oR6aHwIwhOC+R9DkZQSjJREX1RQkYzpXYIdC/vhva1jcf3wVHxxchZ++GAx1e46quUteEEQPr1LtX5vF6FO5XxX1TCCOu3GRjy7xvsXN+Knd5fh60PTcGvLULw3ry2OT63A4Qn5VOyZODQxB28T6pc3dsVfjo/Bz+fn4dfLy/GY0H12m8qaUH9C5/D8xl46if149skBqvUj+O3uMfx27w08v3eEn30IT77cj0df78EvX27DD/c34Ic7a/DD1RV4dHUN/vvGZoDv81/XLG1UnzPKeEp1/vT+Djy8x0jg8+18r+349eN1+MeZFbiwcxJmDShGywJflFCp5xLqWTkRPAnRtEieQAKeABfgdTs9K9zcV62tLqriMp3wRF4ECQbsgrwV7C1bZaNtm3y0b1tAqBcS6iXoQaD17dkE/Xs3Qz8eh/ZvgTFDqdqHtsXoIa0xanBLDOnTBP26FqNvp0L065CHgR3zaUXoUpWFssxwxAVpMVA9DmABmiqrMcFK5Ww2RXBQOWNjKvdGVHDqxaLH7MzzUuoOGtDKsQoihLeXo5yDVpHWIrypEKmmtLJUOXbLBhgN+Lha9dqZOnQvF2cOeBeL86BCdOR7uug1jiplbIiGhHnDujVNV0gfKkTtcRnr7YjsEFe0SPTDkLJELOlRjt3DmuPNCS1xbk4XXGVUd2PdUNzerD4tY3Bx3XC8vaQ/No1phQFlYcj0pupuVAOBxmrCj1GFByMBrVb1I8DUo8aPyjHU0w4RPg4I8yB0XOogjECNpzJOZZQglZzi0QBZ3o1RGuKM5lFeqCLUywPtkc/Hc6ioCwn+kgA781hLPtcmxgPNI1z5WneUBjsj158qPZSOPzIIqUG+CKYK9uJvox2IwqiM4/w8zGIdn8avIdipDp1ZA7OYKNKNqp1RQqI/fwulX6h0Nc8QTtCqNXG0ql7cGXk41aXyfZ0OqjZBToUuRa10iSbCCXdthuHCaExQd6ZK1/yGqyqQZJrr4Pmwrhkwk6MCO8+BUi0hjCSCaSYCk0rna5R20zWgvvgevA5kXlLUVNe+fG2gryvCGZXEhPshPsLXLDaKItjDfflenrb/AXVN2PvSKWhTlUhCXbsnhWglLH8Pf6l8/r3qI+Sl64tOIUItmBNCkJEWjoyMCEItgnCMIUgTDNALyuIN3EsqqcoJ9UIqcyvUS8uUgpFatyh1S5tdi1K35NYJffV5oTIv5m2B3aLYrQ27pMoJ9rIsfoalx7pUvFIv2fkay/pM1bVbOzMqd66qFaVPrFC3pF0Ed02YpisVQ6D/78lS3Tc17Dy+rNYFdR2NZfL/836GJkb5vPq6CN6JfE6m/i/KoQvuRqkT+lLr1UivUSMkLvgPqCckBSMx3g9FWSEY1CUfa2d2x1sbRuDawcm4/+Z0swjp0ZVVBOtGgnUrnlMdP/tsJ42q/e4mKvd1eHxrLR5/QqV9hbc/Wouf31uCvx2ZbjrVnZ3XBscnl+DAmCzsGZmCA+Mz8Pa8clzZ1AV/PTEav5yfi18uLcbDT9aY3P2vlzfgF+XCr+3E42v78PjqATy9eQT//vRN/PuzN/HbZ0fx/P5hPP/6IF78bT9e/GMvnv2D3+ev2/H43gb8xugBt7eBZMC/CfTf6Gie87bFGW2lI9rC772F77kVP51fi6/eWox3143E2K5U1rleKMz2MkpdufOc/CieMF5s2bzosi1gt5qUewEhrousoDiJJz7BmO4r/JN6KOPFptx6ixZZaN0yxyj2tm2k2AsM3LvSunUqRd/ulRgowFPB9+5Shj6dS9GzYyG6U9n3IciH8flBHUrQgc6jOCUEiSEuCHCh2iI4HKnQBXVHG7UD4IAn0GWO1VB3slHVilZ+qhqGkOfAc6KZemUOaCl1TWBJoQvoyntq4KnroyehLLAL6qp88XV24Ou16YYTPF1UWcHPYkQghShFboV6Y8LWrgE/gwpWQFF+NZbqLpdQbEkBMYSh9KLuJdg5rBlOTGiFc3O74trKAbi1cTg+2zEeX+2bis/2TMGNHZNwcmFfzOqShZbxzkh2ew3hNjUQ1FiK/TV41XsdvupeaKfyS03c1eF3b4AwLxuEe2v/1cZm5W0KPzeFTjDRh7d9bJDhR4jzfgmdTDGPBbyfKzVPsGcSuPm+VObh7mibGIBWMd5oSkXfJMITef5OSPawQ5IP34vwjvFygz9/A/cGVM1UyIFUxDF8PEr15HQwkZ6NCXl7JGjZPB1KEh1FKp1JUoAzQU9nx989QCkY/nbBjGYClZqgwve0fY1Hgt2+DoFOYNJpehLWAroWmLkqlcbP1G+s39uDUYJM3TF1Llz4em2EISdgoi3CW05a+4/KBHTl1tWl0eyQJQfO7+JGx+juwL+FzsTLWeAliNXoTWWKBHpCJC3CCwlh/NuDXM3iIn9XRXPa71SLl+hoKQ4C6UDUqjnC190cA90sJbMCuwSDO68xD6r1YDrI+Gh/pFGtZ2VSNGldCJV6YUki8sw+Cbz9f0BdCrw6/VKssWcRUn9UvRDqFiPgTZ8XgVkKPM2A2kC9WFvTqWd6tjGVNgrqUvGZufHGTMdGAl6m29l5gvjLQLdAXgpet9MyVbPO516CujUVo8esUFceXRC3pl0EeKPW05VLp2I3ZYwWqCuvrgoYVbrIdFuPqZe6TLerkV6t1BPDSPwIxCaGIDbWFzlpgejZNhNLJ3fEsXXDcPXAJHxxYjq+e28OHl5cgmfXV+P53Q2EulTvDgPHx3fX4emd1XhycxUV8io8vrSaUF+NXwj1vx+ZirtbhuD0rBY4Mi4Pe4elYPfQJBwan4l3CfWrmzrhm2Mj8PMHs/Do8jIq/fW0zXh4dRMeXuF7f7ILT68fwLNbh/H7vWP4/dNjVOlH8ezeQTz9jAr+i7148Zc9eP63XbQdvL0NL+4T5FTk/3NnO/6bSv23K5vwnO/3jLcf39KEKY9U6A9ubKLj2IB/nF6BG/tnYd+83ujfIhalGW7IyfBgKBhIqEcQ3Eq9KH8usEfw+CfY/0jJKOdewAuQll9UnfOrnrBRnrCwOB4VlSloRsg3I+CbV2WgZUuq99Z5aEfAt2+djy7tqcDbFaNDS95vkYPOfKx7+2L06lSGQT2qMKZvG/RrXYKSpFBEe1N5OdaGO4Hu0OAV2NV/jYO71h/Nm5TndpJis7OhirMz5maryTA13tLz1hCbioyhsro0GpN6oin1EqxujW4qbePgr4a6G+Hh46QqBipTB0f+fwcDdetu9VKGZmESVat6zjg0ICD4uBYvBRIQ0VRmOUFOaJXgi6EcsAu7FmHrkEocGVuFs3M64+rqgbijEtfdE/HNgen48sAMfLpH2wyOxr4pnTCtfTrapzJc96xlFLvJr9etAffar8Ct/isEHc3mVcKwFqFSjwqxIcFOqAc4IDXMnWB3QbwvAUvYJxL6STymUmnKMrxske3H13naIIHOMsvXwZRedsyIRPNYP6PQCwigJKrrMIIrxJ6Ogwo41IUqlL+BgO7KcyAAq0dLpJcjItztqL7tEU9HEE+ox1ClR3s1QgIhn8jHYpUiciQQG9aCax3+DWb7QDooTSbyb3An2D1ta8Of58BPcOZv6alITE7UzJFYVgsr3WaFuiqfTApGlU0Eu2nyVg1wVTQZkNO0etS5YW0q/Vp8nVIwyqFrPuZ1HuXw+R2cCXb+vT50PoFU5WGBLoimE4wNc0NCuCdigwlsQt3PRdeOorhqYdC4tnEmKoVVP6EQT2cEUfEL6hIKep3gr8/xZ1SlVgMZKRHIz41DAcdPPiPe3KI4ZBfGIKeEwqk8kUo6hco9idBVXj0ZRRxjAromSgV1q7hSAy+NO6PaKxnRlqskMY0gT+b7WtIr1py6tT2AdTJUj1vTLgbiVOsZOXHGLKkYS27dUtpI2BeoWsayUEmPZ+aovJGWY6l4eXmyVI9lE+jWPLosSSqcStuaetH9BII8haBOrV41qry6FeqpWSmmvFH3lZoR1P+jS2MogR5BoEcnRyKKij2KUE9P5UXcIhXzxrXD0TVD8dHusbh7eAL+/s5U/HxuLh5fXkJ1u5qKdyMe3dmCB7d1XEOoryJ4CfZrvH2ZdnENHpxZhn8cmoY7GwfjvVktOXDzsWcooT4sGYcnZOP0gkpc29wFfzk2Cr98MJv/bxV+u7EFv93cbvY/VQXM4092EOq7LatC72oBEVX7beXxd/Fz6VQ+42u/oH1JBf7FFjz6fBOefr4ZLz4j2KnKf7+xDb9dJdj5Pr/f2k2HtIffnU7g832m6+SPFzbg67eW4sNNE7BqTBt0LQtHYYYncrL4W2QE8ASF8uRFGpNSV8rFammZVBYG7jHGcvLjjEoX1KXaixjqaZY+n6AvKKSzoNowK+dozZqmo0VzKnfCu03LXLSuyqbloFXTbGhzgRYMFTs0z0O3tiXo2aEc/To3Q/fmRahMiyEQXOBvZ2kNoAVHzo1qw4GD04GhuIsjIc4QXFUp9hz0ToKtgwPcHQlgex4Jde1VqV7qpqmTBiJhq6oE9VRXrlO7ICnvGUg16seQWQBQ7xdtgab9TQV05dU9qPzd7Wn8DK1oVKmjWZREiGjyTrXT6h4ode9D0AfSgajzYD7B2jY5ACP4eyzuXoxtQ5vi8LgWeG9eF9Pd8M6WMbi/axK+2T8dX9M+3zMNn+6ejiubx+MwI8jZ3XLQMc0TqZo4pWIPpmL3a1ADnjR3gt6N9z1VJWP/GnwdazGaqUuoEOz+jlTQDoiiQ4xhxBDF7xLp0hBRTlrI1NCob3WQTOJvEEmgpVGdtuD4aJ8Zg4pIP2QTailu/D+MCAIavA4/QtHkwQnSQKWkCFDnuq/CnQ42QOkH/naCuhZcJQW6IZHKPNK9IR+vy2MjxBKGCb6EpIezKdF019xD/Vrw4e+n/vNKI3k6VG9QIqfoZAe12RXUzR6k1ROjzpo/YXTgRrP24dEkqX5710aqTLFMhqqfj9YxaLLbrDUw50l5ecKVEHanytaiIoHdg7+JL3+fQDq9IB87Y8GMXELpmCKC+DuG0EkR7DEEfIgPQU3we/H/qG+MmoO58H1V4+7D76QGcUFqFOfhaKmwUlqKwkEN49xpfowEokM8kUYe5WWrBUcCARqLNIqotFyOvWKOqzIKpQoqch6V3sw3QomPFSUZqEvV/wn11D/VuurUtWG0SbkoH09lX2bZi7RUHRrLq/u+lEqtW6AupS4T/HUU2GW6recF9rxCS37dCnVNnlrATkWeUz0xKngT6taJUkFeULeqdGvVi0Cu+9YJ00TCWitKlVe3tgdQzXoy4Z6akWx6wehxrSSNS6SST3op/RKWFInI1GizACmCqj0qzh8pqUFoWZmIqcOaY9/SATi7ZRhu7BuJv5ycgB/en4EHF+fj6SfLCVcq6nuEKFX7Y6r0Z3dX4cXttXhOpf3i6nr8dmkdHp9dgX8cno47Gwbjg7ntcGJ8CfYNTSPYqdTHZuHUnApcWd8F3xwl1N+fjUcX+L6XGAVQWT+8uJ6ftY7qfRPVP+26Fj1tw5M72wjzrcYe32W0QKi/uE/7QukgPn5vE558voVg52Of7sRvt3fixfWd+J2OQROuz6Xw7x4g9A/jwSe78d2HG/DZsSU4sWw4pvUqQZuCEORn+CFHfdwzA5GaGcyTpNy5FLrSLxF/AF2TpErHZOYo526BuoCuC86kYejZpTpUEllcmmh6rv+xQo6hpAF7s2y0JNCreBFWMUSs4gXXhBdgU4aIragkWvPCa04VUaWZ9uhgxHg6mUk1X0LWm4NV7XY1MJ2p1txUneDuDHdnB6o3lRPWNV36pNLdqao9pawd7C0LUajOPQgyK9T9BHTCPNTbyZg176kSOKu6MytJCRQf7WrE93GX+qeTUCWMGkq5EyQWUNSFduDRsnWBRVUVKsULoCOJdbdBERVzp/RgjG2aimW9yrBjBKM4taeY1w0XVw7EjQ0j8em2Cfh67zT89cBMKvbZ+ObQXNw/MAeXNo3Hkdm9sKBvMbrl+iLLrxbinGogxLYGfAlzL0Leg0fBXebR6BV42dWEP5V3KNVmCAES7NoY4QS4gBsh8FI5RrnaIsHTEam+bognfEL5XeP5e5TGBKIyLhg5/i5GoUcTQqGNa8FfOxBRXfvxdwlUekm/DVW6c206lbqv8PzUQhCdWKiLLeHtgoxQX2SG+zBKoHrX1nRull7pMVSwUW7OCOVvGmDP31u/L39HH0ZFSmV42NUmkPkZdNbalNtPUZHUeb3asFEpoyqOCGlnR4Kdr/Fg1GC2LdQ5JlTd6Gi8+F6ab1AKxpSkOmhSnMqe/8+N318q3YXiwN1R6RCLOvdntBIW4IQoQjtaXRZDXXjbibedCWBnKnUXKnU3Hl0R5s/vRWfnyf9vtlFU9RRFhqIEfZYqbwR1LXQKMC0JbE0kKLWuBmI+VPkhdG7xUf4UlRHI4njKpFhK55hLV+qziJFwKUFenoQ8HvOo4JWeKeA4094GhRxjSr0I7FaoW9Mwyqlb2wQI6Jb+L3/2ftHyf6Vdypvkm0Zfgr3UvFS5FLv1tX+mbCyrUY2aJ9RfBrtMt7PyLNUvgrpMtwX3TAJdTb5ehrqO1ty6LCmNyp1QV0mjUjDWHi+JL7UKMJDnUe0D4tVGgGC3EJ3/VKcelR5rwB6RyJA+IYgvDkZFUTRG9CzCxlmdcWp9f3yydxj+8uY4/HR2Gh5+NJdQX0rFuw7PCdGnn20k1FcS6istnRqvrzNQ/7e2BPtgDb47PNN0tzuvfunjy7F/aAb2DEnGwdGZeHN6KS4sb4fP9g7GD2/TYZxdimfn6RQ+2ownH23AUwL+xfVNeHFzI57f2YjfPtvMz9xEeFONf6ojVf3nO/BfX+zCf325G//+fBeeKSXExx59uYtqfC9+v7sPv93ay/fZi2c39+PRrf14QNX/+M4h/Hx1D/5yeh1uHliIPTP7YXCLNDTJDkRWmh/DrVCkZ4cYpS6Y/2mWCVOBXdUv6VmCvFR8FL2wLrZEwlx1rJYNPfKpJHTxGahXVrcTYAipvU7Ly1LQhCCXVZbwdkk6YU6FkcfnGcaVZvMC5jlKiQpEfLA3wpSPpFL252Dx5cD2EshVa15f6qqR6fPhRUBIqdvzdXZSy3xcK0o1QSqgm31Dqfo8OKhMWM2jaZ3qRaD7CuiOVFYadI3+zKkTCsq3asWpF9/bj58jsLvbMszXBGxjKj+ZHAgh7livloGOac0rqEst0jH426m0zwalEZ7olhWG8VXpWNazFDtHt8LRqR3xztzuOLd8AK6uG467WwX1GRQF8/Dd0YX454kl+P7kMnzN2zeo2t9dNRzLh1SgR5EfSiLqIdaFit2+BuFXk0B83cDcVcq94at0flTrdF6W7oaMSgjJEN4ON2WPVJ6ETrSHE2JVtUKnGMXb2tRZmzunUrmn+TkjQUC3r4PgBq8hqGFN+NbnZ9Tje9Oh+lIte1G1u/Mxdz7m1eBVwp6fyb/Xn9BUiibJ39OAPdHXme9LiNFphBK0wYxuAhnlBDHqCWDU46O5DzpD1/qWslJn9S23qQt/Og6leLx5Pp34nE2t19Gwzuuw4W07/sYOdJoG6rxGfMyCI0VOyr9bVLqqZnwIcq0eNvMeNEVV2urQmSrdmVGfoO7tyt/HozFVuQMiGVHFhLsiNoKKPMKFR1ckRLojMUrmgaRoT973QFSwMwI9belI6GAa17SU1fK7O/G30ef58XcOVusB5dUJdSl1VcF48Ty40aF48Ci1HhnigeQEiqkMCqi8aGSryoxAz6TlCOZU6dpcXtVnSnnmFyoCpmgyUBfQdVTBgiVClilaLjCLiARorSS1rCY1FS4lAns2x2UemlQVorIqzzyXW6h6cX5ubpzJpavX+st5divUrSkYgd0KdN3WxKkg/v8G9UzetubQrVCXQjepmFTBm5YUYzGCXPD+T+NjibGmL4yaeeloITr/CeoxGbGIYkgfkRyG6OQQJBDqBQRa73bpWDq+Bd5a0xdX9wzF1ycI9TNT8Ov5WXh8ZSGe3V5FpU6g39uAh7dWUUUT7DdW4+mVNXhOlf7vSwTxB2vxw+E5uLdhOM7P6YiT4ytwaHgODo7INPn1N6eV4v1FLXFjcy/87chEPHxvOX6/sBn/dWkrlb429d2I3zUxe2sdI4PVVNd0GPfpTD5fR6iv5ecrt7+Fj+/Ab5/uwm93d5nFUL/c245f7u/C0/sH8DsV+e93D+HFrcN4dusIv+cRPLx9CA9uHMBPl/bgi7fX4sqe+dgyuSe6lcSgNCMAqSl+SMkKJtTDCGuLpWVKuYeamXmlXHSUUk9JV1ljGE+O1HwMcgnzXMI8J08rULUYiWGc8n1q0csLr0i3pTLy1Uo4HmVUBeW88CqoAJqWZqGpJm4I81yem/TYEMQEeZpUiC8h4KfqioZUXoS4ZwMaYeJJlexhUiwEN8NuJ6o9O4byDsq7OhHibgQ9Iaz+LB4Euzcf82EI7Odlj0AfRwT7EGB+LogMckN0sAfCCR1Neik/alHqVHVUoT4Ehg8jAVW++DpT8fMzXRrRYTSUERKNaEr38HvZETZ2qnoh6FzpeNzphJQnDqTKTaQCrIj2QU86xonNM7GcSn3X2DZ4Y0ZnvD2vB86tGIhPNo7GZzunUqXPw/dvLMaPJ5bhX2+twK+n1+Knd1fjm2OLcHvfTLzN164d2xSTuiahfTbh618HkW61EOxUE96NXyEca8Cz0auEuKWCRL+hl1nAoza2FuUbwqgmjL9PlIcrotxdEM77UVSVqrEOocNTuWGUgO7UEJFUlX51XoFfvdfgS2iZla0EZxCBqZy3L99bW8352tSEX2NN3taCdwPe5+9gtuNjFBDtQcARYr5Usj71qfQb1keADZ1NIxs6AzrG+g1o9U1+3pNKW7XkSscE0pkG6PfneXXWKtLqFcHKp5t1CDyqNYOni1IhPO/OSo/xvfj/vfQevK3KGTf7BtCOVQbqdNSqfnLmuVHaxcuF15gHfxcfO6p0OrtgRhXBdHxBjGiC7RAT5oTEaDekxnsjPd4XKerPE+WNuDAPKm1H4xTsG75Ge52mSfJajBJ5zQrqvu6mFUEArz1vRomeDrwuqOoFdZVRKlIU1JMSgjmWIpChtGZBjAF6VjHhSqAbqPN2dr7WiWjDGkFd+XSpdItZoa6j6tcL1MBLqpuvs+TTq2vUzeRptUqvzEeTZoVGqZuUC8esUjVZ+QlU3YkEu0WhZ/N99JgAn1sN9ax8TaBKpattQHVeXVBXz3QB3eS/Ce2MJFOnnp2X8QfUBXLrYiSTdkkhzJVfV149Mdr0TY8n2AVygV591hNlvG26MyZEGahLrVcjXemXUISnhCOCFp4SRsUeCu2ClJkeYLaSmzm8EgeXdsel3UPxldIvVOoPLszB48uL8OT6cjy9s54Q3YgH19fgyY21hDrvX16LJxfX4LeLBC6V+o9H5+KzTSNxbk4HvDW+EkeH5+PwiFwcH1eIU9PL8eHClri+vju+2DscP56chUcfLMPzj9fgxWU6hyur8VwTszdW4smt5VTXKxgZ0HF8vhpPPl2Nx5+u41GqfQeeqWb+3j7et9SuP7y/H0+/OIoXnx/H83snGFmcxIu7b/P2W4wqTuCXqwfw7Yfbce/ESny4YyaWjmqHVnkhKKJKT07yRXJ6kLEUWhotNS2QPzxvp0lJUKFnEOS8rfr+FP5uKsXKyopGVnYMsrPjkJMbj/x8Xmi6qJSW0VZ4gjrDQ/VjL+BjRYVU43zeGF9bQoVelB2PrKQwJEb4IirA3eS4VVXgQSUlIGmVoTuBoIGqpfsBVJY+ro5mosyOA7tRQ0KVUHcjnHw9XRHAweRHheTrpdfxMQ+CnMozLIggD1Zo7WE2L4gL90FMiKdR6lLnXhz4/sqHujjCn++lHuu+miBV90elcGwEF9VKa2UjgdJIaZcGJo9uX5dKnUctKTclkFSLARzE4c7KU9uiaZwPejOsntQqA8t6E+pjqNRnUKkv6IkLq4biJlX6l3tm49ujSwj0Ffjp5Cr89OYq/HJqDX4+zejv5BJ8dXQObu2bgPNbBuPN5V2wcWIZRrSOQrNkF6QF1eNn1UCAbQ0q3xr8fKpnu5qEZE24UEWqUZkqenzoCP35N6l7ZDD/xmCTAmls2YzCh4+7U027qUTRBlFuBJvK/ghpn3pS6gJyHQQRjoEO2tWJ4CSgBHXvRvwsqnUfW6p4Pq65D1W0qFQxmI7SjzDz0vJ/Qk/tAEL4e2oVrE9DfieqdD/+boEEdIjKQOl8tA1gCIGuvLrSKFp45EpHaUoaeVtdGQV49Xzx4t/ky9f60AloclQ90pW+8ZEjcVLpqkoJGXXRSfvyu/jovrMWAlHNq97c2w4hfvz7A+15fdDBhTrSHHid2CNGFkbnFOmMVKr0NEI9NcoHsYRxsA8jQJ5j9YOxp9kwwmjM30gbs/jQyQTyGgz2pGAwUFeqTnM02maR4oSfHUSBEc3rMDFRY44iShGwImIt8CuwqPZsAj6boJflWtMvjISV6lSBQp7y64x4iwzUlTsXwJVXV5pF6lqq27JZhjbJUE5dTb1kZZWWHutFlekobkrgV6p2XdBOpHNJojNJQQ5BnsUoPLuAjxdSlSvVIpgX8rXaLKNQPdPTkEaop+YI4qkG7smZiUjKiKdQTOTfpLSMFiVZKl3Ss7Ua9T/TMCppVO8XgT0hWbscqcKl+mhMzbyo0gX+JN5+Of0SQiDJQqnQw9PCEZlOwCcF0FP4oWXTOIztX4wN09vgw62Dcf/4BHx7eioefDSf4F6Cx1eXU/luICC34MHVdXj8CW9r0dCl9Xh4fg2eXliPZx+uwU8n5uPL7WNweVE3nJnaCm+OKcXRkfk4MbYQp6eV48ICKvU1XXBvWx98dXAYvntnMh5eWIDnV1fgxfVV+O3mairttVTidBoE+Quq9OdfrseLL/l5X26h7aTtpR3i48fw/KvjePrVUTz98iie3D/GSOIEHt55C49uv0OVfgpPdbx5Ej9fPoCvTq3DjSOL8eb6cZjUtxSVWX7ITfVBcqIPQR1Aj+hH80UqbwvqqamEOyOZ1NRgZFChZ2aGI5W/XXqaFk5QPRDqmZlUGJkxyMmhusghoLOoNHIsJVqWWXsqBqr5grx4FFM9WKGenxmNDC0Ci/FFdIgbQql8gjzsqJYtK/a0HNuPt2W+HAQByg0r901Yu3GQ2HOQ2xAyNo3qwkXd9Rju+vsI6q7w83ZAKAEe6EdVHkiQh6llKsNqhtZxEe48uptOeyEcWMp1qj+IJwGhcD/U3RVhnh6WTTecHAlHOwKRKlCbMvCztPLQ5NCV6iFcVGInU29vD77Ok9AKIPTC+b3jPBoiO8AOLRK80bcoApPbUKnzd98+qgqHp7TBqfndDdRvbJ2I+4T6344swT+PrcQPx1fhxzcJ9HfW4heq9V/e4/13F+Lvb83Al8fG4vaBwbi6uz/eXNEZi4fmo3+zILRIc0RBVEPEetekipZir8Fo4hVGEq/CiUpbYFeXQwFQmyurssSbgPQicH2c6sHXvS6tDn/nhgj1pGo1KRlC345g5N/qy2jJl7+3H52sj1Ik9V81uXSZO9/fjc7Dy4HvQfXr5ViHINNtVQ4puqJjbkSoq8qFcPOlIvflbyjzpwUpZUMVHUnnGsFzG8nvF0EHG0xIK4evSEN5dSl2B0ZG9vVqw6FubdPcy4uRmy+jKNXL+/D1ylt7mwlMfo5LI1PN5KNqJ75vAKOQEF5D2ps2mOc+1N8Z4bw+5OyVUokJdUY8r5PEaFqUExU5oR5iS7Fhg7ggR6RHeiEtitdroBv8eT2qBNKZ0ZgdHVvDeq+jIR2g8v2eLozuVPni7oRANQtTJEHR4GxTC84OjBC86LT0mdHeBFmggXp6NmHOyDczl2OKYM9Sbp0KXUDPK443VTBFpmUAlTSBnp2n6hRNolrUuNIsauBV3jQHzVpKheeYlInSK0al06y58j9A35SAb5qB4mYZKKykGuf7Z3O85lDx51D5Z3OcpvMz0qXQi9IJ+kw+lk2YZ5tjVoG2r8tACqGdTHGWrknTwjQeU5CUFY+EDPVriSfwE5GaLdDHmf1JrWpdpttS8sqnm/QLYR6XEmksJinCYsk68j7hHpscSXtpRWl0ZgSiMghyqsxIwig6I5KqPQgJKf5oUhKNId2ysXx8lUnBXN83El8cG4fvT0/Hz+fm4eePluDRNcvGGb9eWY9HVzfiicoQLxLqF9bi6fl1ePrBavzy9kL848BUfLppGK4t64kPZ3HwTqrA2xNL8e5UKvXZzXBpSRtcX9cJ9/cNJNTH49HH8/HvW6vw33fX4b/vbcB/faZ8OiF+bx1+/2Ij/v31Fvz29VYCfDsBvtssQHr8xSE8vv8GHhHkDz49bOzXu0fxy61j+OXGCfx64yQe3niLEQYBf+04fr60H1++sxpXDszFgWVDMLp7DipyCPV0QpwwT0pUa9BAs+l1mmCeqtvBRqmn0zL5u2VTTWjBRDpNy5xzqNLzCPM8wjw7i2An0HPzEpCdq5AxlqFZHDSpmpnJ19IBqHyrhBdJCeGekx6JlLgAKmZPhPk58uK3LKtWKkQWoM52AVTXgc4IoppSGZh6WnsxbNWyfJUxylw5+L0Z5voR5v4+LgS5MwL4fhGhbggPUY7UzZIXjfFAfJS2GaNC9WlsPs9S7UKoCxwEnp+jPYJctBrQharWwcDcXTn0RhaV7kigOHLg6qjSRZUw2tUjZKjSBXVt3KCJPW1QHEmoa0VnAZVfO0ZDg8uiMb1DNtYOboJd41rg8NQ2VOrdCPVB+GTTONzbOQNfH1iAvx9eSsW+DD9Qrf9yeh0enl2LRxQLj84tp3hYhF/OzcU/z07B306Nx90jo3B2Uz/sndMWK0eXY2rPLHQtDUZOGNW302vwakz1bEelTfXs0UgTkA2pnPk30rQxtichqWjIW83RnGvSalHBNjApg2BX/g5OToQqf1/+bX6MVPw0t0GoB1EFB2pSs/5rcK1TA+71a8KV5kbF6qldqWQEvCYSVe2hShNnKnUX/nauVLOuBKC7qmbqvArv+q8jjN8vnqo+hc4k0dUWifz8BEZY4TzPfkof8f+bNrhypkrB8Dd34m/u3pgQp7P15jnyUmqO0ZzKCz2ohtWrRdUtPo5S74weqKo1GS5HHu7vYpy6ygqTYvx5HfojKdqLQNdEqDNiqdTjqNIF9aQIwj3IDlG+tmYjjERGelEBbrx27E3NuSOdoh1/k0aMQgR1XZMedEo+WsCk0kYq9iCzXWJjUw/vSmfno3QPhUVsHMdditKcEYQ0xwthnauoVvlylTLymFeSgHyzKCmJClupFssK7kJCVxOhBVTqhUalC9SZ1ZZlQK/JT6VO1NhLUFcaRmAX0Cub56OiRR6Km2SgqGkaCpukI78iFXnlaShQWTLfJ5+qP0e5dVW5lFCZl+RQqRPmVOo6Zubn0DKRmiuIxyEtjw6AQE/NTTJQT8yMM1AXyK0muAvm1nSMTF0azQYZyTGIT6UyT41CQlo0EtMJ+fRY85hgHp2otukRBP5L6ZeYrEgD9XAq9EhCKTojChFUnnFJ/ijODUWvNslYOKoSb6zohY+3D8Gd/SPxlzcn44czc/DT+cXVuyGpWZalQuWxerZc2oAnHxPAmug8txaPzyw3YP/20FR8oX1CV/TE+7Nb4Z2pBPuUUpyaVob35zbFR0tb4c6O3vjriVH45fxsaM/T32+uxe+31uM31cXTnty25NGffrbZVLg8vr+NEN+Jh/f34eHnB/Ho86O0N/Dg8yN4+NlRgp237x7Dw1snjDp/Snv2CW9fPUyntAufv7kM53dNxeYZ3TCgbRLKsn2Qk+ZLSAciLt6XEQshrpw5j0kEvNWS6fiSefElMcpJpUpX+kWWmRVldnPJJtjT+VvKlIbJpIrPyNGiCl6otDzt+KJ6XBnhn0ugZyaFmt1jooOomL0cDMg1WSmYS7GrZjySKirM35Gqh+qH6sudysiFQHFmiCuYe2mwMMT1I9R9dfSkOuKgDSLUY8II8UhPM1iTGTonx3oQ7nw/Pyo759q0+tWfoz7syqXbwt+kXpzgrZJIWxszISpT326lWRzqc9BS8Uot2lEt2tatRatt2fiYgPGxtzVVG6GmukSNrOzQJMYTPfPCMKJJAmZ2zMY6Qn3vxNZ4Y2YHnF7cEx9rm7mtE/D5nln4y+FF+Mex5fjuhDZ9Xo1H76/Hk/Pr8ZTC4fklRm+av9GG55cW45cLc/HtezPwxYkpuLF/As5vHYHjK/pjzbhWGNIiEWUxLkjyaYAIV+X2axOOtRFENRzuyt+H39GdDsm5DiHcSPXh9eBkW5NWC9pc20tzEY7aOITgIjDdGxKeVMQ+VMvqPxNG8EYSakqraKLUox6hXvd1RgSvELxquVDbwFUrdZ0Ic2NSsfy91KvGjb+dN1W/HEQgYR3rYsuIxgNFYd4oCPZArr870hl5qTmZf2MqW/5/d77WtMI1E+WCe30zr+FBc+f50QS6B7+bF/8WqXXlsLW4TE5b5YR6TLc1XxOsWnlN4FJxW9JxntXXCq8Tnq/kaA8kUQAkEOgJYQ6I9qeydmuAMA9bhHtbdkKSg3Cl47JjBGJDoDduoBRMLUKd16mTjYF6EIEexuhRaRitYFXllY+nDYJV+x7pg/h4jS2KJorMbEa3OQS7UivWahbTIoBgF9R11H2LEe58XmDPp7IuKEkmtNNNQ69yqm9B3brwSEAva6L0ix7PNnDX0exbWpWLwoq0P2Auy+f7FPJ9ippkGahnUe2nUakL7IJ5hkoUtfdoQbVqLybcC9Kp1BMM1PVaK9RlKYR4qvYn5TE9N5nKPsWkYAR1a05dE6Zm4jRNHRqjCXQLzJOk9KnuBff41BhTnx5H8Cfw9dVIr1EjkmFOWEoogpNDEZZK6mfEIDqNUj85CHlZIejcLAHzhjfBkSW9cGHzENzcMxJfH5uC79+bh3+dW4qHVOhPb24z9vj6FgP2J1c349kVGuH+lIr9+TkOvHMr8YDh8ndvTMXndA6XlnfCe7Oa4uSUYrw9rRhnZlOxL6nCjR3d+f7D8OP70/H48mI85YB99gnf49YmvNDqz3uqftmGZ/dVm74TT7/cQ9uHJ18dpFo/wtvHaSfw+MtjVO7H8OQ+Af4Z7e4JPL99HC9uHsPTq4fw6OIeqrsNuHNkHk5vHIUlDP+7VIShMM0dmcleyEgPRmyCL0NBfyQS4vEJ/jQ/y/2kAAN2hYnxCQHmIrRCXRdjFgGeSVBboZ6VHYsMwt5UxxDoSr0U5lNpEPZ5fN6kXAjzlFjL7jFRAeo7bVHMArsqUQT0YG8qappqh1Vl4Ky2AFRs6vPiLJXp6oAAXzeTO/eiyvNimO1HQGtDgqgQN76/H7L4vXNSGN5SpSeEOyE2WLljKlGPegzBqaYZfiuPH+bDaIDKMMCNDsRFmzGojM5S5aI9T82iF7PLjsL/P81scE3ACPqedowynPi9HW0RxnA/nt+7kJFCp8wQjKhMwuSW6ZjXKRfrBlUYqB+b1RFnlvbG5fXDcXv7BHyxbyb+fnShqXj58e2V+OW91Xj4vlQ6hcSFNXj68Wo8v8Jr49oaPLm8HL9+tAj/+nABfjxDdf/2HNw/Og239k3B+xtGY/2YNuhfHkWH4oqcADskMWKIplMMpVIMInQEU7far8O55mtwoVNyNSV+quRQeR4dpg3/fht7uDS0JTzp1BoQmoxUPBpammyFEurRXipVtKF6p4qu/Spcar0Cp1o14KgFRYKw3ovOT+baSFUffF++hxNVtksdQb0egV0XoXQiyTxvJeE+qIoPQlVMAMrDfJFHsCfyvIbaa8Kcqr9a7Vsab/H9TFkpnZPOEb+zG8+PpxwrHZdKCE3FibmmeHRWTv1P0MsEWLN6VJGhJxW8rz2ieb4E9gxe+1kUeqkUAnFhTojwY1Tn2sD0d/eng5Dw0Hs603HZEOa2/E72/I72dHLOjIYsULdHoLeTSRlK1XszYvBw4O9HgaJFTeGMFKK012m0D5ISApGeGmYiWgkiI4QId9WnmwVJBQR+IR8rjq8GvFS7asu1uMii2v831JVbt6ZkLEBXCsai1KXYBfZSgruwIsPAXOkWmYE61buO2cWpBtQpuQnIMPn0TAI8w5huC+i5Rr1LrSdRpcuk1AltpVy04lT5dqnznCQD9Mx8NQCz9Fg3IK8GusmxZyQYoAvscSlRLxlBr0oZsyiJr3kZ6uGEufLpgnp4aiRi6UniMmP5olDkZIaiXWUcZlFJHVjYC+9vHIJrO0fii6OT8e07cwneJXhwaT0e39j6B9QfXN1YDXaq9svr8OijNVTsa/Dbx+vw28XVeHx2EUPpSbi9qS8+XNQa78wqx6nZVOrzm+DcshaEejdCfSh++mA6nlxZQqBrknQTlfoO/PuzPfjt8z3495cH8LtaA9DUIuDZVwcI+IN4ev8w1fufSv3BZ0fw6N5RPL5zFE9vHeH7HCIADuDxxzvxywcbGXEsxLXdk3BseT/M6JuHNtq+LskFqYlURQRPPC/i2FgfhoQWE9Sl0NOU72N0Y1XogrpuZ+gCVGmjcuoEudS6AXqm+q/HmLy6LtIsqfL0CLOrenpi9d6O4Vpyzc8J8qTyYZiqtAsHi44hHAAhBEYwTWWH2mDAnUBS7tKZYbpR6QzL1XTJn0rI280BbhzIXhycqmqJo9pLpcPITQtFaW4MylX/G+OOmIBGDKEbIpoDNC7ECUnhHmY7sthgT0YLHnQkjqZfiybeXM3qRH4mVaCzLQcvYeHA+7aEuEzNvLQPqdkbUxAkWHzsNbGnzoV2iCZMMn3sURXriwEl8ZjaJgfzO+Vjec9ibB/eHPsntcGRGe2p1BkRUqnf2DoWn+6egm8Oz8F3PE8/vL0EP51aip9PL8OvZ1bg4YdU5xdW4ynV+otrjAqv8Tq8tIr3V+HFJUtq5ieKiB/eXYK/vrkI59ePwbphzTGxVTpGNUvDQCq7VknBVL/8bVWpUu81+BO2fvw7POmUPPj3edrbGFC6NmaE0siOf7s9FbEto5NGdGgN6Ni0sIZRCM9LJM9Lgr8LMkO9EEcH7KNVoXVfgQfh7ky4exJyWpjkxvdX3lspLE/NTajOn6rfpZ7KIanUqXCjeN4L+T4d6fB75cWjGyPo1jGBKA3yQqaXk2nxG0qYqoujSyNGSjQ5dVU3eTGaUHMvTWIL7B48aqMLSykqP5NRnUocLb18tEKY34Wm6hMXlTYyetHCI9MiwInApRoP9bNjROfJSDKAYA/gtUTwBjubmn+Vh/rIyTCC0OSnyafzb9Xm5i58ztmB14LgLYdCoRLA3ymQv4/mhRQNufKzXNUOwYWOlU7fj84kiNdJeIgr4gj35MQgJCUF/ZFnz2S0qz5Mlhw7YU+wW+FeTHVtcuxKxSglU1Y9Yarqs2oFn6c1IyY9Y8m566h0jHLqgr4mRwsJ+jylaopTkEuIFxD6RXwsn8fswlSq8iRCm0peHR3Lc/l4Dl+XhZwiPk/LokrPIMgF/4wCKnHC36h1TZxqktRUxiT9h1L/3/uUCuo6ygTs+BSpcrUEiKw2Qj5ZnLb0W/+PFaVhVImqgAlJomKnN4jOSiDU+UKq9sy0ELQojsHEPmXYOasHTq8ZjMsMaT87NBl/OzmXan0J1ZH2Jt2KJ7e24xHhrqX9j66pXwuPyrNz0D3hIHtxZR3++9pG/Pvyajx4by6+2j8CV9Z0xpmFzXB6bgXeX9gEHy5rhiub2uH+of6E+jQO1OX47Qadwa1t+P3eXvz26X6q9P148TlhTnv6OQHN+48+3Wfs4b39eHBnP369cxC/3D2EX+4dwkPefnKbr79JR3BjH367ugtPPtqMn8+uxmcHp+PCpmHYObM9RnZIQNNMd2QlOCMl0QMqXYxPCkRsvB/iqhV6MhVuKsEoNS5LSw83ULemYJR6ycjU4/ztlFJRLr06DWNR73xez6WGI4MqJI1AT4mxAD1OO8P4uyFc4CbI/aigtHWZbodRtWkxkIG6pyP8pcIJSTdnDkqqI+UrvVztDMx93J34mGVw+RL+8XQUmVR7uXQgRfzOTQvi0YSDIiPKFTF+9REf0BjpkW7ISwxAdlwAEkLcTYOmMIbifi6EAwe8CxWlVLit6qGlyHWfABfIG9WthUb1+Dhva2WjFLyrjaXE0t9B5YJ2iHShMqZjKgpyRXtGgMMrkjGnQz6Wddcu/xU4NL493tBWcbN5PSzta5T6zW1jcY8O9+tDM/DtiXn459sL8K/Ti/Hg7HI8/pDwplDQGga1fvj9+lbaNsJ9C55f3oDfL6/H75fW4cVFXjsfb8Tzi5vw3VtLcXXzJJxaPATH5g7C3mn9sKRfa/TKj0OaB5Vp7Rrwra368zoIsqH6JNBV5eMhhd7Y1ih0x/qNYVe3IY0OrIEAWBdqPxsToE0g7JEW6opyjqeCCC9EqEa9Xg34qHVBTW3qURNefG+3BoQmnYZJk/C9BXU5P29VK9V9DT71XzMbiHTJicWEtsWY2q4YI+mAujKabhbqg3xGUElumjwlSAl1pwavwZ6mdsfq56PGaq787a0pMqXA3Al2bZqiRWMujAQ0QWwWk1FBexDIbgS9TJ0ZBXVrzbrqzZ1sXoenc12E+zsiLc4P2RSAmbxW1PNFk8emf4xJT+m91NJZNfOaHOXn8hp1pwPyIMDVYkAtdgMYaarCRitP3e3qmLSU1LqXc306BUULPJqFT40RFuiEGAqNqAhPRPAYF6+FkRx/FEam3LEa6lbVXqDFSdX5dmPFArhWkFrUu9V0XxC3AF05eItZQZ/P5yxVLsl8XzoD3hfY89SlsSiNj+s5PU6VX5GLQoI9r4RQLySYpbqVTiHQU6nmpdT/gLrUeTaVOoFuhbr1KKBrclRqXSCXWjdGuMenCN4Ce6zFCHNBXDsfaQekyLgIHl/u0kiwhCYS6onhCKWkj6Tcj06PR3RSOL1kCMpyIzCkYy7WT+qIk8v64+KmEbi3fzK+OTEX355agl+UN/9kO6G+w/Qqf6j8+nUC/RMqddpTmlTUs2vr8O/rhPon6zggF+O7k1Tr2/vg/PLWOLOgCa0CZxaV4/zqKtze050OYxKV+lI85+uf39iG57f24NlttQfQlnSH8OwzqvLPDhHqhPbnh8ztJ388dhgPP6Xx+PRTAp2g//3WPvzX9d349xVGFedU67wYt3aPxenVfc2EWu8q/q0ZLlTOzkhO8kJyeghikwORmEolTeeWkio1bkmxWNW5YJ5IFSHTY4K84G5R7VLncQbuqWl0AjRNrGYR+rl8LC+LzxPsUukqB4sJcEOkqhDcNLHIQcIwVr0/NFGqjQUEdal1Ad2bkHSnKpIC0lEw9/VwMjlLb1epdHVLrGUmPdNiCfTkMORxMOYypC3hdyiScwpzRHKwDXJj3VGREYYKRhjZcf6IZMit3LovB5h2lNfycQfCyJbgblSvJhorb06wazejxlSWAnrj+mq5S5VONW82UlCumRAJpkKPpLOJd7dDtp8zmkV5o3tGKEZXJmJu+1ys7FGMbQMrcXRCB5yc2Q2nFvbk+R+M61vG4M6uCfhsH6+zIzMI5Ln46fQCPPhgmYH5b5d5HRHgv11T64ftpv3Di2vbGYVtI+g34xlB/tvlTfj31S0E/GY8v7CB6n4lncNifHloHm7unI7Lm6fhveVjsWpwG3TmuY63p1p/rQYCCHdLTxe1620E70bKn1P11mNkUoeOrbY2o6hF1a7WDKpuqcnfrAHSwh1RkeqHTkWx6JAdhlx/W4TVfwXefE8vQt27Dm/Xex0emkBVvp1RgQedoMoOA03fmIbwIpxDqVorYnwwqmUOFvdtjsU9yzG5BSMLQqxDLM+fvytSXBuaTT/8eY04N3gVdvVfpZOtDftG/H5yulToAvofUOf5UPrMg4pdq0dN3TojOylrA3U6btWqS6mrw6ddw9f5Pq/CvuGrjAJeZwRQx6T9EiK8CfYApET7IjrA1fRw8XawofLn59gwiqPDsPsjj17PQN2T596b6tuf/z/Ij8KEDsuPTlQQ93KsS+HQ0JJa9LJHkK59F1Xl0GHREagYQC0JwoKcERnmbvpSGQHFaziDwsSUMBLeqlvP0eKkasD/AXktRDK5dql1i5WqbUATy+RpSYXSLn/C3RwJcME7mzDPpNrOIpBz1euFMNdjUuqZ+QRvFqNwgj2vhKpeE6ZF6cYJ6Dnra1JzEiyqnu+Rnid4vzQxWg12VdGY+4S5dkSSqYlXgoF3TDXI44wiV6rFavEp8VTrMYR5FKEeaY7VSCfUE4II9RCEJkUQ6rGIykhGFP9TZEIEEgn74qwI9GyWjMUMkQ/P740PGRrfpoL68sgs/O2tRfjl/Ho80U5HBO/Dm1tMgyz1LH+gcPg6Bxgfe0qYqw3uU4L9d602vaYt62bh8wNDqco649zyFgR6JU4vLOOgbo7be3vgu/cmUuUvoTNYi2dUYc+1IvTuYTz/9A389vlx/Hb/OJ5/cQzPvngDz+4fxbPPj+ApIf6MMBfYH312xMD9yb19eHZrN15o8GuAn1+DXxiW/+3YdFzbPgxvreyJuQOz0aHEG8XpLkhL5qBJ80NiejAdG6GufHl1mkWmi8pqgrxq09P4vBXyeo0UuSXtYs2rWypdcrVbUnYU8vlcXiZVOx1qQpg3B4gbon1doV1iQpVLJ9Q9CVRNcCn/qYlLC9SdEKhac0LclaH0y2kXQV1wV5jrTtirSVIo1XZucgQK0/i58QxfqXZy1NtHJWoBNsiOdEGLvEh04oXdoiABmYRJsLtgXpNhfU04NpTVIiQ40AVyrWKkytRORjZUqgK6TQMq9kZq49vA9PKWQvQk2AMc1FPF3lRwpHHQloa4oRNV+iAOuMlVKVjUIRdrehZhW/8KHBzVCsep1FWjLqh/snk0oT6eUJ+Eb45Ow3dvz8G/zizEr+8vweOPVhLm6pG/jTDfhmdXtLMVRQVNu209v7bL2Iur2+nEd+J3gt5M2F9Yj6fnN+Bn7Xt7YhH+emwxvji0AO+vGoOVA6rQOzcURX6Nkahe5/avItKOYCf8tLm1D/9eD+W9zcTnq3Al6HwcatHxvQ5/5xpIDKqLdkUhGNstD7P6VWBmzxIMKiNc3OvA7xUC/VUp9hrwJ3z9qX696XBVt+7P8xzByEudHEMJs0iX+sgJckTPwhjM6laKlQObYGmPAsxsk4KJTZMwMCcGzRnVZapnjFM9hBCKXowInPmeiho0t6JNT5Qe06S21QR09enxJNS1GEmpF6WN1JVTqRfBWHMHjoIyVXxj/o2NGGXY8+904nd11aQyFXdkoBp4+SAx3JvRnAsdEhW3VqgyytBOW8b5168FW3UKZaTo5kxHRYXuQ4UuoIcFuZmSyQAvRqLuDSk6GhPmdgijWAnn9a0oNdhdrSlUammLEP6/MD+tanVFfLQPEig6tCYkTeIoN8as1C4ktHO10pSmahilYQR15d2LGRGWN1NeXbl0QduSZxfYSyo0YaqUi3WFqcWKVeZI9Z1fmkWYZxrLK1HaJQUZBLNgLUvPTTSgl1rX81L22YVJ5nVyAjqmEeoCf26xujUq5ZL4H1DP0kKl4gyTfrGuOJUlZ2rPUbXU1ZZ1lry52VzamAAvqCfyaLH4FHVyfCmnHkaoK/2iHjBhfIPINEE9CTHJcQRVJEP2KLQvjsHMvhXYPaMrzqwYhE+2jcNn+6fhryfm46f3V3MwUaFf22yAbqCutrkC+c3NeHpri9mC7gGh/piq+7dbDI3VnvfjRfj7yfG4uaM3LqxqizOLm+I9KvULa1rg7r5eVOoTTeMwo/KvU4lRoauH+gt1aJR9dowQfwOPPz1KcBPidw7Q9uMxFfmD23vxK4967OmdvXh+cwd+o2r77eO1eHRmMb59Yyo+3TMaF9b3w+EFHTCpRxJa5rvzb3VHRponQx5/xKcFI4agTkiWKhfULZbMMDiJqlfHVCpzTYCmpkeYMqxEA/pwM7GTmU2gE9wy9bHIJtDzcqIM1DP5Pun83ZMifczEZAQv6PggT8T5u5vOfhaoaxeZegQHL3BXqjkPexpVDtW4IK4NnpVHVcitXeK9qNBVC+zmxDCe/9/doT4iqOpyGHHlJfHz+FmxAQ5U5wzfA6nSA+1QEOuFtoXx6MyLvIIRhJ7XAh1HDmrH+ur8WJMDlUb1Ztk9yaLQZeopYzmqQ6Alz66mXt6Eh78WzfB7x7k7IIt/UykjkbbxARiQF4OJzdIwr10OVnQtwIbexdg+oAL7RzTH0cntcXJud5xdPsCkX25sG4N7eybg66NTDdR/em8BfhbYP6RaV9WLlDod9bOrOygqdjEi3EPbR+d/kE6c0dyNvWZTlX9TDPxOuP/PjV3ADUZql7fg8Yeqc1+Jf76zjGCfi3NrRmHXxI6Y3TkHfXIDUB5qgyTnmggn1ELo3IJpgTZa8v86fO1egR+hH+RMVe32ChICXkPrAi/MGlKCXXRKR5cNxLHF/bF1bGuMqoxAeZAdEqh0I2xe4fuoP81rCKa6D3KqiVDX+ohTt0h/OyRT2ZfGeaJncRSmdMrBsoEVWDO4FMt7ZjKqScC05okYVhiHdnS8+T62SKbzjSEYg6V47evCVaqd14wzFbMrIav0l2BubbTmRlPXTC1Y0h6karPr5ahzRoVOIL8M9UZ1X0ODOjWM6nbiuRfY3Xkt6hrUXEs8hUiojws/l1BnpKEIQH3b9X9tCHV7Qt2JUHeno/IjmK1rIzQRGurvZFIrPq5U4/z+Ae7qdU+48xpXqlE92RWdai/TMB8nXsNOiAoi1CO9kcwoQTn2VI4fteY16z1KCVKCPI9HteW1gl2m3Lry7FLqSrkony4T3C0lj7L/PXGajeLKPDoLmSW1UlCWXQ1ui2K3pmD0WGF5Fo9S9oJ9ojkqXaNcfKoWEfJ1Jg9frdStQFcu3UC9KIP/L83AXGBPUWkjzTr5aTbIIJelzGVxauCVrKPArtdYwK771UivUSOKQI9IDENYYhQtFmF8MiItBXHpDAvSYpGbEoHmuRGY3KME2yZ3xGkOuitUUnf3TsbfTqjSYCVV0hZCfRMeEuiPtbnFnW08yiy3H93Sc1RLt9S/ZQMH2zo8/2QFfvxgJu4dGESQtyfQm9Eq8OHypri1sxu+f3cCHl9aSqhvgrbG02B9euswHt04hCe3CfK7R/H4Hu/THitvfmcfH9uLp7d55O1Ht/bg+b0D+O/PD+F/7uzmgN6C/7q8Fr++q3z+GIb4g3F6RXdsGF+OwW3CUZnjioJMT2Rl+PEH8iXQgxBPaCdShScJ6mkRxnQ7ngo7jlDWMSGJ4KclCv6p4QR8pIG8QkQTJpoFFNH8vyHIYtSTQ+CnavInxo+Dw5Pq2w4hbhzUoVQigV4EBUNaDiAPqTmGw5b+15ZJKG9e+G68r70/XRn2agWpemg7qx0AB5c71ZcmSJ1t65pFIFpQEhfqhUQOQnUnDPNoSGXYyLR/TQ91QT4B0ZzfpxXD2IxID/jYv06g14AtVaVjA6o0Dk6HxrVNf3ZHwkLb1Wlf0z9y67yvoxNVuqe9HXxV0+7Mwah9SPld0xh5NIkJRGc6uv4chOMq0wioPCzrVoQ1PYqwpU8p9gxuisNjWhul/vb8Xvhg+UBcXjcc17eOwad7J+AvjKi+16T8aQqIM4wMCfWHH62mQt/EiG8Hr6PddPraROUArxFGZ7cO4debBxk1HuRtXjM3Cfqbu/E7of5vOoH/+WQrlfs6/HJmKX46vQTfvbUQ9w/NwNUtY/H2wj5YN7QcIyt5PYQ0QhIBHmNTA9G2NRDn9BpiXV9DhFMNhNMiXWsgye91tMp2xqxBuTi4rAfe3zYCl3ePxye7J+DCuqE4PrsrlvcrwYASVd04I9n1dUYANRDK91OPmgi+X6JfPeRE2qNFhg8GtUjErD7FWDakDGuHlWL9kEKs7JVCJxiJ8WWh6JsehNYR7ijwsUG6V0Mke9sixsuWQGxIZypYa8k9oU5wq7pGNesWuFsmfLVRifaiFaAtpttKvVg201Be3p5RWeN6NVG/1itoTLhbtrOj0+A14E3BEOJNEeLvZlaFmmobOnHtuKQNOWwb1CLUXzfXjIuparElzN0Qqc00wrwQrlWnVN5+Ho3gzajE25mvcW7AaEcbktMBOFoqacx+poxOw7QgystS9RUT4m5q5wX1FAooQV2N87J17eZrpakF5BaLsxwNxC15dIHckltPJOQtq0ytuXRVwFQ0yzFQt6RftLVdtgXo1WDPL7Oqd6ruakgL1lLoOUUWoKfnCuJyNHyPUoJaLXip6HVUuibZLDqyAF0mwMuk1LXqNDHNosTVpleA133lzS2TonrOCnClXtRy12LRCbGIjH2pS2NMSjiiGKKHJ0VTrccR6kkIT01FbGoyIRWLzORwNMkKwzgqq00T2+PdFQNxdSuhztD4r29yoJ1dSfBuxaNPLMpcEDebUPBova1+6w8J9Me0p7c34AXV+tNrgvpsfH5kOC5tZASwtBWh3hTnllfhjqD+DqF+cZmZCHvBAfnbnUP47e4beH73GNX6caPUn31+lMcjpuvi87tqy8vBTaA/J9hfEOi/f34Q//XpAfzPrZ3472v83PPL8MOJKbi7XY6kF04s6YJFQ/PQtTKAKt0F2emeyMi0tAKIoeqOJcATqMgFbJngLZjHUDHExgea+wK5QG8Ffxojm7QMgr0a6lpEoWZfqemh0GbV2bydov9L5RHNC1VbgQXyoo4LcCfUPc32X2o25cGB4c0Bp1V/CpM9eNEL2FLoArigLqALtOr9IbArFSNz1mpDqjdfhrGqPw5VxQEHvr9TXQKgAaJ97JAY6ITsKC80I9SrsmORGOQCDxsp9BpwqG/JpbpqAo2fr/c0G0nzM7TRtCZOrXtgagGSpXTRAf50PgH2DRDu3BiJHto5X5tLBKN/fhzGVKZgRsssLO5YgJXdi7CuZyG29ivD/uFVODaxHd5kFPjOgj74YMVgXN4wklAfS6hPxDdHp+Pbt+bgu1Pz6egX4sezS/DzuZUEu6pdeF1d3oaHV3bh8dW9eHz9IB7cPIqfb7+Bnwl4C9wZvVGhP7vBaO/6NvxbbZivbcSzS2vw5KNVJk///dvzcP/gZFzZNBzH53TEmoH5GFzoi8qgOsj1ehWZ7jWQ4/sacv1qItPndeSF1EJlYkP0aeqPBUNzcGhJJ1zaMxJ3jkzEZ0cm4z7t0z3jcY3vd2pJP2we2w4T22eiQ4o736MWYhxqmH1W4934vqG10anQHxO7Z2HB4GKsHl2JdaPLsXFkETYMycHqvklY3CkSk5uEon9mAKHuikLvhsj0qo9MPzuk8jzGUwlHKXVBR+pHR29Wkmo+gObroD499maZvjHtbORkKWF05/mVutd2hjKlb5wId20cLtWtVIraOUvBq4uj1L1grvbMmhQ1m3AQ7Gok58hrQakfe6Vr+N7eBHqQSmkJ87goCqVIX7O7UQjFRagEBhV4iI8qYewQSFETyO8eQJUuoIe425niAFV9Kcce6G5jxkpCtC+STaljKCNfrdBWT5YEApWc0n4GBLty6TKLUhewtbBIuXOBPM3cLmtiKW9UywDrClQpdgE+T9UuhHd+SbbFBPeyHKp1VbhIVat9rvq/EOaEem6RxSzpF+XT+Z4G9H+mawR2qXYB3Frtksbb1sVHBvA5Fogrh66jlLpuRyeovFxq/U9VrtsCu46JaUl8LAkRMS8tPoqjEteS0/CkKISS+qFJFqhHpyUTaHFISwxFKRXCkLYZWMeQ8p1l/XBp83Dc2j0OX70xkwNtMQfXOjy6Sru5kWpZteRU6GbjjC1/7DD08DZVvO7f2Uz1tAFPPlmFn88vxF9OTMSNHf1xflUnvL+kJS6saInb23vg25MT8PDcYjz9WJOsHJCqXrlzlLB+A8/uHaGzOMTPOcCj1PluPLm5E085cJ/e2Gm2wJM9orN5colK/6O1eHZuGX59Zxa+3jcSV9b1xrtLO+Pggo6Y3CsNLQq8kZ/hQZXui0x1ZszhD5lEqEuJE+ZJdHxWS2BkI4UuE+it6v3/DepWS0rWZGqwWaEaF+XJi9QVEQHODDV50fLCjaX6iQ/wpJJ2gqW3B9W6qgpUXeBMhU5gCqyCuTsHqrYuU0pEyllpEW0kbXleSp7qi1DXbu0+zg05qLXQhKrIoQ4CGK6rFC3C0xZJgc4oomMqTApDOAeXS4MahPRrHMAMnxVy04l4aFKWn61NL/7o7GenCVGG7fxcTfb508kE8zsGcdBrA2X1Jc/wdUQTOq6ujHZGVSRjeussk3ZZ1iUfq3sUYkPvImwfVI6Do1vixNQOeGtWN7wzvzfOLh+Ei+uHUzkrrz4BXxychm+Oz6aAmINv31mAH84sx78+WI0HFzbg4cUteHBpOx5c3sXrj1D/5BAe3D6GX+6dwM93BHap9gME+148uaVobwejxG34/dZmAn49fru6Fs8/Xolf3l9IxzETXx6ehE+2Dsa7i7tgWe8MDMz3RPc0J3RNcUTvHA/0K/BB/xI/jGkTiYWDsrF1WjOcWNnF9EW6z+v465NT8OUbk/DlIdXYj8fnHCPXt43D6ZVDsG1CW0zrlIqeeZ6ojKyDvIBXURpeE61TG2Nchxisn1CJLVOaYcfUZnxtGbaMycem4ZlY2z8BS7pGYlbraIwqjUJXRpEVwXbI92uM3EAH5IS4ID3QBYmMiqLd7RlFMPJztOO5sEEABYB62gRq0Q8VtlrbqkY8yJNgJnS16bOcvxMFhInIKAb+H7r+ArquY9n2h3PvPXxOEjtmZhAzM1qSJZmZ2ZZk2ZItZmZmBkuyLDMzMzOznZidOKbk3HfHmN+s3laS+97/8xg11tprr722JHf/elZ1dbW0HwnnqTpC/P8V9S2AlzBM+w5ZslGKVN7sSk9AJsc1BcXaUxkJf4J5MH8eCbcI0M2M2OYJde3B/H62Cx3+vPqSZTW4h6oKqs2fS2V3EeRq/khUukCdsBcVr8BOj1bi8Ya6kuY4HDb0hqUiqqhwR4LdXjaG57lAXkzOBdyakIrUR9eocgmzSLkAD28pr0sgE8KS0theLkAV7lJ10Ql9mhvB7untrMrySvEveU8qMcqxffNp2VxDqjhKRo08S5XkddVUbxSzI7BtHcyVqXMpIUDVLouIpFyAZMzYOlursItsVWdqYwIzW9ls2hjGCvKaydH29EVNKMZMAd3CVjbgsFSQ1xCd/wzZofXNtKFloothZoYYTqWuS6gb2ljxQ3QdqNTdLAZh4RhTFIeMwc78hThRFYiLjStwe10UnuxIwU/HC/GzTIRKeEVtc0eFLmC/SaDfalAm+4HKzv0C+U8E/KdLFfj5dCFe7E/H3fXhOF+7GMeLp+NY4SRcqp2LxxvD8WZfBn4+Vor3VGQfzzdRba3hd7Th49W1VP2r1UYZH6jCP1ymZyD7mV7gQHKeg8o5fgft/SkOJLL46Tjd9cN5eLMtHndagnGmcgn2Fs/HqtQpCJhsCE+H3nB2GAhb+yH8w+sQ6gYwNB2kFLkJG5DA3MpGYC1hFD0F8PYQjJjAXa6JaldmraNyatsrN4paNzXns0wHwsioH3S1ukN7CBVLf3au7lQ/hKBMkhoO7KmUumyOIGliklXQu5Ooc6plUcwEvNqijupIOlR7nFvUuqh2TYeUsAxVtahsKqY+XSR2qlFmUhRMVhLK9w3i+TB+t+mQXjAb1lddk5WPPSVvmK55Nw4qPQTifJ5AvY9YZ8mWIOj5XVIXRioIDiY8tLt3gjahLjXJTVWmS1d4avXEZP4NA6ii4sbaImOqI3JnOqGEQK9c5IF6fy+sDh6FTVGTsD1xBnalzcPe7MU4pKC+QoVDrq6Kwu018bi3MRkPNqfh6c4ctpcivD5cRkFQjbcn6vHjqVX4kUr93flWvL9EZX5lE368toVqfSN+vLIOP7G9CNTfX25m22mkl0ijRylZVb/KorazbF/H8vF6fwaeEeyPCOUrq4JwoGAe1idOwqpwX8LVC1VBnigLdEcRVXxViAfWJI/HAYqDS2tDcHdbDH7Yl8yfLRU/7ErC483xeLg+Fg/WxuHmGnoACuwBaE2YhMIAJ8RM0cWKUQMQOm4QEmfpoiTIHk3xI9Ga6Iu1Sb5YHeuBVRHOqFthi9IlxsicoYXkSQaIHmuGJU5amGjUEyOHd4bb0M4EexfYDuwCc4LapMd3MO7eGfoEuy4HWi3+nwynspbaLjoUDXrDekOXoBWYag/sTtB3VguNerAtSAy8u2TC8P+5dzfZx7bDb1CXkExXKnqBuhQCkwyazt/IxOzvIbkO//wzOvzrT4T6X9G3Jz1EKTug3U9B3UCnnwK6LGiSXHQ5CtyHSZln/hz6w/pATxa8/RHuHHSGSQkDtqchPKq2y/YqdWlMOUhYWAxXoc12qNs6U7m7a5S7mIRdNLDWZLeIKpdyuu0A16Q0akwALyYbS6vSuQSxbB7t4i47IckG1i7wHuWiyvNKmV4BefumGO1Ql8/Ks8VkcGgvyysVG+VZ7fuXCtRtRKV/UeoSZxfl3r7lnZnE0gn1drDL6/bt634Huyae/kf1LrH2L0j/6isjAt3AVBvaJnqEuhGGmZtBx9IShtZW6mYrQt3ZfABmeuoiP8gH2/MX4HiVP6G+HLfaQqmgpBSvbEhdil+uVuHfBPd/314F2dD5M002eP50txkfb1NJ0z7ebCSMCWmq9Q/nK/jZAqryZNxoXolz7CRSW/185Wzco6J+zgHjx0MFeH+C957lQHGBbrZ0zmurOTDweJWgv8bvovr69TLd6sv1+PclyVluxP+h/XpGJkcr8X9OVeDTgRw8o3t8gz/36So/7CpaiIIwH0z2HAxHm15wcBwKa/vhHC21YEUIGxgPUFA3NpW4uShyCaHoq6OZhTaMTIbCwGiQMgnDCNTbwzRmlloEO59DoLfXWZcSvSZmHCgM+0JHuxu0BstCIjZySR9kg5VURv1+3ZVSl1okqi6GTIRKqpjEPPlaygBIHrK4u7L4R2LZGrVE5SQ5yBKaIfy7UTFLZTz1ORUz/QddbdmsgJAX4zWZhO3NDiipi6rTEPbijvfmwCClUrvye2WgEMXWh4CQRUiSfie1Uvrz55JKhsP48+j16gqjXp1hQPfZsj9hTkU2gS7yFLPBmM+/ZYSvJdKnOBHoziie64qqxR5oCPRGy4oxWBc5AZtip2CrQD1jPg7k+eNosfz/hOJCQzSuNsfiZlsi7m5IxcMtmWxrufh+VyGe7yvBy0OVeHWkFq+P1+P1qUYN2C+04t3FtfhJ7FIb3ilrxc+XWgh8em6XKDBkodwlTUbWJ6p1gfuH00X48XAO3hzIxKu99Aq2xOBaCz26uuU4U7scJ6uW4WiZPw4ULsa+/EU4wvNTNYG4tjYcD7cn4Ps9yXh9KFN5lj9RPLzcm4MftmXiyeZ03N+YghtrE3BhVQQOl/lhc/oUNFGJ14Y6oyHCBW1JXlif7IW1iR7YkDxSWVv8CLREuaCeUC9eaECgD0HUGC2E+BpgsbMWplr0w2i9bvAa3gVuw7qo/VIdBnSDXd8usOndFRY9uxLwXajcZTu9rtATwA7vTcD2p2KWsF9vGNL0hvZScJUcclnv0F3aDcHenR5ad7aD79QE+d9UOEZi65L22JvtR1IgZYPx72gdCXcpIqcpCfAndO38d/QntCWWbkRVbajdF0P6d1YlfdXmG135DLZ3qQg5mAORlCYQsGsJ0MUobgTqkgEjKl3ALoAXb1OgrsXfxUj2R2W/s2QfE7Vu62TIfqtDBSzFv6TGkuyapNlXVEIrAlpNjReppihwpyInvAXMAmXN/qRU7pK2SMAKjKWErpsHYU91Libb3Mm9AnIBteae3xW7nDu4WPCZVvycLe+1+cM9dsqcXG2+QN0c1iqOTljbGmnCMA6i3s016tzKSB3b4S5A/6NJ9kt7Noxm4ZGEaf6w+MjUXIcXdaFrboDh5sYYZmFGtW5BsJvBiB+woJJ3MO2HCY4DkeHvhk3Zs3C4YgHON/jjxpogPNoWhR+PZhK6hfh0uRz/piL/9y0CnepclPkHgv2jQF3VNudRNrC4SgV/SXLYq/HxdLlKV3tAZXOldilO0509Xz4Ht5qXs1PE49X+XLw/KSGYRvxCoH+mG/2Z6lx2QPp0hV7BlTqqr1oCvRb/fbmOMK/H/1wg2M/V4fPJCqr0Mvz7SBHebE/GHSqwc1Tph0oXYm3WTETMt4WHfS9YW/WmOh8OCwdtmLNxWNrqquX/mji6xgTkYqLcBfQC9fbJ0naYt4dlZAPv/xvqskuSrFDVN+hNqItSpxssRblUrPtrDO3eAbrsgPr96ZL2pqqh+pXFIjJ51VnS1XjehSq523eEuxjBLsv1ewrkeV0ArHa/EShzAJBOKWCXSU5JSRRI9+QzZANotRExO24PutyyN6UsHBG3unf3jkqlSVaNcqmVi83OKKVceX0g1ZvU5B7Izw8n4PUIDpO+3WFKmJj1+Q4uVIJTrHSxkB1tkbMBlrsZIHGCLYHugsI5Lihd4Ioaf6rQIF+sCRuLddETsSF2srIdaXOxj1A/XLQMJytCcKE+Glea4nC9NZkeYToebMrBo62yOrQQ3+8uwbMDFXh+uBovj9biJRX769Maxf6zDPwXWui5tRDerWyTPCqjR3epET9fbKBqF7jXqkJ0nyVkSC/zHdX6O4L9p0NZCuwPNktsPAYPtybh3uZEtvUo/jzhmlTLtljcXhtDVS/plql4tjuF7TSDn83lM9jWDhTxeiGe8Od9sCmDP38irrVG4nw9B4fSBdifNw178yby952AA0UTsCfHF9tSR2BrigfWJ7ihLcYZLRFOqAu2Q9ECIyRNHo6wUUOxzEsLS9y0Mdt+MCab9cFYtqUx+n0I+P4YpTeI6r0f3Af1gnP/XrBlO5JNsY0JTJPhPWFq0A+W5kNgyQHXlPeb0UwIRwOtPgrAUltfFq0J1LsS3HIUqP8WZ5ejgF3ma2hd2a46EurfSm78N39VaYydO/4NPdmeZcm/iqUT6tr0Cnp3kYVp/6VWjgrQNZtaU8gQ4tr0IPpR2ffr2QGDZFKUwkBKTYtH2Zfeg6zVkP6h8tcJdfEuJDXSQKcP+5lsNanH/qoDMystijKpr6Sp1Ni+/ZxmT1HJT5ewixPhrlHaAmbZJNqRcG1X3QrMBLGYvP4j0Nvf/21nI35WMyhIqMZaPU82oZb3ZJBw54Agr+W6i7sMBnZ8rhVs7AhwKnBrgbuTKHNDTS0XUeVfQi7t1q7U28Mv7VD/4+bT7WD/X9kvphZS4UsP+nxDm3JeoD7EnEdzE+hL2UczLdiZ9IGPVU8kLrDH2tTJdCVnUcEswJVmf7rGIXhxIAk/ncyl8ha1zo6i4um1+Pka7absGdqI97eo2O+wc91k55It6aiqZRPoX8/VqCXf329Jxa2mEFyuXExbiBv1gbi/JgLPd0oIRup7UIkT5r9ek5i5LHCieqfS+kAX+iPtE+3zuQp8PiPb6FXhFw4E7wnzjwfz8WFPFr5fF4Wr9DDOlC/G/uJFaEyeikXjDeBk1QNWVv1h6UiYE0RWHO0lDdGKjcRGqiZa6sKcfyNzHk05wBmbDv8CdIG5xNE14RhR6+1QN5OUxy9Ql9CLmIX1MOgb94UWgT58ON3OoV3Vvo4yUSqTQ2KSzqjbtxuG95ZNKjqzA3RgRyCcRTURtNKBukiYRSanOogbLLHujryngya2Sdh2FnVPBd2j+3cK7gL2ThwYusj9vFdtpMEBQWL1kgkhi4tkZ5pehHQvgrsP3XfxBmQLvI5UYDIBJilrotIH8rps0iE7L2kR8AbdOsGsdxdY9u2sYuhe7MgzbPUQ6Gmh9h6N8jFH2mR75M92RtFcCb04oWKRC2oDPNC8wgdrIsYR7BPQFjVebZAhE6X7cv1wtGQFztZE4mJDLC6vSsT11am4sy4L9zflUUQU4umeMjw7WIUXVOqvjtXh1ckGvD6zCj+dozd4QbYtbOLgTrvUzIG+me2mhQM/xQDPPwjcv4TsPohip70/V4UfjxfhJ6lldLQAbwn3Z3sI6z3peEUP7/m+bDzZTm9hUzKFRiq+35ah7NWuTPy4Pwev+P7rfbmEOT97sBSvD5bj+d4qehXlHBwku4bexrpY3GoNw7Wm5bja6IcrDQtwsXY2zlRMweG8UdiT7o7tSa5YH+OI1nB7NIU4oD7IHsWL+DecYYCIsTpY7q2DAC8DLCLYZ9kNxjTLIZhhORQz2f5mWepjipE2RmsNxMih/eFCuNsM6AqzQd1gqtUTliYDYE/PycFWSlPQK5V1C8ZDYGZA71F3AEHZC4P6dUVvelwS6vsj1MXjE3GhoM6jym0n2DVQ/wc6UBx8R6+vq9SRkR20+J0ScjEQld6vI+/9E76T+ZqOf2Z7lUl8WUH6LXSH9oPu8L7o3ZMCQ1aYdpM0x46qHLBAvVeHv6LHN7Lr01/5WuL5/1LZMgN6d8DwId1haDRQrSMRM7cWpS47FZkQ5prNou2dTGkCVoG0TJI6YdTYEQrUEhKRfUTFRJ07usiORWJU4V/uHzFSlLoUAvsSXiHAVajly6CggboAX1S4gF2gb0OoawYCB5lQlZg5AS6hF4mpW9pI3jlBbqcpuSuxdTEBuLkdof3FfnttqwG3Jj+9vdZLO9h/D8n8P+EXI0LLgB/QtTIjzE0xxNQYwyVVxoJfbqkDB0s2FKteiF/ogDWpU7CncCbdz3m42LiIqmUZlVOMKqb08UIZfrlWg1++TJT+fK0O76jWf77dRKgT6Hfb8Pl2K9+jYr+ySuWPy/Luj1TUz3dk4R7V0K2G5bhezUZfTU+gMRiPNyaozvL+FIEtq1NF4V+q4qAghcTKCfZSfm8pPslm12cJ9jPl+JVQl7DLx0OF+MDO9tOOFNxvXomLFbIE3Q97ixejMnYipngNgwN/L0vrQTClkraiwrSh6yYjvqwOtZb4uIVMchLKVvr8W+gR3lq/KXVR7QL2dqDLURS7Sm2URUmEusTVzQl4U6uh0DXqgyHDOmPI0M4YOqQLGzwh2ZMqRFxLdohBbOhDekicXVZ1fkcXVYpysaPROlFZ/+tff1W720jIRequiIqWCVNR7wJhqafeWUAtKl1CNQJ3OcrgQCjLLkhybyd+VrJYVEelycChQjiEt3xfL4K9K+/rwkGiO9V9H1HqXfhz8ShhF9loWafzt4R6R5j27Aw7utDudOd99AdgurU2lhHqMePtkTLZEVnTnVAwxwlFtIJZ9jzaoXyRE+qXe2F1+FisjZ6EdXFTsCl5Franz8eurMU4XBiM01UROF8nE5fxVMhU622E+sYvUN9dhheHqhXQX5+gnWrAm7NU4fTmZHUpLjSCshj/IytOabLwTLJf1CQ6of752mplH3jtA9vfu7PVeHu8lGAvoVdI1X6iRBWre31EMm0K8SNFx1ulwAvxdl+RquX+juD++VAJfj5YhHeHivHjQd6zv5iKvRwvD1QR6jX4YXclB4N8KvZ0PNmShIfro3GnNRh3Vgfi7mq271XzcaFqGk4UjcWhHC/sSnbDRkJ9TYQ9WsL4Nwp2RPFiCwX1cEI9cKQO/D31sMBluIL6TNuhmMt2u5DtdYGdEWaZ62GS3jCM1h4AF6pgK3pPxn07qrrnFsb94WivDWdHPTiyPdrJKmjjQYT6QBXO0NPqi+GDqdj7dWF760io/xOyyUXHr/+ilLqE5CT1sQ/bYX+205707r5j2+lI69Dx7+gkMXmZu6HilqqgMkmqM7SHSl/s0enPbHP/QbX+J3TvKIuZ/oH+Pb5TUDfUHYhhg7ujVw96ld/J5LzsGaApPCabUsukvZQqlqJ2skJalRfo9k+V+64nddyNOCiZDGb/Yp+zoyizpyiTldyEu+xYJPBtNwGy9yhXDXAJctlyTkxgLFDWwN0CziM0sXE3r9+3vdPEytsVvTU/R5WvwC7xdU1oxcnli/FcQO9G+Dvw+TayMYa9ZpJUzi2ozE2/KHQBuxzbY+jmfF9MztU1KnVzORf1rlaYalaZminAC+gF6BJ++cOKUn1zAp2NQV9KBIhaJ/GHmRpAizcZWMjEoD4cbYfDw3YgwuY7oSF1OrYVzMGhslk4Wz0HN1v98HR7GN4eS8f788VU0rX4VU2IUp3fWEWYa3Yg+vn2Wny8s4Fgp91aiw/XWvCZYJdY+KdzlSoH+dGWOBVLv9UUiCt1frjWsBT31kXg5e5U/Hw8n0qcnsDFCvz7KpX4tYrf7NerNNns+kIVfj0rtT/4PtX9+/2FeL0tjSo9GjcaluFEyVwcKJmHjbmzkeTvBB+nPrCz7sU/8mAY2RDK9vowYwcxJphkSz9TqcRoMZSwFqOqsaAS57kRG5EhO4QmtZFwF6jTVGydjUvltFPlW/A5ZnyOCZ9hZD5IQX2YTncM0aISH9wV/ft2gOwRqrb2ojLqS1j270KVQgXcT6BOtd6/T3f0o3rv1r0DvqFy+vZrWfQjKzr/Ds3+o5qYemeJfVIxdWcH6CSrQdlxZGPpHhJmkclTWhcC+jve++0/xV3mfVReEtqRrAc1IcbzXlT4sselfKYHBwNR7v17dOUg04VucCcM5s8loSItdvzhHIx0+B3mfbvAaWhveNLdnmg+DH7upoid6IjM2SNQMM8DRfPdqNQlP91BKfYKP3cCaxRWR0zE2thp2Jg4B5tT5mNL6gLszPLHgYJgHC8LI9ijcb42HpcbknGtOY0CIpPKNw9PdhbjucDzcAXBTqNX9uZ0JX6kl/bxNNsHTWq//Juw/uUcPUd6gx+lPhEBLiCXbCmBumTEfCDof6YX+OPpGryjvT9D7/J0LX46RfV+qpxHqV9Uh49n+NkT9VTy9BIP8/VRvqan8O4g3z9UpSD/Zl8JXuwuxjPa0x2FeLQ1F4+3ZOLp1hQ83hyHB+sicXv1CtxuXk5bhusNS3Cxmmq9bDKOF47D/ixfbEsegbZYJzSG2aMqyAYFS0yRNodQH69ND2g4/Dy0sMB1GOY4DCLYB2GegxaWuBjQDDGH7W08Qeet1QtuBKUNVbJp/29hMrQTbEwHwNVJD27O+nC21YI926SVyUC1XkJSBY10qZoJYqm9L2q7a0dNuQBZSCRb3/VmO5IMqD78/5bJUrnWie2mM+HfmedqolWg3kOKcnVSuxgN7tNRxdG7f/dnts//ZPv8T4qKP6tNraWwlyxI0teRHHbxEuh1dv0rB4u/KHDLRuhSQVJths3vGNybbY+ebN9u/DkkI4bP16YnoCsDEgcmffZFA3ofxhRX0getCXg7wt1BwK5CKuZwdrVSoHUijG0dTHiPESEr+xuY/nafs6smBi/pkG48ugrgR0jmjABdM4kqQJcQjeaomQh1UrsfUcFL3JyqXDaeduYAoLa1kwlRqnFrKberdjsikFUZXcldF2hr4N0eblGxdElvVKYJwxhZSb0Xg9+svXyAEYEuMXUB+xekE+qEuQ6hrmOmA10qUj0LfWib6GK4sRZ0TQRuVJwc2Z1sh2HhFLqD8dOwNncutuVOxfHSabjVsgBPNwfhxf54dqpcdpgqfL4uO/0L1NlxCPL3dzfh3e1NBPsWfLy7jWDfgg83CXaZ6LzaSMVdzc5ThB/2p+DhlgiCPAg3VwfgerM/7rYFUcXHsDNl4r/PF+H/XCnlQFBC1VWEj7If6hUq86sEOqH+CwcHWW34+WQ53u0rxE+78vC4LYZAD6arG4D9RTOxOW8aapPGYcHYYXC17gJbm178zx3MP+YweivDoEto65oNhj4hbGxBJWM5iMCmojDpDSPTfmw0A3hOhfBlIlXUuqlkw1ChGwvYeS6uoOS3a9Iihyio65n0g7Zhb+gY9oGWrij2HujXr5NSRX2oePtQUfeiOpYVgH0Jzz4Ee6+uAliqk16ELDtLp84Ecod/4lsq9Y4dv1FxdomhiyssZXh7Uun07Uw3mKqop1S+o+qRinuyylRc6k78bCd+pgOP3ymYE+x0bTtyEOjw9X/x2p8I/r+xc7IzseNKOGZgn54Y1KcXvQYOQgT8ALrnA3qy41KB9en8Z8iGzsN4rxE7sv3QnvDmYDfLUR8rx9ggZaYb8hZ4oGD+CBTOc0PJAndU+nmhLmg0VoVMxOrIaWiLmYUNiQuwKWUxtqT5EerLsCc3CPsLVuJoaQTO1MThQl0CztXG4kpzEu5vysLTnfl4TsX8gsr51aECvD5GBX2SA/gJquujeSo+/vFUiWoPv16swy+XavHpYj0+XCCIL1LR8/gzjx8uSpy9Be8vtuCnc6vw9nQj3sqk66lVeHOSHsDJGrw924D351rw4WwrvcXVeHe8Ce+ONLM9ckAQO8J2friear2KSr2MAiQfP9DrfLwlFQ82JeDhxlhaFB5siKBSj8CjDVF4tDYS91rDcLMpiOJlCc5VzMHx4ik4mDceOzN90RbvgpoQS5QuM0PhUjPk+pkhfpohVvrqYrm3HpaO1MXiEcMxz2kQ5rsMwxIPPfh7GWKu43CMNugBD63OGKnbE87D2L61usBSuwtc6Sl6u5vAkwOAm6Mu+7MWHKyHwY5CxZZt3tqUbVmvv9ojdDDbpUys9+z0NxX/7keI9qd6FqCLyhbQdpFJVLYhmZRX1Rh5f3cJq3T/Rq2P6M9jX7Y/yabqxnbVWXac6sB22e1vGNS/I7SHdVMbtugM7wL94Z2gM+hbDgL/ZNv/M7/7z+jd+e80epTtsfxO/B62dVmnIe2yf58uGEYhoUulr6c/CNoclHT0+iqxZWGl/SW1WGM2dlIh1YRANoOLq4CbQObr9uQHGxkAHIwIfNlwg6rc3UJtOenqbgkXyZjhcQTVuodsPu0mEDenGtfE1SVuLmEWWRkqRb2krICsFLXmNclNl4VHcrS0p7q2pcr+UhtdA3RNPrpkvVjZW8LSTnLVNfFzCxtzvm/J+8woMk2gT6iLyDaU8gFqIpXAtyLsLUyUSSbMF6RLQS8dDDPRwjDjYdAyGQ5dU8LdVBc6BLqO8XDCaBjBpg0by6GYNtoS2VFT0Za3ENvzZ+F4+UzlQj7ZuByvDiTi3RmqabW9HZX69SZ8utmGz/e24PP97fh4bwc+3N2OT/d24pd7PEqtlptr8CuV/C9U9T9fKKfqYmfYFYt7m0LoAQTiatMSDhoBdF3pCRxMxufTuVTjhfh0oQDvxS4W4/0l2Ru1QpUTkGqQ7+k6f5CyrPuL8HZbJh61RtHF9cfh4tnYVzIbGwn1tOX2mDiiF5wIdTvbPhxBh8LcTotqXQt6Vvydqa4NLIfwj8eGbjmQcO4DQ9PetL4K7IYm/RXUZQGSJttFA3XJa9eAXUuZiQUVPDuNhF+MOEDomPSFlgEbogEbIBvhQKqi7lQkMpmpsk1UaEUTGpGsE1HKKpWRKqkrVVAXdp4uorgl7t2jC11WDgqEbB+pgtdTllxT0fQS91WqB8oWZlJC9S8qhUzyhmVw6MnPSNxd4uwysdVJ4qHf/plGVcaBoVNHqip2RKmDLRsYD+7XR0G9f6/uGNS3B/pTMfWm0urdnR2WUO/b+W8YSndcNme2HNQNHlR90+wJHh9LRE2yR+JUe2TNokqf547SxR6oWeaLxpDxaAqbhJaI6WiLm4NNyYsIdH9szQzAjuxl2J0TjH15wThSTLVeHYOL9Ym41JCAG60c9Ddn4fudeXjJQfvlAQJdUlXpxf14Ml/txPXmWJ5Ksf1wqpQKnQP9RQF6rUp3lXULYj+ercUbKvK3VN8/niXMzzSquPyL43V4ebwer0408rwWL07U8L4GvDtHiJ9twc+nWvHTiRYOGqvx/hhBf1yOfO9IA346WEWlXoyXu3LwbHsa1XkSwR6HJ1tj8GRbFJV6JB5vjFRQf7g2CndXh1OpB+NStT+hvoACaTr25Y7DtjRvQt0V9eF2qAyxRfkKG+T7WyJ5likixhthxSh9LPPWJcS1MN9tCOa6DuFxuLLZjkPoKUkefDf46PdQO0zZ02x0usJNoO5ihJGuYoZwJ9hd7LThaDMc9mzzAncreqCi3A2o9EVlS8aKxMClzno/emcSB5e0RllhqqAuwJXsKrlGNS3XxVOUAaE3TTKqZPs8JS4oOLp1/C8C+W8YPKCjSus10OsFI70eas9TnUH/wqBessDpvyhO/sRniELXVMJUIcLO7AtiIn7YLmUTGO1h/aCvN0hBXUIxGqBrqRIdAmlZ3S3zXXIUiAvMXdysCGjCWRYNuZgpk02pBd6eI20w0tcO7iMsMELK88oKVHczBXkFdS8JqVCVu2gmU21l2b+tEQcOKn6JzxPmknMu5XUls0VWnIpJqQC1aImfkevtZQKkYqMsNLK04wDwBermAnNbKRkgKY7WHAysOBiYkU0mFJ0Euyh2CbtwMDAh/I0sTNWqUn2TPyw+Eqj/ZuY6SrWLejewNFRFvXSMCCrJ1TYdBB9XPSQFj8OavMXYUUB1UT4Hl+vm0K0MxPM98Xh7PJeqpozqhy6q5I5fayW8Za/QrVToGpMNLD7LkVD/LGV0b8nqTyqei+wU7JgvDqbhCZX5nbUrcI1Av7F6KZVOKF7uTSCwc/D5QhGVVwk+XxaVXkHjIHKlhopMNuaowkeq9E9HSvDz7hz80BaHOw0r6drOoQKchAPl87E2ewqCpklVws5wsOoGa5t+BPoQFVM3ttGBIRuFgUDdfDAMqdKNpGSAGRuPCd1EQlmfiluZscBegK0LS6oBOf4Oco3J+6LSzdhpTOkJ6Jn1hzahrmfYX6n84ew8vXqK2v6HcimlBECPjl9SEalMBObdBOTsOJ2/uLpdCPnuvTqjT79u6N+vKwb27YIhAzpDdn7XG8zOMbADDId1heHwbhja91+E/d8wbMB3GC5V9TiIDORnenaTUMyXZ7IjCtzFfRa1JUdZQCL1XmRg6du9G5Uagd6zFzveAGgP6q0ms0StyzLvfvzZB9L9FrVuKBkw2n0w1U4Xgb5WCuoJU+yQMcMR+VTqZVTpDSvGEuaTqNKnYE30DKxPnIutGYuxPcNf2c6sAOzKCsSe7KU4WLAcJyukpEMsrjbG0XtLxL31qXi0NRPfE54/7MnB8/05eHEoB6+O5GlMIH+EXprEx6XWz+kqio0q/HS6Gj/S3p6qpgKvJsRr8Pp0Hd6cbsCbE4T5UUL8SI06vjpGI9BfnaqhgqdAudhMz7AFn86vwcdzrWxnrfhF7Aw90RNNBHsdoV6GN3sLVIngH7an4PstibQ4wp1A3xaOR5vDqNTDcX9tOIEeppICrtYtw4VKUeoLcaJkFnZnjcWmJC+sjnZDQ5gTasNdCHb+7fxtkDzbHGHjDRFImPt7DIef53AscB+COc4D6RkNwkyHgZhpNxCTLfrCV78bvHS7Uql/B7uhnWFDpe7C9uxJD2qkmzFGeZjCy4Vgd6Bil/IVBLodPUpr0yEEOz1LKvbhA+mZsW2q7eakRC7B3ZttURaftZcUULF2vu7d5VtlouKlOqiU7pUyBAJ1iY9LRUbJfOna4T9VfH1An28IZEKdHquRgF27K9uVeAN/4fOp5gn13vxeSZ+UypEieJTI+QL13j1kM5he0NceCCPDoTAwGEzF3h+6+v1VCLRdoYvgkvkvSXKQCUsJu4iqFqCLuVB1a9S4qHdzwtyaYLeFu9SGEaU+grAXqMuKUw9rXtfE1p2VWtdku1jbGSuzdZCJWcme0eSji0mNmHaoa8Aui4zELAl1cxVP/7+hbmErZsVzq9+gbi6LkghxYytJd5TMGE1oxtjKBIbmxjBQpQL+kNIoMNe11Icu3QIdCz1CXSZN6SbY8gOU+vpU8SZmWoT6YLjbDUNc4BisLWTnK56Po2VzcL5qFu6uCaQaiWEHy8CPshDpbCWVdx0+XGnGxxttCuAfpGrinU1U7JshO/xLJUVR8r9QrX++IXnENex0xXh9JAdPdyfh7oYwXF+9DDdbluMBO8OzXQn46Wg2O1URPl8sYycrx8fLFSrf/RM/+8sFKrIz1fhwrBzv9tMd35qOR81huEYldDh3GnblTMY+Qr0m3gczvXrD3ZIN3rI7LKz7q9CL1HkxtibUObIbEMgGdEn1zQbxjzWARmVOha5v3A+6hmL9VQxP1LkAXczMSke9FphrlLpAXRN6EaibWA/lINkPWno9oc2GrK3XB0OGdqV6Zkdho+/X61v0oWqXTiRqp6sCrKbjaAD8LzUp1ZHHrt2pogToAwhuqmM97Z4wN+oLG3oQsu2YpWw/pt8bBmrvUSr4vl9TZVOtD+iigTtVu3gAKltGns+O052urgrT0COQRSjdvpPKi/QapDZ6py7snD2hN4SDnBY70ODeajelgez0fTnQ9P1WNk7+B7T5edshPTCRf8dlvjaIneaClJmuSJ/hjJzZziihUq8PHoOW8Ilopce3Jnoa1ibMokqfj61pVOupi7EtnYBPX4SdmUuoXANwrCQYZ6tD1fZ215picEsWI21I+rLKNB1PdxLwu7PwbK8APhcvDxYS6jLpWU5lXUWoVxPqtXh3ulbFzX/k8e0pKnXa21N1agHT62M1eHG4Cs8PVeLloSoODnx9lOfHynhPFX4+Jyq/Ae+lIiRV/afTjfjM42cOCJ9O1uHj8Wr8fIj37hOoZyqoP92SgKebYqjQCfJNKzkYrWA/WYk7rStxuzkUt1aF4Fp9EJV6AD3JJYS6rKgdj40J3miJckddqBOqVzqhLMgB2YusED/dBCtG62KR2yAsch2MJYT6Io9hVOoC9QGY4TAAs+wHYYbtQIyjAPHW606l3hlOWt3gqN+T7X0ofKjUx3hZYOxIC/i4m8DDSR/OUr6CbdSG/VvVVjEapKAui3yk7rkodQnh9WCb7Ml20avz1zSJqUvZCLZFth8BvUBd3pNFSpJRJWmPUq9oANuqRq3zPnp1EmMf1KcDtAaz3Q5nG9XS7JE7tN+/CP8/81lU8xI6VPnsXwYQti9J2ZU2qdmyke2a4sJIj/3LeBiMjIZAVwYibXrT/B1EnYsJ0A2Nh6iMNSsbQ9jamyhzlLothKqDkykBLerdgtdMlWoXyEsYRmAupX1Ved8vIRiJrcuiIll1KpkvotYF7JoQDK+72HBwsFUTpQ4EuB1BLqUCpEyA5qhJYxSlbsmfQ8XVCWuBugbootwlo0UUu8bMqNz/CHUjS6Pf4G5oQYUudV+o0nWN9H6H+jAJs1joQ48gl0qN6rWZnpL5hmLmBJalHqwIJje74YhZOgbrSpZjV5kfjpTNw5mK2bi9OhD3N0Tg6Y5kvD6Yy85URneXkL22iuBeTUW+lhAn3O+ux+d7G/CLHO+sw+fbsunFGny6TleWyv4dB4OXh/PxeGcKbq+PJNRXUqmH4N5aPntrAl4fyMS7k4VUTFTjVPaSZyxewSd+1+fz7FzstD8fLsfb3VRrm5LwtGUlrlQuxJH86ThQNAub8qYjcZElfG2+g4NpB9hY9oC51QCYWtMbIYiMrCS9k0cVSqECoHeib0yom9AlNRmgznUM2OClnrQoGt5nQddOQi6aiZrB6nMasGtUuoI6n68GDkuqfz5Hj9DVoXs8dDgVB5X1wH7fKOvbneqkq6bhd++sUczScSQMI1krquStuLzSSfp2wgAq9GHsHCZG/eHqoINRI0wx2sME9mYDYEm31o6DkLluTwyhYu/d9a8EewfoDetF66MmYWWSVbJpOrPTyMISUWM9Cfce33FwkeyXb9mJZZPlLl3ZQWWlX2/oD5H67/xbDO2jMhQ0i5G+VXt1DmVHNuvTCd7sSIs8zBA12VnF1dNnOCFjuh3yJKUxwBMNK8egWdR61GS0xkzF2vgZ2JA4GxsS5mBz0lxsS52PXZkLsT9nMY4UBuBUxXKcrw3B5QYO9C2RuN0Wi3sbE/FgC8Eui3x2ZhPsuXiuQjKleEXAvjlSgbfHqvDjCZmvEajXEei0M/UENe1kPX4kkN8ep2I/Uonn/NwP+4r5jFK83F9O9V9KsBdTxZfhJyr9d2dlErVaDRIfqOBFQHw8XUmlTmFB+P98WLJf8vFqZzqebZNt+OLxeH0U7q8PxZ31wfQ8gwj0FQrqd6jU71Bw3GigWq9djosE+8nSediXPRlbkujJRHmgeoUjypbZocDPFmlzzRE7xRgrR+thkftgLKYt9dZGgI8OFntRsY8YhnmuNJehmO0wBJMtB8DXgCDX6Qon7e5wNuiFEWyHo5yNMcHHGhNH2Sq4SyjGzV6HYBe1TrCzTcsOWWayClSrD70/Dtz0yiS3XFS4bKQhE6ZStkLSbSX7qtM//4pO/5Kt/6R8hKTaUgh8Q3XPdio12wf3ZBuXDadlpXTv79TOXbLcX3eotMPeFAjdeY3tqDsHgk5/4vcQ7Gz7EvKR9igewe+1jTqoOSYJvehoyX6m7H8WOirt2th4KAzlZzcbrtKQLa30+Z4eTM20eZ82TE11+doANhSrdjJpScjbEKpOVM1uVNSuBLCzi4RhRKFLuQBCXy1ikhWqVPKEebupBUyumklTFU/n0VkyXgh0OTo6W6uJ0va6L+2FvST8oqn7IiEWUema4l3/G+pyXfLRJb4uryW2rom1a/LR26s2yiSpMaEuwvv/gvpg/sLDCHNtSwNo8TjUWBvDTSQMo0+wy4hgRKjTnbHWhgvhFLbYB21Fy7GzNEBlkpwsn4vrq/xxZ00oHm6Mw/Nd6fjpWCE+nq/EL7I46PoqfL4p+enN+HyXrutdQpww/0SYf77Zik8ymXqVLuwlgXotoV5IqKfh9oYY3FgTgVutEbi7VlPY6dnuDLw9WoBfLlbj37KKVFaTXmnEL/zsvy/yKJNa7KBvd+Xh5foYPGlejktlc3G0aCb2F89BVdRILPQdCDezb2Fr3oX/yb01E5+iyglmAwttnmvRneEIT1dUYK5HYBqYSNqUvB5ElT4A2nTzDAguE94rYRcBvIBez0jgL9cF5kNUxouRmVR9HMSBYyisbLVgQ/jKrkpW1rK36QA2wn4wo7IyNuwJY9nYlwrbRK+vWgE4bEB3DJTsl57d2dA7qWwXUetduxH0VPa9e1MJSaU+vd4Y4ayPaeMcMH+6Ozz4fHtjuuEuBvB2NIDx8O7siIR6b7q97FA6A3vyvBtk+7OuHb6hGtdkN8hEmAK7grrkwXdAf8JcrPs3vMZ7h/TqCsNh/WCqMwBD+3TGwG6dMJjvD/quAwZzADLo3oEKsQ9m8HvDxjsibY4HMue6IXOWPXLnOqLUzx01QT5YFTYWTeHj0Bw5Hi3Rk7Amlqo9bjrBPhNbU+cS6vMI9QU4VLCYat0PpysDcaEuGJcbQwj2cEIyTq3WfLAlnYqdUN9Jlby3DC/2VxDMhLIcD1Xg5ZEqvDlGVX6CAKcylwlQOf/pZAMFQj1+ItTfHK7g/SV4tqdI2XPaq4ME+nEC/VQFPpyrpnCowWcRKlIMjParvJaaR8eL8UEKjB0uINRzCPU0/LAliUCPxYO2CNxrI9TXruBAJEAPwe2WEAI9nEo9HNfqVuJS1TKcr/TH6VL+rnkzsDNtItpivFEb7ITSpbbIX2SDtNlmSJhqisgJxgj00cIyH20EjzVAEC1wtD4CfPUIdx0CXwsLXbQw034oRhv3gacuga5FsBPqbqYD4e2gj0m+tpg61oFq3RLebsYY4aj3BezacKB3aUcoWhGQZgaDYKw7ALpDeqqVn+1tQ9NORMF/qyozymbjYrKFoWYzDip2igWpFtmH7Whgt+8U2If27aoqPGoP6MHBgt7qoB5qNekggr5PVwnx/Jlt8b/YFv9ML0AmRuktUqVLGQLJ7pKkgX49u2BQf36e7c/ISMpc6xPQRrC1NaToFOGpR06RVaLKbY0VvAXclmSbGYVqO9jFTE11YG6uC3t7qnM3G0LdCi6EsJuEZjwkm4WwdqVa51FWpbYv/W+HuoC83SSs49IOdap1Rycr2DtKBoxUbxSQt6v1dqhrSuyKShcTsLcvJmpX7lb2VoS5lYK7Jtb++0IjTd66nJuQMcYq9CJw/4L0r74aIiDnL6wlVRr5y2rL0UyfUDeEoeRG0ozNdGFO0NkSUP4zXLEq2x/bS5ZiT9E8HKNav1CzEDdWLad7GYYnW+Lw6jdFLfVgqqjE6wj1esKc7uutRnyQVaU3mlS+umTA/Hx5Fd5drMe781RQJ8rxw95cVSzs1ro4tXLvztpYduBEegLpeH0oHx/OVqmFS59k2Tc72gcOBp+owD6epIu9nwprcwYeU6Xf4c91rngmjohKz5yMuHlmGGPfBS6WXeBg0xdm5hIfJ7gJYl26cXomVNwmw2gEON04AbqYPl1TQ/7++gS9NuGtRajr8n1DiZmLm0dlLlkumkwXqnJR5lYEu6Vk0AxUR3MqdTtHHbp2RvD0Noe3D83bBCNHGsGH5utjgqmTHTFzmhumTXLBxNFO8HLmf6qhDpV2b3aizlQrHVXGSyeq6c5U81260CXu/g8MGdgRVvQqRo8ww8yJzvClApNsh7HuppjoRTeRXsQwAn1QD5pkrkhFvN50r3vJaj/Z11Ly5aXIEztON9n6jJ2XClz26BzQtQv6dvoOnf5ORfb3vyiX2mBIb7WjkuypOlQWSvGeoTTZYFqnWwfYceCYRBEgu/dkLR6FfD9vwskdRYvdUL7UEzXB3qhf6YuGEB80hvmgKXIMVbuEZCZjbexUqlXCLX0W9mTNxr6cOThcOA8nyhfjbM1SnK/jQN2wQtVav7NWE2O/vykTj7bk44edorKr2UZq8PKghFSowo9SnZ9g+zpFO91ESK/CTycIdElPJNh/Ps42QyHwikr9JWH+Yg/V/p4CPod2qFDlr6stGWWD9XNU5mcr8In2K88/0yN9TwHz85EC/HggF6/2ZuL59lQ83ZiAh20xuLc6UsXPb1Od36TXeas5FDebwgj0CKr0cFypCsK5Mn+cKV2MU8XzcThvJnZlTMKGeJlMdkXlcgcU+9sic54FUmaZI366OcImGCB0vCFCJxpjBc+DeB401hBLfXQR4KWHIF8T+HsaYorNEIwx7Q8PUekm/eBBL3GMixFmjnPCzAlOGO9NqLOdjHDQg7u9mC5cbHXgyPZsS+Vrzb5gxT5hojsQOoTwYA7g/WVSnv+/au7nizcnCl2zMbeU+aXi7sz2JOV4RbkTxgJ2SdXtxzYm1UalyqOkJg5kW5NNrlXMvtNfCW6p2/8ndJVNPyT8KPM99CAF6t068bkUE0MH9oKuFvuT4TCCWh8ODsZwIizFHOzpoRLutgJ0ayPYE+hOhKcz4epASNoQgubkmpmpHk2f3q02xZQO7zfiPXKfOU0Ar0lpdBSlTqg7inLnaxVLJ/ClDICUGWiHuZikSrZDXYGdSt3RSeL3ohJqzJQAAP/0SURBVNYlfi4hF1HsmlK7lnYaiLeD/Y9Ql6PE160drJVJjN1K4uwSliHEzeT3kOwYUfM0yXoRsEts/QvSv/pqKEE+hL/oEBNdgp3E5wcMrEyhJ2UfqdJFqRtyVDM2knhbX8web4uatMXYWRGEvSWLcLxyIU5XzMfVhgCqkGA8WB+BZ7uS8PZIJt3VPHy8VIxPkk9+mwrnNt3Wm7X4eLNOlRD4TLh/ut6ED9eo1K8Q9Fcky6COHbIYD7dmEOoJqiDSzdYY3GqjMtuSgmf7cjhglFM91aiNOX6USbATVXhPN/vd0SoqpSI8XZ+MB6uCcLV8FjvMDBwunYNaqp8FPgPgZPw17Cy6cyQfCHOrIUql65oOhR4bsAHdOSNx5ajaZTGRQFqP8NY3G6pCMqLgtQj1YYS6NlW5Pj9rSLdVNumWfHRTy6H8Q1NB2LNTOGjMzpkdxc1AgdxntDXGjrfHtJnumLvAC3OpYGfNcsLCBe5YvmwM4mLnIj52PiLDZiMseA4WzZ4Adwcruq49qZSpgqiIu3buiI5s9N91+hu6fEeF1OkvKqNgaP8OsDDoC3c7XXiwg9oa9oMDPQsvewPYGQ7GcNlRqat0sH+onPjBvQjjXt3Rh51tAN3pYUpJSexcar1InZh/qvIBA6iQ+rCzdv3nX9D967/x3m+hT5fZjgOfPVWdFj8n5V2H05sYTtU+vMvXMOvTAaM4WC4bZYNMQr0ocDSKlo5EaaCXqldeHeSFqmUjULnMlYB3R33ISDSHj0FLxHisiRqPjXGTsC15KnakTSPkpuFA3iwcp5I9U+1PqGsU+7XmCNxek0AvLgV312XgwcZcPN1OMO8jyA/W4sWBajw/WE3PrxavjzVQLDQS0Dweo3A4SuV+tIYeZQ3eHWP7OVyO1/uL8XI3Qb4rX6UlPtudqyZiXx4q4H0lbHOE+ymNSZbVLwS7lO99f7wI747k4w1V+stdGVTpqXgslSXZbu+vjiHUI3FrdThuNMvkKD3P5ijcXiVptpGE+kqcLwvA6eJFOFYwBwdypmJ3xnhsSvKlB+OGuhAnVAU5IG+xBdLnEuyzrRA73Qwx06jaqdxDJxkiZJIRAW+C4FEEu7ceVowyxXIKhBl2QzHefAC8DHvBk1D3pLc4wd0EC6eOwMJpIzB5jA183AwJdR0F9hEK7HpwttaBAz1WBwuqWCpZAbsxvTK9oX2gRQ9vYJ+uqr5Qd8Jaaqn36UIVz2PPb+nZfUshICm5FB9yLjXdpfhbLyr6HoSz7I8qq1FFGPShSZy+m8TrO0sWzV/RuYNmcw2ZS5KyBAL1zh3+CVkzMZAqX2toXxgbEOgUmba2RgrmLi6EsYRNqIZdCGYnKm8HWxM40pzsCWsHSzhS6dqSadYWVO/kmwMhaWdtAluqXgcbuY8DA0Hr7GBOqBPQVOVSH91W9hgm1F0U1GWBkmaCVKwd6L8pdompO9sopS5Qb58w1UyKtsfRNQuNJC+9Hert9rtSF+hrUhzbwy6WAnAC3dTciELUSJ1b8vexsNJAXWp02bk4/FGpG2AQlfpguiZaMjEqUOcvrGfJcwLfWHaxVlAfTJesN2aOsUR95hIcoNI4XBOIcw1UT7WLcaV+CW6uCsT9tpVqxv/lgUT8eDKDbmsefr1egn/fLsenW1Q8NytoNTTCXa08bSDYV+HjtRa1KEQmtZ4T6ve3ZOBGWwKusWNcZUeQTTnubaFru082uybUCXRZUPL+HBWXLBoRqNONfrmrkCopAddr/XCJUD9bqcmpT1pogTF2nWBj9DWszHsQwgNUvFtUtsTRTdiITcz4e0opAELdmCCXEIyWYX/ofAG7rslgaEv4hWDXEahLzN10AP+oQ2FpO5wQZ2dw1Ye7lylGjraEz1gbjJ5gh3GTHDBnng8WLRkLP/9xWB40GSGhU2kTsXLleERFTkNK8gLkZC9FRro/EmMXIz7KD8H+s+DJBjKwZ1fIjva9u/BIZd1FJqQkP5jglUlVtft7l79iSB+q6KH83bR7QX9gJxgM6gJLnX4wpgs9lCprIF3ovuwwskdlH6otKd4ltTxkh/kBouJ7SQbCP6jc/873/0Zl9U+6zzIZSuXe8e8E+tcY3rcj9Id04d+xH5z499Md2E2psyE9ukKrRydod/8Ghj2/hodebyweaYHUBSOR4++NPD8PlAR6ojKIUF9BuBPoxX4OKPV3IthHoCHUG6tCfdESNgrrY8Zja/IUbE+dSpuM3VnTcKhoDk5WLlFq/VxtEK6sko2p43CrNQl31qTh3rpsPNxcSLCX4enOMjzeWYJHtCe7S1VZgR/2VeDZ/krCnm3kQDleHSpXCv3nozSea9IRCfSdubQ8PNuRozJsXh8sIrjZZk/T4zxTTaNCp2r/9Vw1fjldgQ/HCfwjhXhD7/L5tnQ8EUGxJg53m2JwuzGSHmwErjWK8bwxmn0kFrca43C9LgpXqkNxqWK5gvqhnOnYkz4O21N8sTHRC2vi3NEc7Yr6MEcUL7VC7mJrZC+yR/JcK8TNMkMUwR4+2QgRU0xoBPx4Y5XqGEi17j9CHzOp1MebEeZ63eFh1BsjqdTHuRlhwRQ3+M/xxkx6UaPcjdQexJ5OelTtxvBw1IcbRYGrrcBdD45WerAz14EVVbu5IT1PvcHQG94fg/p2VzF1qSPUVwZ9KT8hiv1rgpsgl/Meot5pfehZivUUONOkJvvAHt8p1S8Tob26/Au9elCxd/2XWrwkE/VSokBVgWQ7lVIX/fsS6MP6wUBfdj6Sld56KuTiKBOdKi3RVMHdw80OrgJXe3OC3FQdnQhHgbgNQShQd7SzhJuzHUa4/m5uAmOCXRS7i0xw8rk2jiYUZKLUqcQljVFCLi5ifD6VuahzBfgvUHcixB2deB/7q0axa2q9aDJeNGCXyoyy2EhMQC756aLS28MwkgkjEG9X7GY8yjULArwd6mIK6gS9hbW5grrE3V293H+H+iC6IkOo0LWspEwAjQpdlzDXtdBXaY0qWV6WypsPg5lhH8waa4mmvAAcoxI50bQSF1uW43KDPy5UUa3XL8Kd1kCqppV4siOcKice789m4PPVPHy+XoD31wrx4UYxYV6O99cr8e5qFa2GSr2BUG9SK/zeEtDPD5Xi4fZcKvVkXCHUrzSzM7TF4/GOLD6zCK+PlOCn05V8Nj97nlCXnONDZXhFpfXD1iyqoDAcIchPFk3FwaLpKF7pjNkePeFs8i8VS7ey5ohvJqGVATCgSjdnI5ESAEYSfqGq1TeU0MtA6NKG6vXBcMkrNx6gAK+rUhmH0Aar0Iqp1SCCnCpnpAm8Rlli/GRHzJjjiQVLxmBxwDgs8h/L89FYFjwVkZFzEB09jzYbUVEzERM7C4lJ85CWukhZetoSZGQQ6nGLEBO2EMsWT6d6MqOq7opBPbqzY9CtFWXUU3LUO6s4o6bWucQ6NavwBqrwyjdqRyWDQT3U3qfaslCDHWlIdynK9S1VlCy//rvKUFA5xQR4P1kU0vufGNafn+33Lb2Df2EoB4khBH0/Ql7qsQ/mue6g72CsRU+HXpuLFb0Tnb6qpMEA/hw6dKuN+neBOQcUT6P+8PO1QjKhnr7IA2lzHZGz0Ilgd0dlsAfKCfWiJfYo8bNXUK9b4Ym6IA80rRyJddHjqdQF6lOwJWkCtqZNwt68mThcshDHK/xxujoQF+tDcKVRMmLicbMlBbdb06nas3F/Yz69vEI82l6kVp4+3aWxHwj3FwT760NVqjbL64OlCuifjlXjg0yu7yvCqx0EM9vPi21Z+H5zOh7TW3y1rxAfKRh+PVNPo3fJtvbpNL1OmSg9wQHhSBneHSzB6125+H5TKh60JuCOwLsmHJfLqcQrVuB8dQguVkfgSk0UrtZG42pNNC5XheNi2UpcKF2GU0ULcSh3GvakjcGWRE9C3R3rk9yxJt4N9RG29HDMURxgg4IAR6TNt0bcTBNETzNG9HQTxMwg4KnawycaI2SMIYJ8DODvIaUEtDDVdhBGE+yjrQZjMgE+nf8fC6e5YfmCUZg/1QXjPI3h46yHkbRxHIBHOhvCw8EAI11MCHd9OAnYZUW5xK7ZP2xp1pIdpz0Ig/pIqmtHyCbochTlLTWEusukO62nwP1bjVLv31WqgH6rbJBkrvTvTgHSVe3k1a+nLCTqzDbNZ9B695C0xW9UxpfswysxdAM99lFzPapTA9ioeLmhiqU7OlFlE+hOziZUxwJ1WwV1RwLTgbAUgLs4CLCtYW9jrsBuQ7AL5AXs3p4u8PFy4efseZ8mBONA8EreueSgS3aLAFxNihLOCuZumlIBvxX4orny3FXKBaiwixXc3O0xwtOR98repjYK7Bq1Lvnnmm3r2k1grlkdSmCTv7/DXWrCfAE/oS4QF7MiwK3kd+HvYM3fT1N2V2qzW/6/UB9Gla7NB+vwKNkvunRxDMz1qWL1OSLo8Y+pTSAOwNyJVliV54fjbTFqt5cLLctwtnYBzlXMxuW6+exg/uxcBPvmFXRfI/HmeCLenU3HuwvZeH+1gAq9FJ9vUfXcolq/wQ4iYZhbzfjlZgs+31iN9xcJ9lO1+GF/iVLr1wnzyy3sCK0xuLc5haorm9AvwCu6xK+lXsfJCvxIJfViXwG+Z2d8sDYB5yoDsTdzMraljkZdlBvCputglN13VJff0nXrrlS6TGCqCVBCXVaFGtATkVVp2rp9VT0JY4thMLHWVvnqKmddNrcgxKzsdTiC63I014GTuyG8x1hh0nQXTJ/tjplzPQhwHywNmoiQiJmIjJ2LqNh5iIieg7j4BUhO8qMiX4KkpEVITFyAJKrztPTFyM4KUCo9K9MfeblByEpfjoSoJYT6FKoncwyjUhlMJSx7TsrKTlnl2b93d/TltX49uqiNqKWWhnQaWfQhWSlS6U5KmMpm1VIgbBjvkTDLAKoqVUJXFFA3QrtPJ+gN6Q5LQtjFVhterob0DvThYqMFS4O+Kvd9INV7H9loufvfoT2gA0x1Ze/TAfzZdPi5geyofC4VvV6/zjAb0g32uj3hzfcXj7JA7Fw3Qn0E0uc7I3WOLdKpNLPnWyFvgY2aBCz1t0d1kBsaCfNVwSPRFOKNtqgx2Bg3AZsSJmBD4jhCfTL25c/BkdIlOFaxFKeqJRtmJS7VE5SNsbjelITba9Jxf3027m3Mwf3NuXi0rYAwl4qORWrZ/rM9JWwjpXh1oAxvCfV3R6iyj0nRN7af/UV4uT0bTzem4tHaRFo821EiHmxIpWLPxTsq+U/Ha/DLyXp8OiVWR7DX4f3RKvzI58k8zuud+fh+YwYerE7A7YZoXK8Ow6XSFThTGoTTFYQ7oX65loNQXQyu1cQS6pE4XxqMM0V+VOoLcaJoFtX6BOxK88GWZEI93gUt0RzwQiw4EBoj388UOYutkDHfAinzzJHCY+oCa6Tw75gw2xLRU00QNt4IK0cbIXCkPha6amGGwxBMsR+Kyc46mOljhoWTnRBCsRFDT3HpPA9MHW0BXxc9eNoPwxgPY/gS/COdDXg0hbebCUY4GcHd0Qiu9lS4ooyVGcOSnrso9uGE8zCKhqEE72C2s0G92BbZxiSGLnsB9BJlTpU+uJdmf91BHPSHUGAMpg0gzPtI9pTsbtRPUnspUCT09wXucn3ooN4q3GJDmGsmPo1gLymJjgJyjUp3+bJwyM3NCu4uBC7VtgBdzMmewHWianYkgHkuMBe4iwnwXZ1s4OaiUequAmPCVyZNBdTt6YpyFIBLvRipHdNekbH92B5TF6Xu4GAJexkcXAj9EVTqfFY71JVa/wL1P4ZdxATgmmJdmhWm7cd2NW8uoZYvULfkzy4xdhv+/FZfoC7xdGMq9i9IJ9RNDDHYzABDzaX0Ls1UD8NNtKFN01PFvmTTB13YWg/jiN0fi6bboqUoAKc3xOHSBnaqtiCcb5iPCzVzqdTn40bzYtxaQ7BvWE4XOIwAjsObE6l4cyYTP13Mw89XSwhzQv0GOwbt840GAv13qL+7IEu0a/HsUAke7sjGrfVJBHo0rq2Jxt3NSXi6NxMvjxbi1fFivDhawEGjFD8dL8eLvXl4TOjfbonCqXI/7MudidXx3lSKxphBle5i2QFWpp1hYd6bUBdoD1GZLLoGA2AoRYFo+oYDoU9IGZgOIcQ1q0qNrakSvoRWnKTRj7bC6PG2NBtMJswX+o9GQNB4BCwfi6XLxyE4ZDIiY2YjKXUJMrOXITuHkM5ejqys5cjODia8+TprGTLSA5BJVZ6THYj8vCAU5AejsGAFigpDkZ0ehLTEpUiIWIJpY92hO7CnUsKDpP5K757sQL0wuF/vL0v4e2Jov160Hko1dZf6LVTufena9pYccvkcVb3ExmXHol4dvlETo/26dsAAqiKpZS1pbD7u5pg33QNB/hOwMnAygvwm0j03g4l2Dyp3qU/zF8L97wryVkZ94GI9GF4c3Ex0e6FvN1nB+g2MCHQrnZ6w1+sBV8PumDlCByFsL8kLXJBGlZ42z45Qt0bWPCvkL7RFsb8DypY6oSLQBasE5uFjsDZyHDbFT8LW5GnYmjqdQJ+KXdmzcLB4EQ6X+uNIWQBOVC7HqSoCsZoquCYMl+sJ0WYq5LZUtr1k3GhLxJ0vNdgfEdZPtucoe7ozFz9IZtTeQrw9IEW4SvBWgL4rh8pcgJ5AKEssnNYqYE/G0y1ZeM1B4efDVOcnGvHrqSb8QvtMe39UFh1V46cDlXjLweOHTZl42JqIW/VU5JUEeUkgjhf44UihP04S7uerQnGlNgLXqNZFqZ8vXY4zxX44VTgPx/On4WDOOOzO8MaWFFesT3BCS4wd6sOtUL3SAuVBViiWbBg/G+QssUE2j1l+/HsuskbSbEkflfow+jQjFV+XTJg5LsMwx10P02lTPQ2xYJI9IpaORdzKyVg23wOzx1tjzAhdeBL+4z1NMNHXQsF9rJc5xnlbw3eEBbzZLjwlf9vRhGYKdypiZ4LVykwHJvoUO7JMn4DXGtILwwf2wJC+Mi9DsEto5TsJ5X2tERcE9xAeB/dlW+xNcNOblM00BvaXtF5CnZ5l794d0F9eD+4OLa3eMDQY8mVClIpcJkO/HGUy000yUST0Qri7uskKUAJagEx42tsT3DQHASxh6+RkDQeBOs3RgaqdMLSzk+dZcIAgmAl0uU8+P4IwFuUtsP49XVGjxl0kN53XZCFTO9QlxNIeP5eCXXZ8puSoO7gS5hws2k02wbBxtCJHZBJUA3YBtlyTc81kqcYE6O1QF/tjGqOYmixVoRmqdHMTTZ668R8KegnUh5gaYJipoQL6MGNtDDMaBm2alAiQpe/mlrIN2wA42w7AsnlOWF+xDOe3JOLqlkhcJ7wvNy/EZYL92qoFuNa8CNdb/XGL1x9sD6PijieA0/D6dBbens0n2Evw4VoNPkksXYVdZLK0hdaMj1eb8eO5erw6VYXnR8vwmKC+uzUVN9bH8nmxeLAjBT8czMbLYwV4QXt2OJeKvUBV0vthF5XauhjcWBXGDrQEW7KmIT/IEfN9+8HN/F+wMPoXTEy68PdhY1FpjAL1ftAz6A9j44Fqxaw5Qa8mPK21YEjPxMBmGKypZFy9TBTMJ0x1wqwFI7HQbxRh7gt/QjwsagbikubR5iImYQ4SkucjI8sfhUUrUFoegfKyCJSWhBHYK6nCVxDgGssl7MXy8wTmIcryc1cq6KcmBiA9MRBZSSsQOH8KPYxhkI15+3f+hmqZYCfIZfn+4P69MYRw1x7YFzqD+xHs3ekGa1LPJK9YtimTFXma+KekLsqy63/y/GsMpKoaPqAn9If2hTWf78XOMX2CM/zmjSbQJ2FFwBR2bktY6Eluehd6C9+q0Iu5Xi/Ymw+Cs/UgONkMwvBBX6N7p//A4N5/h7lud7haDISbaW94mPbABHuKAF89RM20RcYSF+TLHpzBXigP9kDlcndUrxiBuhBPNISOxJqosWqCdGvSNOzJmouDBYtxsHAJ9hcuwoGixQR6AI6WLcOx8iCcrFqB0wS62PmaEFyoJdgb2BZbqIKbCdSWSNxsi8Xd9Yn07mTXJEl9JLQl5r0zEz/szMaL3Tl4xfb1ek8eXu3IIpA1UJfJzXvNFBDNsbhHsD9al4JnW3Pwdm8pPh6pxy8nCPQTbKu090dXaeq+HKjBGwn1bGAbbI7DjZpQqvSlOFOwEIezZmNPxgwczJ2P48UBOFsZjMvVIbgk+7BWEPQyUVo0D0dyJ+Ng1hjsTvfCthR3bEpyxbp4Z6yOcURTtAMaIpyo2p0IdwcULrVBrp8VMqnc0xdaIGmOKWKmGSByIsE+wQArxuirFacLPXXoLZlilrchJnnqYd4kW4QvHY3ooHGEujsWTXPAFF9jjHHXwfSx1pgzxRFT6HlO8LHEpNH2BLsNxnhbYZSnFTyohke4WsDL3RoerlS5opalIJbkiRtRBOn2h75WH5V/LqmKkpMuWylKca5BhLiUqujb8xuqcKr47hQc3f+Ffr06YAgBri013Wk6Ov2UuDI1HQYz8+GwsNShQjeAg9RIlxi3vSbk4j6Cqlxyydlm7R0k19yUMLam2cLVlbCVjJcvwNacE7i2YlTqAnYqdxeqaVeJfauJTQG7Jp4un3cmrAXg7u62HDwk95yQ/gJzOwdTDej/AHUBuoI6zVbO+QxV/8VBSgZoTKDebu1gF2uHvQD+/4Z7+7V2mAvcjcwN1VFSGiX+LqEXSWf8/w91Ez0MNRqOoYZDoWUomR/8zzIdDFPzgfxD94QbO2lEwAhsqWNn2hKHixtX4vI6P1xpXYTLBPrlRsJ91UJ2qiW4sXYZ7m4Jw5PdCVTdGXhxPBdvThVTiVcpkP9CVf7L9dWEeSs+X19DwLfiw5UWvL/cxHsa8PZ0NZ4fKcHjPVm4ty2Jz6Jy2knltD8DTw9m4umhTDzm+Q8H2En3pdMziMbVxmBcqlmKQwVzURPhheBpevCy6Qgz3b/AUP9rKvAe0DfrCwP+PhJKkbRDc4vBVO8DYUmzttZsZ+c4gorAly7XOHuMmeaKmfO9sMh/lIJ4UOgURMbOUgCPTZyLpJR5yM2n2i5cjpy8pcilFRUFobw8FBUVkagoDUdpEaFNeBfkiq1EUX4IiglxUeVFBWE8hivLyqCaz1qJ3IwQAp2KnlCPD1tCReUBO4PBarMAcWul4NeAnt0JZsnz7YZh/WWLMtnUtxcGUQnJhgNSLa9XV83Ek1oh2kkWNP0TPamc1OIRtTUdFbsU7ZIa1n07QnvwdzDW6wlr0wFwkJRMAlxrQEe1OEQmYbUHfgfD4d1hrN0dukM6UpVxwOj+H+ys/wmtQf+Ak1U/zBpvhQUTaePNMMllEMbZ9ID/aF2kLnZGedhotCROxZqkKWiNHY81ceOxUWLnWXOwM2M2dqXNwoG8RThethxnCcZzVLWnqcRPUuGeqArD6dpInG+MwaUmKe4VQzEhG2lE4hIH8qtNEWph0s3WCNySglnrY/BgYxwebiaYKUAeb0vG9zvS8Xy3AD0LL3mUyc0fBeyEvEBdJjglf/x6bQjVdAiu18vKz0iq9kT8sJn37ynHu4N1+HBkFT4cpVLn8edDDfhxXzVebM3Hg9Yk3KgLwyWC+kz+XByjsNibMg7bk8fy95uMA7mzcLRwPs5QdJyv8MeFcn+C3Q/nyubjVNF0HM2dgH2ZvgS7N7anjaRi96RiH0Gwu6Ep0hn1oZINY4+ipdbI97dQYM/2s0TGIgukLbBA/AxTRE4yxMqx+ggYORx+PvpYPtkKiyZYYNYYUyyd44b4kElU6uMR6ueFoIUjMH+KLWaMN8eimc4ImO+JudMcMX28HQd4R0weY49JYx0wYZQDfEdaw9vTGj5ethjpYQ2vEZY0CW+YwMFWHzZWBLClNqwthsPceDCMdfoS8D3UAiYdenBDB7DN9pUslk4YPKAzhgzqAq1hvWBA79jcQhtW1lKfxZiwNCVEJexhzNeEuLMJ4WlCeBPqBLioc0/+DGJybmcvE6Ya0ItaVzVdCGlHQloyUn6DOuFoY2sKWx6dqZxHeDjCw8NJQVtquchmGQJ0AbtmQZIdvL2c4UVzp3rXhFcE7FL3hffwXjURyntt+V1SjVHy0GUVqQMHPlu+L0AWMAu8/wj29vM/HtvVezvQ5VwZPy+xdan/YmL1pSqjxN9lQtVW9jS14HVNXP0L0r9AXfYmNTNSUB9OqA83INQJEX3jQTCQ4lUGvWBk2Jku+hCkRFBNtITh/NYYQp0qfYMfbtCurl7MzrUIlxoXq80zrrUF4fbmCDzckYgn+9hpDhfgzckKVeb0k+z4f3Mdob4On6+tw6erYrLvaCvVegt+vtRIxV6NVydKqcxz8Hh3Ku5vTyTUk6je6VbvTcaj/SmEOm0fldj2OH5/MM5VL8apkvnYljYJSQssMc2zPxxMv4GR3j9gRJVuYEFlTiVpaDUE5vZsgPZasLEeCjurwXCwGcr/UD14igs6zQ1TlozDvODp8Fs5FaFU49GEeGTcLB5nIy3LD3mEeH7RMuQXBKCoZDmKaUXFy1BcvBylpcGoJNQry8JQVhyCkoIVKM5vtxCUFoTyuij4KJQWxxD60eqYl0NFn8/z/FjkpYcgL42DQVo4kkIXsVO6wFK7H2Qrum7fEs4dv1Z1YmSRhhRaGtizIztMZwySTtO/i9rJfZBsI0Y11L0LVXsnqb74D/SkSurTvSM6SQnfv/0NXb/+F7p+8zd0/OdX+PbvX+G7r79C9+/+A326/QX9uv8N/XtQaclGHoS+1sDOHDxkX0mp/cLnffcVB4//gIHut7C36oMZhHlq9Azk02vJiZkGv0lmGGfbAzNd+yFimhlKQ3yxMWs+9hT7Yw9V+O78hVThS3C8KggnKpbjRLnMz1DFruIA3ZJIjy8FV5Wl0tJwbU06bq7LxJ2NHOg3ZeDuphTc2ZCIm2tjCPJo3BGYb4gizKPUXqOPt8Ti8dZYPNkaj6dsP892pVGd09OjUHi1Jxs/7s/Du/35eEPV/mxzmoL6zXqq/sogwjYQlyoDcbkqmHCPoGpPwvebOQDsrqQyb8T7Q1Tqh1bhpwP1eLunEs+35OHe6nhcrVmOc8ULcCp7Gg6njcXuFG9sS6X6TvfFroxx2Js1UZWtOF4wG6eL5+JsyTycL59HsM/GicIpOJQ7HgdyxmIfj3uyZZJ4LNYleGN1pBsaqdTrVzigMsgOZbTSYHsU81gYaIu8pXZIX2CNuOkmCJtAqHsPwxJfXQROtsQSAfs0G6p0X6TGTEdS+AREL/dB2NKR8J/thCWzHBC02BMhVPHLFo3E/Jmu/L+kaqeomTLeiUdnjPW1wygq91HetgS7DYFnBW+C3ove3EhPS/iMtMJoH1v1vpe7OQWgAT17XTjb6bF/acFU6h3p94EJIW5Gz9jEZBDVOD1hG6nLQli7mWEEBw0PPtOdnoG8dnI11dRfoTkR9HLNw9MGvr5O8PF1VCAXsP8WfpEyuaqmC9U21bXKHXfRLAgSKNvZmxPqfA5fexLWHp4OKoYuUJdwi3zenWrfje+7u9rBw90BniMc4SkDwAgH9TyJmasQi0CeJhOgVo7msHYyI8gJfX6/A38uWz6vHcz/X2BvN7nWDnUFdJX50q7SaTxa8X0LHqXei6rSKFCXEI2dVHG0Itg1WTBfkP7VV4NNjTCUUNcyM4a2mQG0jbWhTaWubTCQSn0ADIz6QF+/O6wsemH2NEuU58zD4Y2xuLyTbuaOlbi9Yxnu0W6tD8S11qXsjLTWYNxcz46wJYFQp8u7N59qvQwvj1ZTgVPlXFpLiG/Axysb8OHyesiGwR8ur6NKb8OPFxrxmkB/ebqM6r4Izw/n4vt9GXiyJ5XPScETgvzR/iQqdap22qO98bi7NYIDCd3dyrnsMFPRFO5OdTgInjadYWnyLV26DlToPaFr0R/aFoOgb0mo2w1ngxoKRx49XHQxztcc06e6YM4CXywImgr/mEVYkRKI8OTFSExfjLRsPySlL0RKxgICPRBlFSGoooqsrqUip0tdRle6ksdqutU11WGoq45QVlsZiZqKCFRSsZcVhaKU6ry0kLAviiDYNTAvKYrleTyPcSjIi0ZeZjjyMkJRnB2FqrxY5FK1L583Br5UJLr9u6G3ZAZ8+3cCWbPrf/eOfyPc/4be3Qj4Xl8T6rIJBxU8ldJQ2sCBXdCr1zfo1o1w7/I3dKNi7/DPvxHi/0CXb75Ruxt1+tefCPb/UDvUdP7mK3T59j/47P+ClF+VrBqZfJXMmsFU9UP7fodh/Xjs9zXMjbpTxeliHsEQGzEZtaUrsb4hFqvLQ5ARNhYrZlhisc8wBI3TRU6AO9alz8WRypU41RCOkwT4yeoVOFWzEhcbI3FtdSxurEnErbYU3FqXQWDnENwFeLC5GA+2lbE9FdNjK8LD7UV4vKMAj3Zk4eHWNNynEn9AcD+m0Hi0JQqPN0lZiUh8vzWaQI/meSyhHqc2ln65J40qPZ1Qz8DbfTn4aV8e1XouXm6j5yc7FDVFU22H4krVMlyqCNCAvXqlSkd8wEHlB/4Mr3bV4qf9BPp+io99tXhL0L/YmqdSaW9K5cXyhTiXP5VKfTT2Znhge7ortqa7YWuqBwE/kkp8FPYR8EdyJuN43lScLJxG4/35k3A0fzKOFEzBkaIZOFQ4C7tzZvCzk7EhYRTaoj3QGuVK1e6ChghXTcGvMGeUBTuicJkDcvzskDzXAhFTDLBsjDYCqNiXTjaH/3RrLJvvjLjQ8UiPm47EsPGIDR6FmCBfqnVXhFC1RwWNQVTweIQvG4eli7wxhx7qjElOmD7JBTMmu2HyeBeMH0PVPtYJ48Y4Ysxoe4wda49x4x0waRLvne6BObN9MHe2L2ZM9cBkDgTjR9ljtLeoeskBpxK304aTowEVry77nhZNm5DUh4OLQN0Ebh4cDGiuvN/FXYBuRsAT2Bw4PEbSM+Cg4TvGCaPHumDUaKrokQSvJwcRL3tlUn3RXZmd2nPUw8tRZaG4e8gWdvYEt+wbakV428NzpJO6RyZBZUGR1EqXXHR3mRR1toWrA68RtG4Er6ebAwcuJwLfAQ5U/ipez+dIHXVR6ZayqIhQt+HgYidAdyfAOVBY8fMC53aot4O9He5yFOi3q3TNJKmmxrqsOv1t5SnNhO9J2RY9c33omxuocxMOAAJ0mSj9X1UahyioG0HLwlhlvuia6UBHVlgaDoC+UV+6Rz1hadmXHVcH8eHjsbUlCud3p+HmviQ8PMhOtD8E93cGs7OF4Mb6lVToK3F9XTju0O29zw73aEc2YVxExV1BsFfj9Qm6rOfW4uOlDXh/cR3eXVhLI9AJeoH62wv1eHW2Ai9OFePliUK8PlagamS/OCxZLxl4dpjP3J+Ip4cJ+INJuLcrhp5CCC6s8sfJcrrxKWOQv9AM4+06wdr4G5iZdoKRWVeCvA90rQZCnyA3EaA76PA/SBue7gZUIlbwW+iFEKrysKi5CE1cgrCMYMTkhiE5Nxg5hUEooPrOpxovLFmGsnKBONV4dQga6J7XNxDg9eFooDXWR6KhjteqI1FXxetVUaiviqbFoLoskio9RKn1Egm7FIQT4hFKnRcXxlGxxyM/NwoFObwvLwZl+TGoKiD0M8OorKZh2mg7OEqdGSm2JPHJzlLr+p9U3hJW+ZuqVd2r5z/Qv38HDB7cGbp6fVQpUhtbPegb9Effft+ic+c/4TspsfvNP6jWv+GRUJdl3V2+UWGYoTJRRWj360FFz2f37yHXO6j62L0789lU+gZ0mx0tdVR97gVz3BFBWCTFT0dW2jxUlS7Hvi052LMhHes56NVlzUPqUndEzbJE6kJHVIWPxY78JThBcJ5vjMJZquCzdeEclGOptpNwey2BvjadUKciX5+L+5sI8S2lCupiD3eUqhx0yWx5sote3E6Kht0c4Pck4TkH+2dsDz8Q6C92xhDe8XixOwHPd1Gl70zkeQqVehpe781US/p/pEp/d6BQFYB7I5Oom9LxkIOK5JjfqluJq9WBGrhTrV+uCcWNhjjcXZOJJ/yZnm+vwMudlXi1sxyvd5QQ6jl4so6fbQ7BtZqFuFA8DSdyR2NfphtVuj22pNGSHbE50RnbktzZTkdiX/poHKJyP0RFfih7PI7kTsKxguk4XjQbx6jiDxXOxZ6c2dieOUN5n5uTRxPuI7Em1gPN0e4EuxvB7orKEAG7Ewqo1lPnWyB6hjHCptFmWiJ0rh1CF7kgdsUoZCXNRE7KHKRETkRq+ESkRU4izH2RHDEFSRFTERk0DiEBoxEcMAaBi0djwSwvzKctmuuDebO9MXuGJ+bM9MasGSMxa6YsnuO1eSMxd4FmDUZAwAQELp2IAP8J8F88noAfickTnDFxHAeBUVT5vtYcDOww0kdUtCGcpKCYqxGBakLomhLG5spGeFkQ4NbwHkVg+0o5XKrzMXYYM44DygRXjBrrCG8fAbkA3Q7e3nxN9T7SxxFeo5z4ORqh7z3Khc8ReGug7jrCjs+n8vZ24TOd4cn7BewyCMiGGI5U/Q4OpmrBkivNzZHK3Vmj2ke48T4qdwG7pCw6ycpRdzvYE+zWzgSwsznsCHN7ehI2HgS4qwVsRMl/gXg71K1ltagYzwX2f5wQlXNTayNC3UTVY1e57byuincR9vqW5LOFAfRoBrxPyvFK6V2Jqev9MaY+2NwEQyndh/GD2lbyIS3omQ5WQNfT6wJLUyqxEcOw0s8NDUWLcWxjPK5T7dw7kEq4JlApR+L+dkJ8CxUOFbzYzU3xuLM1BfelnvlONvY9BfjhQCmhXoHXx+vw/pyUMl2DT1fWUK1r7NPVNnySLcau1BPy5Xh7pghvThXg7YkCVSP75ZEsgj1T2cPdVGZ7k3B/TwJuUIldWhuKkw1LsStvJmpXuGDF2KFwN+9AoH8HM6sedF36w8p1GKzcdWHnaQAXHxN4jbHAuEk2mDbDAUuWeCE8bDKSUhYiPTcIKfkrkFYaiezKWOSXU1VXhqCCgKqo4ZEgF5iXV65QVl0bhlrCvE6BPYIqPQJV5aEoKwlRVl7Kz1Gl11bEoKacirwwglAPRVFeKIFOyxULR2FeJMEeRbUejerKRA4CSagsplIviUJtWQwyExdiwUwqFE8TONkMV7HvYQOpnPt/jYG0fn3/iX79/oX+A77B4CHfQUePvzc9EjcqIF92Dhd2nuHDOqPTd/+Jzt/9F7p1ktV8X6NHZ8K6W0cM6suBT6svPZuhsGEbsDYdCjO6ylamQ+BsrwdXR304Ul25OGhj3CgrBCwZjfjYOcjPCUBRvh9KCv1RURKIBnoquzam4/COPBzbkY/965LRRIgXEOY5QV4oCPZCY9xE7Cnyw0n+Pc/z73aBdpkgvS6ZI2tTcXt9utps+s76TDzYlA3NhtN5eLqT7WhPPn7Ym4dn+3Px7GA2LZ0DfQqeH03FqxNpeHUoCS/pvb3hwP/6YDLesJ2+PEB1Tm/v5b4svFJ7iubhzb5C/Mg2+e5AOd7tZXvbUYQXm/PxtC0LD5qTcVPSJWuCqNKDcbEqiLYCV/h/fX1VLO6sTsHDtYT7hmz8sJkqfyttSxaebUjG4zURuNtIb5Ve49niidif5Y6tKTbYnGRNoNtic4IDtiW6YUeyF3anEvoZE7A3nZYxEQdzpuJIPoFOmB+h7c+bg11ZBHrGdNpUbE6diPWJY9EW64s10d5ojfREc5g7Gle6oC7EBRUEe84SKyTMM0XsAkskBTojNWQkMiLHIj9lBiryFqMkayGyE2YgN342MmKmI17Ue8wMpETPINB9sWyRF0Kp1sOCJiLIbxwC/cZimf94BPDcb/E4+C8ZD78lVPNLJyB4xWQErZykbEXIFISGTUV4xHRESDpv+CwsXzYB8+d5YcE8b8ybO5LnPjwfhZkcECZMcMIYgnoUzZsKXMDt7StK3J7wdsTY8c4YM56qnOej6BGMJcgnTHTBRHoFcj5qlB1G0xMYO9pBHX18HeA72hG+9CTGjHPFGMJ/7Hg3de47mnAn+D1HOvA7nOEzmgPDGFceBfwcDHwF7rL1nInaUMOJQHVzJdDdCHsJ3Uh2DOE9ggODFwcEz5HOVPcCddnpiGpdUhYJcQeqfUcPG41ad5UJU40i1yhuiZNLWEXCMRIrl0JdZpCt6uQoIReV2khYy4pTKScgm1Nb8D6JpQvUZYW/gF3VVBeg834DcyPomuiT2X9Q6gMszTCYMn4YJb+2jaQ0Doa2UW8YGHSFiUEHjB0xEMtmW6Ixbz72N4fiWGsorm2Lx8N9qbi3Iw4PdsbhIZXQTbrAN6nM79Alvr0jE7e3ZeDedjb8PeyA7EAvDhQRzCVU3qX46XQVPl6sw6/XGvHvG0349eYq/HqLdrMe/32zTu1m9NM5Av1ULu/PViCXzivHV0dy8Wh3Ku7uSMatbUm4sjEO59fF4lDdCqxKnIioaQaY5NANTpbdYWnbl6MdoeSlB6/x5vCdYoUx020webYjZi92x9KVVCURExCVQJc0fT6yi5ahtC4aRVTZZY0JqGxKQEVdGKoIn+paAp2KTcIsVYR6rQCcCrOcwC+rWMn3wgj7CKr4cBQXh6CoiGq8mANCaRRKOUCUFUWivDgGFcWxKCW8i/Ko1An1Eqp1gXxB9goqdw4GpRwUKgl2qvuK0lDaStRUiaJfipXBozFlshV8fYzg6qIFU7Oe0NHtCG2d76Bv2APGUhzMggOYzRC6ncYYPcYG48faYbrMEUx2hplJX3Tt/F/o0e0/0avrn9CL6n5ALw4Kfb5VpXmHDiLYdXvD3GQwrKWGjXE/2FoPwbhxNvDzH4XIqOlISp6LjKxFKC5fjgZ6bS3N9EQIv1Z6LPt35WPfjlysI6B3bsrAyX2lOHuwHPs3pGFTdSjaCvzRkDIddXETsD5tJnbnL1apiefrQ3GpMRrXVicR6mm4uyGDCj0DjzbJZhOE9k4O5rsz8HxPOtV4Kl4cJKjpsb04RlgT5C9PpeH5ab6mvTzG9w4l4yWB/lLuY7t5fjALzw9IFcd8fr6QKr8AT7cV4dWuCrzZU423O2nbKvF6SyVeri/D0zV5uNWQQKiH4yr/j6+yDVyrD8ONVeG41RyBOy0xuNfKtr8mXq0gfbklA6+3ctDYlEKwx+H7tgjcb1qGa9VzcTTXB9uT7bAlwQab4niMcyLUR1Cte2F70mjaeNpEbE+ZjF3p07AvezYO5ItKn4N9+RJ+mY4dWVOxjXDfnDkTG1II96QpHBSmYmfiJGyJHoV1YR5YHToCq8LdUb7CCZkB1kgOtEVWhAeKUyejMmcO6goWYlXpUlRkL0ROwmzkJS+gQp+KuJUTEBM8DnGhBLOfN1b4+yJakgEI6aiQaYgImcp2R3gvI7zFlvM8aBJCQ6eqxXMJiXORnDIfKakLaDym8UhL5nkU28uywNG0sfzsRD5nKoKXT6WSn6jgPptwnz7dg6B2I6idMJZKfNJkN0yd5smjO8aNd1ThHbEJtKlT3DBj2ghM41Ha9JxZnnyGB70BjScweowtBwLeK/DnPVPk3hlemDrdi98xgs93+U3tjx3nxvtdac4YReh7E+xSzKu9HK8mNk9IU4HLVniS0uhBxS+bVrtR2cvm0+0LkBx4n6qZ7mLxm8k1qacu+em/lwfQ7EnabqLI24+a0Itm0VF7nrrseqQ2npbQyxeo/9FEsWub6mK4hMx5/IL0r77qY26IQTZU6XQ7hltqY4hRHwzX6wxT484Y7TkUYYudUJ48CQebQnFhUxwuborGHbqyMmH5YHuCsvvbkwh1qhuC/DaV+d2d2bi7nVDfkYHHe3KoqvLYEQtUWd1XUifjRCF+OlOK91TkH65U4uM1KfolOyZV4X9u1+HfN6vw4VIxfjpbgB9P8f7juXh1NFuFYd4cY4ek4rq/Kx3X6Q1cXB+P022x2ElFVRI5Cv5jtOBj3Rkujv3g7m2A0ZOsMXmWM2YscMN8P08sWe6L5eF0M2MmIjqZSiV9DtKoYPLKlqOoioCuI4BplQ2xBDqPdaGobQhDXWMYqutEpa9UcfS6hkhCPZIwD0V5hcTVeS9BXF5JiEsao4C8LIoWgxKq7aICUehU4rQiKvOC7BAU5KxUYC/MXYG8LH5/wUp+jsq+PIIWzoGB14oCUcWfq5KDR0bGAgQu88bcec5srFQ0482oNAypREwxfpItpsxwxfTZI5RLvJQdMCRsFsLCZiAqcg7CQmZi0gRbGNH7GtDnTxjQ+6+0v6P/FxvY558Y0PdrZf37/Av9ev8DA/r/A0OG/AtGxl2pmEwQmzgTTWsSsJH/t+v4/71hSxL2E5QH9ubgwO5cnDxSjsP7inhegJ1bMnGAav3soUpcO1GHa0drcGZbLvY1RmJzkT9W82+/IW0W9uYvxJm6lbjQGEWLwZWWeNxsS8K9DSl4TEjK/p6yi5AUinu2IwEv9iTi+d4EtqlE/HCQdjgZzwjyH46n4ulxQvWIQJ1wP0TIHsqkURQckvYnwqKYVoZne2kE+uu9NXi7rxZvdtfgxx0ae7u1inAuw+M2tmMq8rtr+LO0xvMYi7utUbi3JpIqPZoqPQ6P18Xhybp4KvxUDggcVDYm4znb47N10XjYEozrNQtxqkgyWiTc4oStcQ7YHOOETTGu2BDtjo0xXthA1b0xdgw2xU9QpRF2ZcxSRcwOEOj78mdgb+507Mqegp25s7AzfxGPC7E3ez4OZc3HwfTZ2Jc0GdtiRmN95Eg0hLqiONgOeSsckR3mirx4b5RnTUNjySK0VgairXoFKrMXK4UuUC9KX4Lc5IWIDWFfWDEekcHjEUu1nRI3F0lxc5AcPw8JMXPZfmbSk52B8FBa2EylxGNiZyuQZ2QuRk5uAHLz/ZGT5/ebZef6ITFpLsI4WIhFRsxAbPQ8xETNZ1ucjUD/SQrsc+f4YPYsHwXyadM9MXf+KCxcNB7zF47F7NkjVax+6lQ3gtyVAPfEfAkFzfFW6n/xQt5L9T9zqgumTHTkfa6YMp2DwvQRyqbz/pl8hpg8f/JUQp7fMWWqB8ZPoIof60y4C+DdeU41P1Jy1DXxdU1FRomz26gQjYRwJEwjIJdFSJ7eTjRR+BLaocp3tlCrUMXU3qUCd4JeKjS2131pt/bdj0SNy9Z27XXV2zNf2gH/20pTXmvf+UiUervpmutDy0RHQV0WjH5B+ldfDbWmOqdp2+hBy3QQjGXZu+MQjPHRRVSwNyoz52J7XTDObozH1W1U49sI8t3JeLg7hTDnOV/f3RyH6xtiCfYkAj0d93ZSsW9LplKnO7qbSukA3V7Zmf04XV4C/e3JIvx4ugg/ny9R29F9uFpOqFfi861q/PuOLEiqUtd/OleMt6c1e0++JNDlGa+P0kXen8WBJQ2XNiYQ6NE42hqJjWUBSAtyw2yfgfB16oHRvjqYNteJEKcaD5uMFZGTER5LiKfORSrVSgY7SFYhG3VJAIoqqMBrqZgrVyKvNAhlNRGEOYFMYFcS4DWNEahrikR1g1wPRVV9OGoaqKbro1DBeytq5BjN+6NQXEYYl4ajpJyfr4xBaUU0SqjWi4sI+8JolBbwXOLouWEq/FKYH/Zb3romZ52DU3Eo4c73CpejoGAZKjho1PHnqawMVx0oNW0RO8x8RMews0VSTUXPQox0wJQlSEz1R2KKH9I5SOQX8Duo/osKNd8VEzUbUyfawFbmF7SpzAd/gwH9/oG+vf+Cvj3/gt49NNa/zz/43rcwNekDC4s+0Nb+GvoG32LiZDPkF/lh07Z07Nqbi737C3DsSCnOn6zEmaPl2LM9i5aN86fqsYPqtZV/r+O7i3D3who8oN0/vQo39pfi1LoU7C4PwvqMOVifOgtbJC+dKvI0vaFz/NuqshBSP6WNang94cm293RzPF7SO3vFdvdsZxJ+2JWMH/akEu6ixOnJEeDfH9SkuEp7e3GAMFcmQJf9TIup2ktpFVTrtL3lqmzAyz1SL6gcL3eW4Y3YjjK83l6M72VVKj2GxxJn5wBzfy3BTqjfbY3Ag7VReEIP8XspB705BS+lnADtxZZUvNpM5c7rT9eG405jAC5WzMDxwtHYn+WJHUmuCurrI52wNsKFNoLmydc+BPxobE4Yjx0pU7A7Yxr2SjpkjhypyDMmY2e2eDaLsIfezb6cBdjPv91eej07EyZic7QvWsM9ULbMHhl+5sgg2DMiCPVEX1RzcFhTuwzr61didcVyFKcR2GETkRU3G9UFQbRgpPM8lao7J3UhinKW0gKRTeBnpi1BWjLbWsI8xMfNQxwBHxfL8/gFSEpaqFZD5+QGoqAwmLYceQWBhPtSjdGzzMhYjIT4OfzsbB6p4pOW0AKQELcEEaFzqOCnYPmyaQgOngn/pVPgF0AvYMUMipF5tLkI5vnyZVPh7ydhHF8sXjQW/ktoi8ciYMk4BAZMUEcB/NzZBD7vmTtfY7Pneqt6SzJIzOH1GbO8aCMxZ+5ozJjprZT7uPGuVPXumDxFPANPjB7rCp9RTipcM2KkBuISk/ce5argLapcgC356QJyWWU6wstJxellYwxZfGQraY9OlmoBkpTd1ZTetVShFFWh8Q9wl9ftar19QlXMsj2+bmVM6FO187Wodcl6MTA3+M30TPWgY6wDbSPZelTnD1A3G4qhpoMxVErMmvXnKGSAqZOtEezngaqcRdhUswJH1sbgPDvWlS3xhGkyHrFjPdiRiLtUT3c2RquJ0Sttobi+MQq3t7PxE/aSV36PwH+yJ0VNcL4+loN3pwrx85livDtbgnfnCPSLpVTqAvQKBfRfbhHoN2vx4Vo1frpYjje87zXh//pkIV4dI9gP57Lz5nJQyeDgkoKz62JxZHUE9jeHYXXRAsQHOmHehOGYOVEbC+Y7YHnIOEQnzkZyxkIkZy5ESuYiZFJR5JcEopANvJTKpaxmJcprCO+6CDURmpq1GCUVYaiqo+quDqOFEOJU6VTmck8F4V9RG6HeF6uoIezr43gey8/xGUUcGApXorA0gq+pzAn3khKq9lLeWxKL8iKCviASxQWE/xcryF+poJ6dxU7BDiUrSwXsJcUhHAxWUu2HopoDRk11DKppVdUcQKjmC+W78oORk79CWS7hLVbI7yvhYFJRFYuqylh+NhY1NfH8GcKRGD8Xi+e7U7VbwdfbBG4uOrC27A8Dva4YNuRbZeaEuYe7EebM9oCf3yi6xmxQxt/B2qY7Vqz0RgtV694DRThyrBwHqdRPCdiPV2L/jmwq9Awc2V+CE4crsJNA3Lc1G0d3FOLsvnLcPdOE7y+04tHJelzZnoujTfSwSpZhEyG1LXc+9hcvxvHKZTjXEIqrLRG4Qbu9JgoPCfZnWwl0DuQvaVLe9tm2NPxAT1Dyzp9LjH1fnirZ/AO9hmf72E74WmP5tEJaMWFeQiullWuO+6SGejFVO9/fzvu28356E2LP+fO92Mk2tysfz/l7PaVn8mh9LB6uiyHQ4/F8GwG+IxOvOJC95kD2ehuFy7ZMvKEX82ZrKp7LYjmq9Wu1C3C2bDKO5I3G7lRPbIt3x6ZoF4LcFesi3LEu0gMbo32o4sdgW+I47EyeiJ1pk7EnfTLhLiGZSdieOgG7CfVDHFAP0cs5kLcAu1KnY0fCJD5vPDbEjEIzlXpJkAPS/C2QHuKA3LiRqKTKX9+4Ans2JWAHB8jWKnqEyRQAK8YgJXIqKgjk2qJgFGUuQXF2ACqKqORL2N4KV6AwZxlyMwOQme6H1JRFSKGiT05awONiwtwfmXwvN09SeUPoqUbSOw1T54VFQSgqXqE553Ok9EVaKmHOz6VTcGSmL0NG2nIkJwYgJnoRYmIWIzbeD2ER87AiZBZCw2cjImoBIqMXIoqqPipiAZX+HAQtn07jALB8CoKWTVbHlcHTsCJoKgeHSVhKwC8NmMTBYRKW+E/AQoJ/AQcBsXkLRiu1Pn2mF2bPGYXpM0Z+AbkHVbsX1bs3zQcTJnkqmzTFG6PGjlBq3MvHGSN9Cfk/QL3dZAGSm4eDArscJc4uGTEOzr9vkvH7Nna/h2FEmYvJa5kMVWmRhLkU8fqjWlfnBHp7jrqAXN9M/3+ZromuAvr/hrphH7V3poFJP7i66WHOLCesDPRFftJsbKoLw2EqlItswJclZr5dwi5pVN90S7fG4eaGSFxfE4orq1fgypoVuLExlAo9kjCnm0q7vz0aT/cmqn1H3xzNxrvTBXh/tgjvzxfjwxegi0r/SKh/vF6t7MO1Wvx8tQY/XarAm3NUTgT729MleHOiWIVuvj9At3hHKq5uTsIpusEHmkOxrSEYtXlUAyEjELzEFmHB7oiOHo+4xJkqBTE73w95RQGErT9y2SkKS5aitCoY1fz9qhvCCeVw1NL9LyBg0tLnU11LzFzgGYlyqvWK2jAq9ggCXixcHStrBeiiziNRVRuHyppYFJeH8zsIV6qfwhJCmeAV5V5YxPMiNnyJpefLpKjko38xKul2pZ6VSYWUtZSvgwhzdpYyCcPwZ+AzxCo5SFRXE9L8rirCvaKS3gA7VHFZJL0DOWoGkZr6FNStSuHvkIjGxmSsWpXEYwKPiajl71SQQ7Uvbjdd6JUrJmHRQjbyyXYY6WUEDw7qkybaIcB/LBXWfGRmLKVaGg1bm14wMvoaCxY4oL4xDHv3FeDgoWLsomrfvjEJG1tjsKGFXhMBeu5kHQ7tLUZLfST2EZR7N+fg4NZ83DrdjO+vrMfzqxtw+0g1bh+sxOn1GThAj2dr4WJszKTyzJuDA6WLqdqX4dIqqUMegfscvJ9SAT/fkkZlnIofNqbg6YZUPOWg8T0HDQHyDzvYNmjPCOLnuwvwTJnUfilQ9oOc79GYBvCEucB+Lz+7R8oH5OApIf399jRlzwjyV3sKlMnq0x84kDzeFI9HNBlgXu/Owlt+7s2uXLzekUu48/5thPsOgXs6ftgQj/urQ3GzQRYYzcbJ/Ik4kD4Ku5JHYlucBzZFuWNDhBvB7oYtsSOxM3EMdiSOJdTHE9gTOQBM5HECdtK2p4zH7qwZOCwra4uW4AAHwB0SW48bj01x47A2djRWcWDIC3ZEAqGeGuKCorSJaK4KwI51CdjDv9mm5ijUsv0XsX0XUeRUFS7DGrbxdU0JtHi0NSXy/ysWTRQq9WzTZRQMRfkEe+5SSCkLqU2kjLDPl/bN90tK2C/YBkU0VLDdSeiwpFhEiOa6WBGFSU7Ocg4CbNvZy5CXRwGTG8LXQRwsliE5eSk9y0AF9sjoBfQ65/I4nyaF7+YjLm6xsmi+Fxk5DxHhcxAZMRfRUXyfFhkxB+FhsxESMpNteSaCV85Uaj9QYvf0BPyXTiTgx2HWHIKbUJ85y+c3mzV7FCFP4M8aTdD7YPLUkfRGNTZ2ghd8RrspqLeD3cvHhapcA28xyaZph/oILwG/M19/KeTlLCA3/6LWNVAXZd4O9fb4ukbFmyt1LitElTr/YuZfYuuy0MjIwhAGpgQ51bkcDcyo1mnyWs9EY1+Q/tVX1nZD4OA4DM5OwzF7mgPiwibRRZuPDTUhOMIGcYEN/PbeLNyk63ufLu/3hPpDur+3N2kUukD9xtoQ3NoQQtCH4sHOCL4fSSUfiUe7ovD9vgS8OJSK10czCPVc/HyuEO8vFOPjZSr0qxJP19j7q1WEeSXeXSHQL1fjx4tVeHu+Am/PluGn02X48UQJXh7Kp/LPwm0OMlfo4p6kB7G3KRRtlQEoyZqOlLjRSEoYgyyeZ+fMQ0aWLNlfiHw25pLy5SgpW4aC4gCqiKUoryTU+TvWUIXXN0ZiVXMMr61ETt4SNfGpgF5OpV6lgXkZj6UV4crKKtno2fBLKwltyY4hbMvYgIuphAvYiDVAl3sj1XlOfhDyqcYLpEFnE+DZwQQ31byERgpClFL/f0sHrFBQlwnTKj5bzgXqVXwtsXuBusC9pjaeg1MiB5YEdaypT0LT6gxaOn+nFLSuycCaNeloaWGnpa1ZnYjVzQlYvToZTc3JqJUBqVJCRFT5uUFIzwhAFjuxDERlMljw5whaPprtoz8cHHpi5UpfrF2XhMNHynHsaDmVeSpaalegpW4ldhK2p49W4Mr5Jpw5XkvFXopTR2twZE8JjuwuwdUTq3D7bCvunl2NJxfX4dnljXhwajUu7SzC4VXh2F44F23pE7A6aQw2UaUeLF6Ic3XBuLE6EvfXJuARv/fRWlobVfO6FDxel4YnG7Lw/aY8fL+5gGqaIN9eiBe7ivCc9oz2/U6CnPaUsH8itisPT5XlqpTIp3sIcmUZfJ3KexJ5bzKe0BN4sjUDT6m+n/JcVqU+oPp+uDFW7Wz0amcWftyTT5N0yHxCnWCnwhe4v9iWge838P7WSNxuDFJbKp4pnIEjWROxL3UMAe6NLTEjCHVXrA1zonIfwWu+VN6+PI4m2McS/uOwO4UKnXDeRduZOgU706dTvc9UKn1zwkSsixmD1qhRaIz0RkWEJ/LD3ZEX7YXKrGlY17ACe9lPDvH33LU5HWsbIlBP0VJZsBTVxcuxpiGG/19Z2LEhEzt43NSWhmZeaybomxviUMO2XVFKT7E4mPCWuZ4QlMqRwK6g1yiCooIiQoBeXRXH9klBUSxQ18wJqcn+L8KjWMpkFLJPlMhcUzSfGanAnk7Vnpq6FKkZy5CSvhTJaQGqZlJC8hIKssWIT1iEpEQ/JCUtQXw8FX3sQgKe15L8kZLCwYDvxcYQ9gJ2gj4icr5S+eE8hobPxcrQ2YT8DCylsp+/cAwB7oM5c8dg/oJxWLhoAhYvoaBZPInXxmHGTB9MpWIXlT5+khcmTPZRYPcd467CL6PHedA8VTqkpEdKyEXlvrtKnrstYe4ED283vu8GDy9XvudAYEvoxVyBux3e7SEYOVcpizwX+6NCF6BLLN2IytyYMJcSAYYCcIJbTKAu5QLEFOgF6sZ/mCgd420InxFaGOelixWLPVCUMhfrq1biKBvlOarhK9sI832ZuEeoPyLUHxPo97fE4g6hfntjFG6ui8DdzVTnBPr9HaF4vCucFqEB+t4YPD+YSIWdijfH0vHzmTwCvQgfLpXh05VKfFY1YGoI9WpCvRo/XyHML9Xg7cVqvDlfjddnKvHmFIF+vBSvD7NjUh3JRhm3Nqfg4rp4HGVn31oXhBqqu8ykCXTrJiE3fzbBuhAFRYsIUrHFVAsBdBGD2NgE7IGEVSAbWxCPy9T12rpwNEh4haq8iA2+sEigthx5+YFUv3QrCfICupP5bNSFokaoniXUUlhGlc1rBQR3YWmoukdM3cP3Swl/uS5QlzBJHhV4dvZyKp4gFMgq02J+H+HZXvtFrLhIygbwWby/tCQcNdXsYLTKCsmIiVUALuf3S2cRqNfWJRDkAvV4dawTVU6YN7SkEOwpaFvLDr0+nccUrG2jol6fgk1UuFu359DysHlbPrbtpOLeW47deyqwZWshWlsz+PdI4AASxZ/Xn24tlfxEEyp6J3baQOzalY9Dh8pwcH8Btm1IQmvdCmxZE4cjewtw/GAJLp9rws0rbbh3czOuXlqDM8fq+F4pTh+qwcVjq3DxaAN+enwIb+/vx8enR/H8+mbcPVaOC1visb18PppSxmJVwiisT5uCPYULcKpmuSoHcKMlFrdWs+21JuJeWwoerE3Fw7UZhHs2Hm8kqAn2H/jzPyfYBe7PtvP1F3tC6D7ZloMnVOAPCer7m2XRUjIebOMgwbb9mPZQzRER3Nvj8XArr0s9GN73iF7Coy0JeLw5AU8I9+c70qjUc/HjviL8RNX/hl7Am50FVOlU9lTtL6jYf6A6frI+AfdaInC9NhAXyxbgZB7BnjkZ+1KoyuO9sDXGDZsiXbAl2g3b4z2wNdaTKt6L5z5U7aMJ9rFU7JLyOImgn4QtCROwJXGisg08b4sbi+bYMaiPH41K/r1qMiahtWIJdtCDPbE/D6ePleLw3kJs5QC4ui4CDeUrqNADUV4QwP+zKOylh7NnWx4H5hxs5N9zTXM8LQFrWhLQ1MC2RTFTVUUvtjZSzenIsYYean1DPBqkrdWyrdWnorEhFbU1iQrutTXxvJ6AegqMWh4rqwh2tt2KCgkdUoBUJ7D9xrD9hyEzS0REINIylyKdHmoGxUR6Fr1ICoskAbzMESUt5pFG0McT9ElJfmowyMwM5oAQqCAvij2Kqj46dhFiRNXzGBWzUIVwIqLmIyRsDsE+FX7+EyFxe7GApdOwNHA6/AOmYcHCCZhN1T5jli/V/ChMmT4KU2eMxeRpozFu4kgF9DHjPQn4EUqVa1S6hGNsYe8kIRkrXpP4uitG+oyAzyhPAt71i0IXeMvEqKQoakAu1q7e22PqotT/GE8XqBua6cOQ0DYWgJtSmRsT6AR4+zVjM0N1rk+g6xpo/w71KT56GOM6EAsnmdBtG436nAXYRff6zKYEXNmejLtUL08PZKkVnd/vpQu6I5GdIYbHBHaOeLVy9O5mWT0agvvbVuLRdjGBeySeH4inQk/B2+PpeHsiAz+fzVcq/cPFcny8VEmw1+DDlVq8v1xDoNfg3aVavL1AqJ+nnSPUT1aqFMg3h4vxYl8evy+Ng0gcrm1IwKnmCOyliltbugT5BHp85Ej+R09DQekiZOXNJUTnoYSuakUZVXk5G3K5HJeycRHohHpJSQAhukRZRXkQKmVBUZlMUkoVxUWE2WKqfSkHIIuPgpGewwZHy5F4I1VzsahwAj9fwT4EeXQ75b6s/OXILiDE+bpIMlhoAvYigr6An82m+5qTKwPHChTJAEA3tr3Il8C8opzQpuoRwJcUE+o1Cewo7BzlEh8XRcQBhYNBmSh3KvaaOlHq8aispWoniBuovhsJ86Y1qWgl9NrYoTdsTMXWrZnYuT1L2fYdtJ052L47D9upNHdRUe85WI59Byqwi4p606Zcgj2VHTmanW8pO9JMpCRMR3npMmzZlIFDB8pw+GApDhDih6hWD2zPxEE+9xghd5oK/tLZVbh6kQr8XAtuXFmH86ebcJxAP3OsARdOtuDSqVZcPr0GV0624v6VrXj7+CA+/bAHb2424+bBHBxfG4Gd1X7YkDcb6zOnYzv/L49ULsOZulBcaAzHVXpVN6XEbWuysjtrZCKTcN+YTbDnqknO7wmq77cQrl/sqRj/BqK+H29Jx4NNbNvr43F3QxwBT9sUh7sbo2lRfB2DB5sTqcoJ+k0peEhx83hrIr6nwHm+MxWv6C3KJtNSg/3N3iICvhCv6W282lGIlxwon2/NIdTTVT2ZxxQfd1aF4lpVAM4VzSfYZymwH0gbg73JPjRv7Eog0KNdsZlw3xztjs0xfB3nje0E9c4kAftE7EmdhB1Jk7ApfjzWx41DW8I4tMSP4+A3Ho3pk9HEAWNDXSAO0bM+e7QEl85U4eTRMuzdyYGbA3qLZHXl+6Mszw9VRUtRX7EC+3cV0pviPTvysI3/rzv4N9uyPgNrOWiuozfUvCqWg3sMPboE5eU189jUFM/zZHp7aVi1ih5gUzZaW3J4zERzU/pvtqoxje0nScG8nG1ajlWEvoBdXhcXR1C4UBTJXFCBzAux3+UuU1BPzxK4a0wAn5G9jH06iGo+gArdHxlU9tn0eNPTlyvVnpwcgOSkAMQlUOHTYqnqY2RPgjg59yPkFyvlLjH7oBUzFeD9A6YqsMtx0eKJmDdvDObQ5i6YwONETJ81XkF94hTf30Ixnt7O8BjprFS6i7uDMmc3Go+uI5wwwtMVniPd4UWwe4x0gaO7rQq/2DiJGjemSv8986Xd2pW75KurPHWqdFHnotINTDUANyG8jQl1I0JdjvK6/Zohr+kb6kDvj1Af49ADk0f0Q4yfI6pTp2FDqR8ONYXiPN3MO7sJ8oNZ+GF/OlVyEp7tTaFrSjVDqD/cFod7m6NxY20obm8Iw531QewQy9khgqhyQnhfFF4cTCDQM/DuZDZ+OpWHDxdkclQD9I+Xq/HxSp1abPT+ch1+vtxAqMvCI81epbJ7+1tC/c0RQv0gVdfuHNzbSM+ByudcUxgOUb1tLl6EWrqkyWEjERXqwVF/GvJKFiM1exZV8TyUlyxBVcVSZRVlbNAcAMr4+5UR6KVFfigUFV/gx/eW89oywlJqt7ABEeoaW4L0TLp6Gf5ISvdHKhVFdgGVeamo9AiCO0QBXECemccGmUNXMssfadkB6prAvrCcrifhX0QrIMiz2XBzaAJ4iTcqqLNh5+UFU6WHKkVeJVkzdFXLSiPZETQwrygTN5fwrvgSiqFSr6mNQ10DFRFhXkv1VN+UhFWr2RlbqbrWZWD9xkys35COzeywu3bkYJ9krOyh8bhnH1XagWLsO1yOA0cqaOU4dKQSh49W4fCRairxKiryImzanImNfMZWHvcSAkcPVeDk8RqcPVmLc6fqceVsIwFdi/NHK3DxVA0un6lXMfUrF1tw+XwLrl9ey3sJ9SP1OH28kaBpwKG9Vdi0Ngv7dpTj8J4anD/WjO9vbcT7p1vx/tFGvL65GvdOlOHMliTsqAzAxvz52Fa4EPvKAnC0JginKTouNEfhcksMLklRL6r3W22JuMsB7OEGCcmk0+SYhqdiG/makH1KmH9Pe0TvQrJZxO6tj8X9DTH8rNSOkX1Po1QxsDvrYnF7jeyPy3bOex6wPzzeHE+wU6nvlDIDuXjNAU22vntJlf5qezFebqOXsDWPQJeQkECd372e3yVb2lGAXKkIwIXSxThbOAen8qbhWM4kHM0aT+Xug+2xblTsrtgY6YoNUS7YFO2JzXE+2EbFrgqCpUzkcSKBPgYt0b5ojPFFQ/xYNKVPQVvJAmxuWI6jO9Jxg33n9tUW3LrcgjPHq7FrazbWEdJ1lSFU6OwLbN+VxUv5eiX28ec+coCDOY+7tuVi/+4ibN+UjQ38O27l77BeREFbKtbR01sv3p6o+TVJWLs2DWta06jmUwn+DA3QeWwi5AXoTasI/MZUqvlkJUoE5O1Ab39dURFLYRKNUvF6vwif9vkoEVJyrkk6oGgqEgsl9IOo7qWMNfscoZ6REYTUtEBkZIriX44EqviEZH8qej9lCQR+fGKAsrgEfwV3Cc2sCJmNZctnInDZDBrV+tKpWOI3CYuWTMKCxZMV1EWpT5zqq7HJPlTrIzDS1xXeo6jER4til/i6QJ7q3Ffe84CHlxvc3J3hRsC78T23kY5wGmGjoG5hJytFpQTAH3LTbTWvxcxsNCmMSp3/wUSRy25HCuom+sr+CHYDI6p0fS0F9i9I/+orH4t/YulELRREeGENVcSemkCcaaPLuEUWFlGhSPriVjbqrVTn29mwt8UQrhG4sXolrjQvx/W2ENzZGI5ba5fj1rplfG8F74vAsz1xeHU4FT+dzMGHM4X4eL4Mv1CV/3JVs+jo1+tSqbEJv1xvxmfZ9ehas8YurcKH8414f6YWPx2vwNtDxaoDPdlKlb46CmfZOY5VBmIPAb2aKi4vwhuxQW6Ii/DhyD0dWQULkE0AFBUvJNQXoZzgLyfoBfClRYtQlL8AxYWLUVrszyNBXxJI6K8gNIOolJciL9dPqfRMyZZJmceGsUDF+FLoJmblEcBUzwWl4chlQ8ug4k4m8JMzlhD6dA1pKZl0Dwl3gb0o9+xCAj8/EHlFwWyYVCQFy5FbGIRCyTJgYy6vkAVLESqmLbCuItRrqqm6q+MU3MvZ8EW917AjSCeprZFwTAxd21jU1fNaY+JvVt8kloBVzYlopXpVQCeMRaVv20Iltj0De3dnU2nnE+DFOEAld/BYBY6eqMKJU7U4daYRZ8414RwVttjZMzw/vQrnz/JI9X32VAPBXEerxhmB+ul6Ku9awrwWl07X0eS8Dhf5HIH69cttuH51HS6ea8WOrfnYtjkPuwi/xvoEDhCVuHB2PS6c2YDWJkKEILl5oRFvn2zHr68P4MPTnXj3cDPuna7GcarqPfUrsYNe1g4Oznsql+JQ7XIcb1yJM83huNAahStrY3CNAL4tsG6j8Fjzuz0k8B+tT1S1XZ5Qfd9picINDgz32+LwkEr6XlsMbhG8t/mcO2sIc9kTl/fcpN1qpXpfG437UvWR8NfAXcCehRc7c/GM9mqXhF6KFNSfiYewKVMD9c0cWNYJ1Dk4rArDzdpgXK9ehuuV/rgi9WEKZ+FkzmQcTh9LsFOxJ3pRoXsQ6m5YHzUC62O9sDHBlzYKm5PGYVPieLTGCtB9sCpxLFpzp2NLTQAO0Ns4vS8Xty424vt7m3H/5gZc4YB6gJBuqY9CLYFeRIVeUbIc1fRGy4oCsLYlHnt20Mvaw3awu1gBff+eIv6/EPA78ykC8unV5WEHj9t53EJPZ+NGCoX1afT8eFyXibbmdLQ2E+pfbHVL5m/nv72mrV6dRZWfQWUv6l5j9Y0pah5IMsQKVciSP2NZqJqjEpNzAb3MSQngsyl6BOwFxWEE/0pk5hDkhHta5u/x+FQVylmOlLRlSCPwxRJFxacuQ0ZWCFLTg/8A+CWIiFr4RcHPxvIgSaucqqA+a844TJs1BlNnjsb02WOp2sdh0tRRGDNeFLsG6t6j3FUoRhS5z2hP2kil0l1cRcU7YgRh70V17+HrrBYhWTtqQC6TpHIUhS7nkqfeHn4RpS4qvd1kctSYit3MwlgBXFS5QFyO8lpgL6919IYr+4L0r74KHDcY6YF2aM6YiF3lC3CyORjXNlO97EjAY6ryJzvjFcjb7dFWNvIN4QrqV5uDfoP6nfUhdGdX0o0NxZMdMXh+IJkqPRfvzxbj04VyfLpU9QXoDfiFEBeQfybEP19rUSYlAmSP0s+XeJ2d+yOh/iOh83JfHtVRBjtVAq40heN0bRBO1q/AHnbuVWlTkR89CumRvkhPmIicrLn8j/fjyL8UpVRE5aUEOq1EIC8wL1jI8yVU6IuQmz0fBXlLqNQJd1o+G72APDV1Ll26WbTZqqxuYsoilfedzIaTkRNMILNhEcB5xaFU51QKWUuRlkOXUVQ6FbocRbW3h2GyCtig8jhYFK9QDbdAxeVD2JjDUCmZMzXRqK7RpClWV8WghspcwC0mMXRJSRSTEIzEMWtlcpT319XFKZA3NdO1bklTE6KtVOdr2NnWUEmto0LdvCUL27blsGNms4NmY/eubOynSj98sABHj5fj+KkqZSfP1OAMFd65i024QIV36fJq2hpcvrSGcG7FFR7l/BJBcf5MA+FepwE6Vfp5wvyCAJ3XBewXeP3iuVW4drlVAf36tXW4cW0joZ6HtjVpOLCvFlu3FHGAKcOB/XU4dnQ11q7JwvYteWqwuESl//TeFrx/dRD/8/4k/ufdcby8vQF36QWc2pKKrYTiuqIF2Fg8H3tql+JY80ocF2N7PNcWhqtrJPYeiZtNEcpuNRPWhPPdFrZbHu8089qqCB6jCHxCvY2DQCu90maCtyUW9wi7uy1xatXobYqIWzLZuYafp4K/uzZS2X2q+iebk/H9Vqp/DpjP+Dd+sU3CLrmEeZbyFB6vT8HjDcmqRvs9Pvt2I/tMDftWVSCuVy3F1YoluFA8D6fzZ1KtT8KhzHE4TOV+IGsidiSPItA90RrhhtWRIwhyL6xPGoO2xDGoi/REbawP2nJnYnt9IA5sjMHZQwW4d7UZzx9txaune/Dg1hbsJYzLi9hm2ZYrS4NQXy0rmP1QTGusCcPGtmTslswkqvR99MAE7gf3l/L/p4RtpAQH9pZiH6/toe3l6z17i+m5FWL7jjxCPh9bOEBvaKOqb8vBhvV52LSRXh1tw/oC/j/nKKiLahegt7ZmKxPAC9zlekNTGmroZVZQoEjigSQdiEkCQnk1vVGarPuQBASZw5IML1n3UcY+UkTxk1sgyl3gHqzALpZN0ZWTz36ZvZLvhSArR0AugKe4yg3n9VC+DmK/XkawByiwh0cu+JITPxtLqdr9AqZRsU/D3IWTMXPueGXTZ2tCMRKGGTXWQ0FdJkwlFCNKXSZHPb3dlVJ393ClUqdK9yTwRdmP5XWC3cXTTsXQRZ2Lteeot4dhBOrtoZd20zfRhZ6xjgK4KHQBuChygXq7Wm+Huqj1L0j/6qvsQGvUUQ1sL5mNow3+uLSOCmZXIp7uZaPdlYCnO2PxaEskFUoY3VACfO0K3GgNokoPxOUmqcgYhJvrQqjSQ2l8f0MoHhD+zw6k4O2JfPx8thQfCPX3FyoV1H+53kiIryLAm7+YQH21sl+vrsa/Lzfjvy+swmcC4sdDJfh+Rwa/NwHXV4fjPGF+UhQaj9upwOtSJqMkYQKKUqYhP2M28rLmI4+gVtktdNWryv1RUeqngJ6XM5cAX6LiwoX5S5CRNgfZWbLZ8yLCfAFV/gK13DkufhZiYqdzhJ9NJSDqexHiU2lpS5CcGYCMfCpwSdMqXslzqoRsf6RKiiCt/Tw9LxDZVOW5BHhuyQrkFPEz6nUQ8mkFpSvYSAXsoWyk4QroYiqjQFamUr1UVsiR0K/UKPeGmnisqktUKlcmMSVNsbkplZ2HtloD9bUE+voN7Gh0oTfT7d5BxbV7dyE7Zj4Vej727c2jSpcFQ8U4cbISJ09VKzvNAfTsuXqc52B6iX//K/x/uHJ1Da5dbSOQ1+LmdYKZdu0K4U4FfoHQFrt0vkkB/NL5VbhyoQmX+VquXb7QTKC38XPraRtwi5A5dKiaCrAEF85voOpfh+MnVuPEiTacP78Fp06u5bW1/L4NBEmRcv2/f7Qb//P5Ej6+PY4PLw/jw/P9eHl3E27w5z6yMQFbawOxqWoJtipbhJ21i3FwVQBOrlqOM2wjZ2uW4YJsUE01f6MlnGCPwG2KgutU/Dcb2JabozW7HBHgUsDrTiOtKRZ3V0kMPJbgp1pviuSgIKUB5PNU2i0huMEB5GZzKO4R9A/oFTyQbJz1qRqQ0x6uTcUDAvM+B4x7VP33qNLvrqLqrw/V1JKpWoar9DQkFHOxbDHOlyzA8bwZOJQ1RZXk3Z8ri40mYB37ZHO0B1ZRsbfEeaGZrxvifVAT643alLFYUzwHu9dG4PyRAty/3qKA/uzhdjy5sxVXzjRjbVMcctLmIiZsHLJ4FKivbo7DujVJ2EZPQmCuQE5gH9xXiiMHK9guqnD0MP++hyqUHTxQhv0HSnHocAUOH6nEQV7bt18AX4SdOwrpeRXQCPqtBP72cv7/VnKwLsfmTUVY25aLNQR529o8rFuXT4VP2PPaag7gza2a7KwGtl0JH9axPdfQ66yi96kxeqlfrJICplwmW8VzpbKvorAp53kRIZ8vqr2Q8M4ntKnei0qjaNHIL6Q3XSRrRsIJdwE6xVRRFHLzIxTY0zJWsH8HKsUeFbMYYRGakMzy4JkIDJpFuM/G4oAZmLdoMmbPn4AZVO5TZozChCkjMW6iZsJUgO7l46qOmkwYUe1U5yqe7gYXmUgdYQvPUYS/rwvcRjqpjTPa1bmAXc7b0xxN1SYYkumiWV0qql3CLwL19uwWHUNtaBtoQddIR2W9SEaMXJdr8t4XpH/1VX2CFzblT8XhuiU4JyVzN0fi8Z4EfL83Ht8T6E+2U5Vsi8LDTeG4t24lbrcFK6hf/2I3eU2UusTX726Owv2tMXiyJwmvjubg5/Nl+HS5Gp+u1OLD5Rp8vk6VfoNAV1Bv+mLtYG/Bvwn2/7nSgv9zkVAnaN5QUT7YkoRrrWy8jStwun4ZjlKd7av0w/r8OainUq9Kn46q3Pkoy1uEguyFyKbazsulOqdiLy/xR1nxEhTkLqAyn6dgXkL1UpDrhzQ29MwM2SNUYD73t5oVAvXImKlISJpJZS7ldhchJnk+YlL4XupCJGf5K7BnFdK9y6Xbl+WnYC7HpEyCn0e5Lu8L1POoyvNK5bgSBWUyybpSwby0MkwBXdIlRanXUnkL0Evpdspq0vIyyfWV7JcYKvQENDcS4o3JBHmyZqJqdSpaW+j+0la38vgHqG+mKt62g240XWpRWfv308WW5fv7C9hZi3HyaClB+gXqJ6tw6gvY26F+mf8Hl6+sxlWCXaB+68Z6ZXLeDvZLBLeKm9OuXOK9yqjq+VrOZSC4fXMjbROuXVvP563DzZvbcP/ePty5sxcPHh7C48fH8fARlfjLC7jNa6fPrCHk1+LKFX7u1nbcvk5QPTmA//54EfjlMn796SQ+vDiAV/c24fbpapzanY6D66Oxl97i7ubl2ME2vIeQP0AVfKh8CY5XBuBsfTAFSLjKd79JuF9tIOQbKEKo1m/TbjUS3A1U4/XRuN1AkNfH4EZdNOEfieuE/zXerzE+h+3vEtvflbpluLEqBDf5+ZuNUbjdzMFgNRV5q8burhalL9f5HeIp0GO4wcHk6heoX6kIVCabaZwv8cMpeh5H82bhYPYMtXp0c+p4rE0ahdWJ3mhKGIlVckwZjfqUMahKHo1V+dOxo3UlzhzKw60rjXh0dwOePd6Fh7e34OKJRuzmoF5XGoxqCoii7MUoyKQAItQ3cdDZyzYhcfRjhypx/DA9NbGj/FuerMOZUw04ebwWJ47V0IOqwhECXmB+7HgNB+FaHOG1g4fK2Z5KOPiWYu+uEsKcXtdWQn4bz3eU0RusIPDL6Y2VYOMGKvcNhdi0qRibN5eo8zXrqOLbstCyJhNNbLdN9DJFlDQ2pVC5JxHc8WrNhyh4jYrXqPVyyfziewL1Ch5LCfpiCd1Qtf//KPsL77quZN0b7n/ke8e9t7vD3J1OOhzHMcXMzMwgW5LFzMzMzMwsbTEzWWCQZZBsoZ2kz/M9NZe27XSfc9/xaowaa+21UXvt9aunatas6SWzuAn5wBBLPpbAJ9x9A0zV1t3rJsFvBF9/M3j7msLNQwO7nYOkZi7DzOK8SsOIWje4dQzXbx7DletHceHKYZw+vx8nz+5Tql3gLqmYfYe3YOfejdi45WeVghHFLrXrqqRRVPsmHvtlDVav+0ENlIpKX7+Fx/n4NRtXKbBL9Yuocy2nLrNGX6tzgboAXZ+KEbUuwNYDXQ9wfWmjHvYCeo3o/Mv02ouK8NNoSyWss40xUmCKiUKq83yCPNsIY1mGhDqVeuYtDPExA8lX0Z90ldsbGEwzIMz5GEnNFFhhTHrCFNpSpTvjaYMPFrpC8aIvUq1DutATri0yLftU6ws9mi3SlmjLBP2vPbH4V1ecgvqCLGlX6oJBhpft8TfQEHUZNZEXUR5+AZlUKQlUN1HuRxDueRyh3mcQ5CWh5QWq9fNwcyHgPc4S4qfhKUB3OwUXqnIXAt9FVLk0HLI7AXturWxPwML6GGwcpFf6GZhbHcbN27thZLoXVvbHqdIJdNvjMLE+DlOb47ByPP1KjQu8BeiyL6ZX7LIvUHfzpUpXdh2eVOY+hLlvMKEdaoSAlUlMMiM1JJxqPJI/Wgk7Rb3LAhtBhgjjfTFRllRYdkjmDz9ZgdwWSQm2SElypBoiyGnJKc5ITXNFJkPinFwqqDwv5BV4E+pa6CwXYQXBXlnpwwuYQK8NQnNDGJoaw9BIoDfRmpsj0NERS5AnEMKJVM2ENOHe052I/j6q9X6qdW57e5P5mERlPT2yn8wtYd9DJa9uU+FzOzCQTnhnY3iYyrErhft5mJqqxeRkJcbuVHC/EU+fdGDqQQvm5gYwO9tF0Ffh7v16PqYWzU1pdCC5GBspo5Vg5mEDFmdb8OJ5M/5roQVLVO/3B9Mw2ByGzhof1ObbIT/uBgojrvI3chUlwRdQSrBXUhXXR1xHa4wBOqJvop1w7eDtznBpp0vIhhHY4bcIXYI3woTgNUJnsLbcXIfq0HhFs9BLaKWYaAk6w+05Pv8KevhaPRGGdBICbipyKmEB+nC8pHIk9WOoFP4gt+JIevieXaFX0RlE5xB4lUr9Clr8LqIl8DIa/S+g3O0Ych32IdVmO+ItNyKaQI+22YgYhy2IddmBeO8DyIg4i5IMEzTXeGB0IAHTUwWYuleE4YEs1JQFIpu/jfRoKyRT8Zbw9yC16JlJ9qqypYRRUFmpH6oI9RqlzOnUaxmlNUSjvTWelqDGT5p4u7E+Eg06moyjNMVwG40awr5SFDyfW1UZwqgvkIpfoC7jJZ4K7kUFgQR7sAb2HH9kZ/kjNzeQIiOIYsMfaZlU7GnuSFyBe2KyK3/D3E9wRlS0I8WNDUIjqMgZmYpCVzOypeUGoS4wD5VSW6r6IIogf/6P/jK7mhaonIA4BCuVphEnIID39jOm8TFBVvALsICH120q91twdDZQOXYBuz4NI3A3vH0a1wwIdknHSJ79yhFl5y8L5A/gONW7KPcduyW/LlCXHjAyOUlUuzYBSerU12z4Cas3fI+1m34kzPkYcQLb12EDn6OHu5Zb13Ltf/9Kq01/s0Zdql9Eqb8nQKe9S6C/+wnB/ul7qkWAfkbpf7QJKA4+iobEi+jLpdom0McKzTCWb4pRAn00wwB3aLIdTLmK3oSL6Im/QLtIlU61QsgPE/pjeWYYL7TGWJEtVb49HlS54kmjL+Y6QwjwcGVz3WFYUItNRypb6I0g1HmbttQbiRe0X3ui8HtnNF62RGC21peOwg49qUZojL+K6uiLKIs8h/yw04jz2IdohqmRPscQ7HEMvq7H4eN2Fn5el+HjcQUerucJ83OEOSHuchKuLqdVvtzG5hjMLQ4rs7Q6BjPLozA2OwQjmoXdSary0zCzOYqbJrtpe2BCtS7HzekATAl+Mz7fUhzCihoXeDutAFxM9uWYs9dVBXMPUeo0PdS9aN6BDBODbiq4v1LshLvMVA2VOuCI21TuxgS6MSKpGONjLAlzG6Qk2itL5kWbyos0nao8XVItGa5ayiXDTQE9v8CPQPf5N6gzhGYYXV3lTxUWhEZdCFqbIngBR6C5MRwtVOntrVGEaDz6epMI8WS1FbD3EvByu3+ASpvW10+w92u3B6gQ+wYzeCyTtzPRN5DG++QxaRgazsLIaC4tHwNUkAMDORgdLSKwK3D3bg3uTtbg4VQTHj9qx8xMDxYXh7C4PIyll3eo4OuRlxuCqop4tDRmoKczD+3NGXgwXo3/Wh4AfzBg+Iff5gj3pzo8v1+Ku3zfXkYd7SUeaM6yU/2ASsKvoTDwAkoCz6OCqr029ArqCeimMFrIJTQS+k0BFwjt6+iOuInucA3mrQFX0SLADbiEZsK22f88mgPOotHvFBp8j3N7Eq2MBjrDrhLUBlT1hlT8phiiYtcWrTZTjb+GkowwlCBQv0VFfxO94TcI9WvoCLqGtsBrBPpVNPldRr0vI1Bvfk6348hyOIBE6+2IMNuAEPO1iHbYjFSf/UgPPY6C5GtornbFQHc4xkaTMPUwH09nKrifjQrCOiLwJgIZScb6U5UzsqvJo6LO9kBJroeCuCht+S1IzlzAXldDx66AnsCIK5GWhDYZJG+K5e8iRm1lwLy1JQFN3K+tjUAVlX01nUFtTThquS8pnMI8T+TluFOte6Eo349AD+D5E5j7c0vlXhCCvMIQZOcFIiPbF+kEe0qmJ5II9+Q0T6SnUcEneSAuzgWxMU6IinVEpOTcI20IaQJc5mkI6GVMKcYaEYxWQ7kNouAJiuR9URYK9PrJd/qJeCHhNvCXKpsgKvwwOwV2Dy9jlWsXqEsaxtb+qip9FKDfNj0DI5MzVOvHce2W3k7QTuKqwUnC/ShOnzuAY6d248Dhbdi2UwZMpb/7WjWI+svmn9WMUlUVQ3Cv2fiDAvv3P3+Nn6jmBeqb5XHb1qpjotD1UNeXM4oJ0EWhq5y6QFsadgncCW+9Ccz/0PuFtoL0P/2pIvw4WpIvoj/XkFDXZoLeyTMm1G9hLPMmJrINFdQHkgnxxEuvrJe3+9Ov406uMSaKLHC3zB53paFSlRseN3hjti2I0A6jOheIR2C+N4wmUBejau8j5HlsSYy3XxD8L6jmX7bzOQ1BeFjmisFsc7QmGaA27jLKogn08FNICTqCULcdCHHfg2DPw/By2g9Hm31wtpfe3lTqUnniRKAz7HR3OwdXlTM/o1S5BSEu7WPFTMyO4JbxAVy/tVs1/DIW2BPeosqNLPkYmjlf09yex+yo0m2PcnsMFg6EPyMBe0YFTl5X4OxzDY7cOnhe4rFL3BLyhLgH1baXTFoKNoIn4e3NrS8B7iMwDxGQU6mHG/PHSqVOhShtCCKiTBFJOEQw9I/g8Sjejo81pzIn2BNtFNzTCPTMNGdkZ7ojO8eDYa0HLxJ3BfWsbComCYclLC72Q0kpL+CyAFTwApYcaV21lCOGEuqhhHok2pqi0NoQwW0kOtti0U/1PSCqfAXqYgME+OBgKiFNVUzr536/KOThDIzcycIggTIwnIvBkRz0E+R9Q5kYGJL7cqi88zB6Jw8T40V8nSyVM79Hpf74USPuTlTjwd06zD/rxfPZPjya7sDk3SY8mGqj0i/jhR5AsEi6pg593aXQVSejozkbdwbKcXekCs/oEH5fINx/HwZe9uPXmWY8u1uB6cEsTPJ/GagOQGuuM2qTzFEZfQuVVOdVVPC1oZfRQJXdSOVd63catT6n0SRrhVK1i7UFXyXALxK2F9Gs7AL3CXTfU6j3Oo5aj8Oo86QQ8jmp1hjtCKHypqLvFrUfRYjH3aZaN8ZwIvcTbxHoBuiPuYbeKD5GIgNZKi+AkYPfNTT5XEGD92VUup1HocMJ5DkR6s6Hkeq4D3F22xHrtA2ZAYdRRUHVVmmLnhYf9HWFYHIiFTPPy/HkWSW/7xQUFLohJPg6ovgby4ql86fCzSAES1Lc6AicUFbgyXNPEMssX8mbU2XraiOp0GMJ8QR0tPG7bU1CO/cF6q1izXFq29aWiFZCX6Cuo3KvpbKvq4uAjq9VVxWMSjqT4kKplHFXg+EFOYwSc32p0v2QS2WelxeE/PxgBfUcqvXsPH9k5fohg49JzfamcvdFZgYVfKovwe6JxER3JCR7UMW7IzbBBZExDgiPsiPM7Qhze0TF2yMmkdBn1BoWS4AzKgmNJewJ+sgY3k9nINvoOBmMdaJTIPxDCfsIeyp3K7h7Gq1AXQO7pGEE6lLqaGxKpW5yigA/QpAfIxdO4IbRcVw3OklOnMSl64T6+f0q1y4pGcmz79yzUdWy7963lWD/hapdU+zrN/2EdVtWUan/QIB/o6C+acd6bN29EVt2/aLUuj4Fo0+/aEpdS7t8+vnHKmcurQAE4B98ToD//QO8S8CLvS/HCPX3CPV3CXSxFaT/6U9NVOldhPdQvgmhboI7tLH8FahL6iXnNre3MEyAD6VeUyaqfSD1KoaybmCcjuB+mTWmqp3xsNYdjxTQAzDXFUpYR2B5gFDvp1rvD8U8QT7Prewv9tH6BehioVjuDcXLbm7bgvFc54vJInt0UqXXx19BVewFFEaeQnrwEcT47EWg23b4u+2mQifM7XbDxnI3HGwPw4XgdrQ7BWvC24Ew1iYQnYUDQWxhdRimVOS3TQ/B+PZB3DI6gJvGBxXQr93aA4Pb+2FkwfusCHs+1tj6EEzs6ARWzJSAN3U4DnPHE7B0oVqXvLw3oe53nVC/DHvPizQqdap0Fz+qdIG6AroR92/CT3q0E9x+knphiC8wD4sxQwRD9ohYC4RHm/HHaI6oGFOGoSYEuglieH9ivDmBboW0FFuaHRW6A7LTXaiMqI7yeQHlefMC8mJoK7d9qM79UVwiA1pBKCuXwS4JlYPVAFh9TTAa6kII9TAq3yh0tMSgvZFKrTkGPR0JGOxLZRifjkEq7r5ewpxqfFTgPZKB4dEMgjsd/UO8j1Af4PHhO9kYIrwHCO5BAnyAyrxvOJuPy8bIWC6hnq9sfKwAI0M5fO1s3B0vw6MHdbR6PLynw/xMN+YI9d6eYgInCfX1GSgtjUVxcRxhP4zfX97nZ6jHcH81Gmt5XwE/d1MOxgeq8Gi8AQuPO/H7PNX74iB+ne3Ai8cNWJ6uwvPxAjzsScVYYyT6y3zRluOgWjTXUzU3xRqgPuIKKgjqMq9jqCHcG0OoyMOozEMuagqewG4NvIxWfwH7WUL8BIF+BFWuB1BJq3E/QiCfIuzPUb2fU4q+LfgKFT8BHn0dfWKEeU/UZXSFX0RH2EW0h16kwr9MhX4ZjV50Kh4X+VrnUOpyFvlOJ5FNqOd6Eu78PIUhZ1AacwENOUYYbHDF1HAUHt1Pw9SDDDx6lI9HM6W4czcHdU2hiE+0gLPDMcTyN1ZXGIQcQi03xhZ5hGA6VWxZvifPezgaGiJRT2uoi2IEFEeAJ67AnAq9KUFBXdR6d1cqOjtTFNDF2nlMTODeTNiLNVAM1Mis4lL+5grckZvtguwMF+RQYOTmUFhQrYtJCiaPCj2HYM+RlAyP5RZwWxCADEYSGbw/KzuIUac/UlJ8kJwi6RlvZQkEezTBHBFtz2uEsI5zQHSCA+KSnRFDZxURb8dryIpbW0RJXp4gj03gffFOiE9yRVyiKxW7qH1R8HaEuxW8fGXA1BCu7mJGCuxS5qiaiJlRqZudJtQPkwvHYECgGxiLncTN26d5TNT6EZy5cJAmA6n7cPi4TFTagf2Hd2Dfwe3YuXuTGkiVPjHrZNWlzauwav13aqBUlPoWQn373s0K7nJMyhk/+/IjfExgf/qPj1S9uthnX35CqH+Ij3hc0izSO12WspO+6dJuV7b6/bc/fRdvffpGSWO3TPfPt1LtdO8USm90c4zkmGBIVbvcwmg6gS659CRR6pfRS+tLEtOU+igdwGSpFSar7HC3zgkPG90x0+qDuU5/LPYEUYkHE+BU7X3BCujPxAZDMD9IuA9SsQ9QuQ+Ea4q9MwSLhLr0TR/Ks0Bz0g3UxF5EWcw55EacQlLAQYR77EKwxx4Eeu6Ht0DdfjfsbPbAzvYAt4dhTTDfNtkDC4u9sHc8AgfnY7C0ofI23UNPvA+3zQ8yxDrAE7YXRqaHeRKPEOgHccN4P7c8LveZHcRN80O4RfVuZHWUgD8GE9sTtJMwsz8JS6czsGVUIAB39TOAixfVuucVpdxdvbWqF0//myrlIgOlUgHjG0SwB0vaxYBKnWFy2C3+0Ez4g9XD3AwxVOUxDOFjaXGEfUK8JVJWgJ6RZo+sDCdkSqlihjOhTlWU742iQh8UFfmiSNIsBLhMGiqvCFbqXA/zmirJnwZSpQeiQRdMqAfzAo5EV3scL+I4bWCzOxlDAwT1UJayoYFMDA9mEqiSNslTqZQh7g9QjQ/I/VTmw6P5BHsBhgjQYYJ7mAAfHpHHEuYThPlEkbI7fMz4WBHu3S3F5HgJVXoZpqfq8OBeLR5NNWDmSSvD/DQqTn728mgCPYL/RyI/Qw2ePR3E85kRzD4ZYnRRSMWeiZF+HQa7qtHfUYHR3mrMPOjE3HQ35qn2XzzrxL8WOvBf8+1U702Y53s9oTO535mEQX4HPUVuaM+2RUPSbVQR7MX+p1DidxI1oedQG3YeVSGnURV0GnVBZ1EfQCNg6/1PQud/ApWeB1EsKxW57EYZf3sVAnj3w6j2PIY6mS3qd4bO4Cza6BjaCPG20PNoDqbDCDjJ43wNPzoG7xOoIrgrPU6g1O04ij1OosT7LIp9zyBfYM7nVCXfRCOvw94aZ4zxOnowEo3H99IxP1tBJ9dCZ1eNzq44AjoMpeW+yKdKDgs0QIjvNWQRdFlxNshPJNAjzREddAO56fbQ0aG3tcZQfUfzNxCO5qYY3o5DexvVeKtUNMWho13KUBmN9WWij9bNyKqbt/XWRdh3dGjW3BTH31UIyhgN5tNpZGW6UHG7cOtBkAvUCXNadg5VO5V5Vm6AUul5MpBaEoL8YkK+MBBZUi1DNZ+RTbWe7oMUWlKqF4HuRjg7K5UuKRVpUBcRa/cK6rEpzohKdEBEgh2ikgj0JCeC3VHBXCyBUUp8sqt6XliULUIJ9cBQS/gFmsLb/za8CXepiBG4Sx27zDw1tzqP2xZnFdBvmZyGkflZGBL0hmZnuX+Ox84S+CdW8uxHcf7yUQX3U2dFve/HsZP7cPAwwb5rA34h0Fev+w6r1/+AVbKUHrfrpcSRwN9CRb99zyaVhvn2J2kVIHn0j/C3fxLqVO2y/fjz9/Dhp2/jw7+9Q6hTlf9D4P4B1bqWipHUi6j39wTqn7yrbAXpf/pTZ4Y1BnIdMFroTEDbYzDTAn2ptwntW+hPvIG+eKryxKvooWroiDqHLkK2L+kq+lMIesm5F5jibqUNxmttcLfJAY/b3Ql0byx1++Jljz9+7w/CbwT4i6EQLAyFYZZAnxki2Ecj8HwkCvNDUVgckgHTSMy2BOJZsz8mSu3RkUo1FX8JlTEMTSPPIDPkGOJ9DyDUYzeCPPch2PcQvD0OwMVxLxzt98LamiC33AsrqwMwMdvFMGozzKx3wpL3mVjthrHFLpha7YOZFQFvTpVusk/l0o3Njymw3zQ+xDBLM4Pbh3HL9KgyY4uTuG1JL255BqbWZ2FuexZWDhdgJ9OYPajKvW+oenVH98twlq52PjfgFSC17AbwkFw6tz5BhvAJvAE/6dsuS+GFSdfHWytL4RlTjZghPsGSEJfp2DIN25JhqDWSk/Xq3J5QF5g7qXK/vBw3NTmkqMBLVTPIhVVZEaQuMqlYkFK06spAhsghqNeFoLYmAHW1flRXAbwYg9DUGMiLO4wXZwxVWeKrskVV5TJIqA/nEcSFGBwkxAdyCfVi3i6hYi9SJvtjY1SKd4oxRkiPT5TSSjAxUYzJSYKbdpcAv3u3TJl2uwwPHlRiaqoK9+9X8nYF7t2T2zV4+rSBzy1HVXU4Cgr8+bkT6KzC+L/70AG0YHnhLhbnJul4JBWjo2pvhq4ql4q9DM26fHS1laClIQ/dbcW4N1aH6fv1eP60Fb8v9uHljMC9Ff961orZyRI8pkO62xGL/mpfdBS6QJdmhvLY66iKu4rK2CsoCT+LUlpZ0EkUex9Gsc8hlPsfQUXAEeS77kS6zSbkuexAntN2ZNtt5nYHyvg7rPI5hgrvo9weRz3BXudP58AooEx6orvtRan7XhS57kUx93Od96DQk8f9jqAs5BTKI8/x/S9DRwHVJAu6N3hguMMfU3fi8OxxFmYeZ9NKqNQrMDlSjKG+bJQV+aGWDjwjxV7ltGsrQlCa50XzRFWxr1qgJI8wz0u3QzkdWVN9EFV5BNqaw9HSHIbWdkZonbGq2qljZW5Clwx+83fQ25eB/v4snv9cWh56e7NURVJXV/rKNoMKPhW6+jhUVISjsJDqO89HWTaBnpnlhfQMD2RmeyEnz5dq3JvQ9lEqvbAsDMUVESgq57kuDUVuESOLwmBug5FNJZ+e7YvEFCr0OHsCXRs0lTYY4VHWFD/SAkODelyqi7IYWnSqM6ITHXmfExJS3ZHM905Kd0NiGsGewsckOiEs2pbXnTmFlYmqmpGBV18C3tXzJuydr8HW8SosbS8ppX5TUjFSx257BSY2l9W+mJH5eZVjv3xdqmRO4er1kzRpGXyadgYXLx/B0WPbsWv3Oqp1qV+XPuwyePoT96VaRpu0JLn3rTukWdjaV+18v/7uM3z17af4/MsP8cnfCPNP/oKPCfRPvyDc//aWWjf63U80++Cz99Qg6if/0FIz73z8Dt79+I2B0r4sBwzny7qfrriT74ihTCsC2wQDyYZU5wYE+jUMJRPgCZfQG3eJx69hJOMWRjINMZprjLsllpiqccD9Rkc8bHfFbI8XFnsJ9F4CvS+AUA/Gr/0hWBoIxsIwoU6bGY7A7Gg04R6N2X6CvS8G851ReNoYgOlaT34eM7QkXkFd7AWUR59FVtBRxHvvQwQVepDrLvg609z3w5MXjJvLAbi6Hoaj02F63EO0wzCz3E3lvYEngWC3JcxtaAJ9KnZZvcfIfD/hzcdQrRsYa2kYAwG6oUCdoRfN4PZRZSZWZ2Bhd4HO4SKsHS/DxunSK7NzvqgmHzm6UaUL1D0E6tfhQWUus0bdqNw9fanSA6VrowGk+2NwqCFhbqxMBkUljy79NBISbJTpuynKfrIMiKY4qFI0FdoS6DLLT4GcyrycMBeTKgQBupSmiYk6r6sJQUN9KBobQgjJAOh0fmhqIsxbQzRrC0cbod5JqPf0pvBCTkNfPy9mUejDVNoE9tAQVfhQIaFeitGRcowMlyobGyvD+Hi5AvsElbAA+u7dcgXue/fKld0ngPSmPy5An56updWofe12DZ480Smwy2CqThdDx5PE/yuCTswPE2NNeLE4iV+Xp/BiYYqwnkB3ew2Blou+Lh1Ki5KRnxPN6COPwCpCa3MunVgi/+8UPJioxcJsJ35b6McSIf/bXBtePNVh+VE1ZhlJjLXHYLQlHEMNgWgrdkBroS2aGbU2ZJmghmKmLOwMioNOUEEfQa7XPiTZb0aq0xZkue1CuvM2pPJ2huM25LruRoH7AcKa0PY8ijIfqnCvk8h1OoAcpz3IsOdjbTejyOsgyuggiihIymQNU15XupRraMy6hcFaZ0x0+GJ6lNfBvWTMPMzA4+kMPHmaQyvAnZFMVJeFENLeqCgKQRHhWVFE510ajNryEDo4gpnqWbpjSkO17jaq8OZItDaEo7UxlE6Pv4c6fzTWB6K9PRLtXdHo7I5dmZOgWU9vMn8D6Wpge2hIgJ5DuOcoqPf25lC956ptV1cmoZ6GhsYkVFRGopBgzs3zewX0tHR3pKTIfAkPglpSLIQ6LYcOW0AuUBcTwMtt/VYAn8nXkeoYqWOPiLahSpcadiu1H0WlLvl0AXV8GhU5LTbNBVGpToimchegp2R6I52fI40ORQZjBeyxVPHhMTZqMFVVzoRrlTRSFunhYwQnmaTkfJ1suEAWSB79BG5Snd+2vqTAbmZ3lRH6VXLkMgxNqd6p2G+bXYThbap343MwNr0AI+5fvXYMJ07uxN59G7B9lwyeSk37OoJcJiwJ6NcpoEsZpNS4S0vf1Wu/VsvlCdC/+PpDfP7P9/HZ54T539/G3798X93+4LO/KHuPoH/3Y4L947fxwScCeyp3yalz//1P32i9O8BQdDjPnorbASM5VO1ppuiVBS+kBj2BKj3hMvpiz1Opn0UPt5J6GUq7juGMGxjJvoXxQjO1qr+m1B3xpMMD890+VOp+eNETQLgHYbk3RA2MLo0S3rQ5KpD5sUQ8H07A8z5pD5CAxfY4zFJNPCh3Ql/mTdTHnENlxGnkBx1BnNtOBNtvQaDDNvgz/PVy3AMv14OE+iG4ux2Gu/sxOLschb3DYdgR6qYWO+lR1xHsv1Bpb4Ox5U7CeS8sCH1L+2NqEPSa4S5cvLYVl67vwLWb+3gyD/NkHWWoReVufpyPPwUzmzN87gmYWJ/kc6nQHc/TztHOwtrpnOrzIjCXGaNiMnvUzecq3H2lFcBlQv0SvPyuqyoX1YM9TEoXLRgSWiEqxhrRtJhYgjzBFokMIcUSGDYnMKQUS052RHq6C7Kz3ZArA1BUYYUF3mqCjsz+E5iLVa2Up+lqw1WdsVQ11NeG8QKWkkWBeyAVOy9oOs3WVobhbaFoa49Au4K6XMx/hLqUH0qlyvBwIU2Uuahygn20RNnYmKjyMmWTk+U02erhrilwsfv3RZVXqf0HD6rw6FGdgrfY48c6dfvx43reblTH5HEjw8WYGK/C+FgVo4dizDzpxdL8GJ7PDFOxT2L2yQi6O6qoOulURlq4LUVvVxUm7rSiqSGf3080crIZ3ueH8XtIIuz5v3Xm4+6dSsw+5Pveq8Lcw1r8/rwZL5/UYP5BCZ5PSkuCbEwPJGG4KQR91T7oLnVBS7YFahIMUB1/A7qEGygJExV/BgUBJ5DrS+XufxR5PpoV+p1CvucJFBDm6Y4HkeVyDMW+51DgfRzZVPL5vlT9gcdREnISVVHn0ZRyA/2lNphs9sJUdxAeDYTj2WQiFh5RmU9lYn62AI+o0AdHYlFW6cLz74BC/gayCa5sQq+A8KwmzAuyPWnuhHYMetqTCfBofieEdXs8eqjAZVKYpNqa6eB1jNga6+X8U6UzWtHmIyQq06t0+Q0MDUt0VqCUeh+jAoH6wEA+fwvi6AvR3Z2FlpZkOuA4lFcQyIX+qvIqW8Z2+HkE7BkEala2tzYoSpUuoBVg5xUHK5VeUhlFsItFcj9SHZP7ZAA1SUBMqEfKmgBRtlr6hduoOAcC2kXBOzHdA4lU5HH8LqLpQGJT3ajQ6VCo9DPzAvg6fuo9BeziBCLjZLCVrxNruwJ2S0bN5rw+TajWDeHgcoNi8Dyu3zqCyzcO4+otqYI7w2j/Mqzsr8Pa4QYs7a6p26aWlxTIFdRvn+X+ebV/9cZxnDq7BwcOb4a08NW37xVVLoDftlPALmpdVLv0kdHALkvkffP93/CPf36Iv/3jfQL9Xar1d7j/Hj6jffDpXwlwgvyztwn2t/DuR2/hParzD6QKRnq/EOjvffLRa6gP5ZpjJM9S2RAVSl+KAXqokqVssS9O7Dx6Y89pFn8e/cmEeoaUMhpgJNcI48UWuFtli8k6ezxodsFMpzcWe/zxsi8IvxHkv/dH4uVAFJYHorE8moCF0UQs3knG8p00LA6lYL43CYudyVhsTsBMTSDuFtmiL+0a6qNPoyT4KFKpioKtNsDLbB28LDfBw24HXO13wd35AJydDsLR8QCcnA/DwVGAflBB3dxyDyG9iUp7Mz3rdtoOhlW7CecDMLeVlMpBwnw7jp5aQ1uLsxe34sqNvfTQh3gijxDsRwn+k4T6aRhZHKHRUdgcV9Ux5nbc0jFYO5+Cs+clePpfJ8ivwNnrAqF+Ca7eotal18sV/mCuwidA0i63ECRtACKsqTgYQsqPM94RcdzGxQvIHZHEkDKZP85k/gCl9W0ij6UkuyCTP8o8hrWFvHAKpEVuvqRcqNYIdYG5mKh0AXpjfZQqUdPVRii4NzXwYm6MQBOVWmNDMJV6EFpbQtDWGsaLOhIdXaLUEgl0uZjT34B6DkZGRKEXK4hrUBegC+CLqdIlxaIp89cmtzWg62H+4EH1K5M0y6NHosgF4I2EuWZPnzZhRipXnrXS2vDkcQtmZ9qxuNiPZzPdWFoYxuL8MJ497cfLpQk1eDpxpwkjg/WEVwmhnUug5aO6Io3fQzq/oxgCJQSVNamMRgpQWZlAJR9MBZ9BhZ+Nvs5sbtNwl/+L1LzPP6rF4nQ18LwR/3pWT8iXYmGqBMu05zKph6r2bnMoxuoDMFDprrpItufboTXXGp15dmjPsUFLhiWa06zQmm6L9kwHAtua+w7oyXNFR5YtugtsMVTphM58S3QXWaOvzAGjOncM6zzwsDcUcxNJeHaX18LDTMw8yMT4SDyGBwjjTiryMkf+Xm4gKckcZcUByBVYprqqxmj52R5ITbRDMX8TLY1U54R6p9SaN8agrYlKnGpdxkvU2AnhLpPEZLJYa1sMz79MMuNtBfQkdPdojl1UuhoTuVOonLsodQH74GABfxOvoS6TxHS6WJRXhlGpv06/CNxzcmXfDzk0BfUcX8KWal2qYgoDCfAIlFXHoLRKLFqZKHeBulLqVPoy61SuE6lkEbBr147k1J0Ql+KGhDQPJBDs8emeiEnV4J6qVDrfU6psCsQE7r4qHSMpG0nd6BW7lEgK2H0CRK3fVmrdwuYiI/ZjuHTjIMF+iDw4CXObK7BxNICt000Fdyv7a3zcVZiYX1JqXczMkqC3uEzVfhaXrh7ByTN7cOT4TtU7Zs/+TdixZ6OCuwb29aqVr5RBikn3x7VS9rjqC3z59ScK6h8T3h99+pa2pX3w2Vv46O/vEOzvcv8dvP8JgS5KXVruCtA//gBvf/hG+mU09zaUZRtTfd8ktKUe/QIBfg79tAGCfCDhPAYTL2Ag6ZLWjTFTU+ljBSa4X26DhzonPGpyw0yHD2QVoxf9ofi1Pxy/Eei/9hHm/TFYFBtKxDxtYSQVL4YzsMQfkQB9iV5/sS4OT8sCcCfLDL0pl9ESR1VElZ7guBV+Jj/DzXgtnG5vgLXxBpgbbYSF6TaYEtamZjthbbMftnYHYU8l7uh4FNaEtwmPC8wNTXfCyHQXPSrNbC9hLeDehzMXN2L/kR9x4OgqHD+9Aecv7yDY91HBH6DKP4DrkpYxPcgQTEodj8LC4RgsHQXoR3n7CGycT2pL4/lfgwfh7eYjUKfxmJv3BXj5X4FvEFV68HX4BBqo/hWBIZIftOWP016N6ovFSC8M6Y2RTKWhplQzhORFm0ygp1J9iOopKAxAcUkwiotkYoekXnwJc0m5aAOhosxloojUFUspmoBdZgeqwa82huXtBERbJGEezm0EbxPonVTp3fG8mJMI8zTCPF0BXcupy+AoQ36VOxeoi0levYi3qaQntBy5PtUiuXJR4np4iz2kGn74UGaL6tT24UMdId6AJ0/EGgl4qVFvwtMnAvE2LMx34+WLQcw97+axNiwu9GN+rveVye2F+QHaIB83hrsTTcjPDadzSyQAa6nq+Rnud+DBVA/qm/JRVJqI9q4yDI3oUFWdguaWHHR3FdK5paK8PBJN9by/OQVNBNNofx7uE/K/zrXh94U2vHjWAMw3AwtN3Er/GYL/QTGW7hfixVQxFu8V4PlYDh71JePJYCoWqPTnR3Mxx+/tcW86nvZl4tlgHh73pOMhwfmoLxZTPRG41xmKh31RmOqNwizFzbNxgvx+Ou4PxKCr0RudTT7oaA6gwpa8dxDq6n2Rywi6oNgF1VUBagZnvihzmY+Q44lSOvqifG8U5nmgrjqMAE/hc1OozHnOCff+njQ14D3Qq80GHujLUJPEOjoF5MkK5KLOZcZvH+/TgF6gzrmcZ3HiQ0P5Kq8uMJeoTRS7pF/a21Op1hNRWxuF0tIg5FNw5OZRmfPzZWUzohCVLuqcQBdLV+ZH0PI3XBZJqMejvFYsDhXcllRGI78kjEAOVHBOSHZVA6VSliiDpTKxKCRc6tSlAsaFYHcn2D2RkOGDeFpSpg+dRwCyCfS84lAUlL7O2evBnsDrSq/YpZJGyiQDQ6zh7W+mZp3aOV2DiQyUSjkjzdDkNKzsrsLRxYhK3gi2Dgawsb8Ba7vrCuxilrZU8DY3YG59TQH+msEJnLt4UDUGOynNwU7sxN6DW1R7ga071xLoa1THRwG6KPV1v2iLV2tq/XN8/uXHVOnvEujv4NO/vUfVLmkWGTDVBk0/+OxdVb+uLY7xEQH/Id56/z385b03ShpHswnozGsYSb+K4ZRLBPcFqvMzVOanuD1NqJ9FX/wZ2jn0JV1Ef4pUvVzDYKYB7uSb4F6FLR7WOeNpkyeet/tjqScEy1LJ0i0WjsXuSMx1R+FZdwzmBxIx10+lPpCCF4MZeMEL4EU795uo1umtH+V7oi/hGtpjTqMl5hTKQ44i2XUngix/gYcJgX5zLW5c+AEXT3+PSxd+xqXL63D9xkaYENqW1gS77UE4UKnLgKmh8TZcv7mF3nYbT84uGBhTvZvKoOkR3DI9gNMXfsGh4z/h4LGfcOzUepy7tB1XDDSoX721D1fVYtX7CPWDBPphKvNjsHU9ARsXmtNx2HHr4H6aCv0c3H0vws33PCF/Fs4eZwj18/AOuAL/EKr0YOn1cl31qfDxt+CPyAah4XYMJ6WO1hkxCW5ITPFESroXYS49MjyQnsEtVYjkJiWE1aAeokoVZTKR9DOXPh0ynVty6HqVLkBXdcbcinW0JaCniwpMLmAZDGtnaE7r6lyZOSq16P2pvJjlghbLwqCaBSrplwKlyMXkAh8bK8LEeMnKoGcpYV5GNa4BfWpKYC4Q12x6uk6p8kePGt4wKvMVkD+aJtSnZb+FAG/Hs9lOPH/WRWD3qv0nj1vV/uJCL54/7+CxdszNdVG992KJCn5uroefpZZOKgd3Ruow/3yIan4Uv768i5e/TuHxzCh6B3To6KnEo6dDmCTsyyqT0dSSy/+xEi18XlNjBooLQ5FGlSczVzva0lUlztQ9OqR71Zh5WIOZ+xV4NiVpmyrMTVfhxdNaqukKLExX4sUTgv5RFX6b1QGLbfivWTqA5y1YvF+N2bFSgr8WL6frsThVThWeg7n7OVh6lI/ZyQxMjyRhtCMMfQR4Z70PKgpskJd+GzmZpsjJsqDDdkdVpRc66XjrGWW10SlLvX9PVzphnYy+7ky0NlFlt1FhUxTJLFA5390EujRfk9mhMplIID40kM1t+srvgACnyQzfboK8pzdDDYr29hL8Azk879o5l7SagF0791qEJkAXsEteXaDe2ZlOsItaj6aTDGaEJIOknoySZM6EOzII0QwZMM3yRqZKv0g6hFDPDybU+ZyaRFToklCpS0RlXaJS7QJiUdhpfI5Uv0THSfWLoxJC0gIgKMwKISKKYhwRkyhq3RvJWQFIzg1ERn4IcgsjkF8sg7BRyklIiie/JJSOwk9FCkm8niS/Lnn5ODoNUf3BETbwDTRXat3RVeB8HkZS+XL7NNX3eUL8Gpxdb8PZ7TbsnW4pqFvaXoWp1SWl4gXqFgJ1KzoEqncDw9O4SLV+7tIBCsUjOHVuPw4c2Uq1vh5bdvxMW43N239WCn39Lz9CFrAWqK/j/qqfv8VX3/6dav1Dwlxy6x/RPsSHfxeFLqkXUeka1LVVjz7Bux+8jz+/8/YfoT6URiWechb9iQR4wmnC+xR6Yo6jK+oouqOOo0/gLlBPvIhBqU3PuIHBrFsYyTHGeJElHlQ74TFDyWfNsvhFEJYJ8hc9kQR6BAEvvV5isTSQgIVBqvT+BMz1xmOxLxEvBlLxG5XCb22JeNkQi7nSYNzNsENb+FnoAg+gJvggyoKOItv3MKKd9sBTBj2v/YzzJ7/B0YNf4NjRb3Hi5I84d34NDG5uhQnBbWGxB9aWBPHtHbhusBkXr2zApWub6HV3UH3vVIOjplbHaMdVLv3Q8dXYe+h7qvWfcPLcRly8vkvB/KrhHmU3bu/FTbM9MJZ8vMMh2Loch737Sdi7vTYH91MK7K4EuYvnObh4nFNK3ZtK3S9YBkkJdGni5WfEfZn6LKGkA9U6gR4n5VceBDpVTJYfUtMZovIHLWGrlIJlZnkylPVVteelvHBKygJVpYuqbKkNpTrX0iyaUo+gUpc2uXFqhqB+lqB2McvFTmXKsFtUe3dnAi/kJCrzFEJccqhZK8YLe0TLpwrEBeCiymV/fLwIdyc1kN+7T5VOu/+AUCf0/hPqOmWPpglzATiB/oQAF4hLekW/FaDPznRRnfcQ6t3KZmc6MfOUEH9OiC90E+CE/rMWzM9LSqaTxzuo+OkQHjcT/H18zACBPojffp3E0tI4FhYn8Nt/PcHC8gNMPxnE/NJdTD3q4/cbhvZOOqQH7aiqSUV1TQoam7LoKKPQ319GByEphSxUV8dhZLgc9yerMdCdhfaGONSUBamByPbGGNSWB6GpJhzDBOIUv5uJoVy01kSgjpFUHyPOid48dDUkYqQjG4/HK/HkXinmHpdh+VkF7o0yYqj1Rl2ZK3JSbyMp6gphborCHGuUFzrwXMrgtztys2yRnGhKYIagoSlSKep7fB0ZWH7E71fZdC3uMVoa6M/E6Eg+hvk5errT0Em13k7Ydyjg89wzWuijeJJtf18W9zMJZSlRFNWeRROoS848T6VXpApJZv2KaWMjVeqYDIpLKk7SMNpgaQbfR6Ae9QeoywIrGYS6yqvTUilQtJz6G1AvjybIU1BVn0qoJ/03St2HQsdDQT0s0p4iyJYqfcUiqLSjKYjiqdRTfZGaE4yMwnDklkbTWcSiuDwGZVXx6jXLa+JQWBZBR+HP9/ZBKj9PYpo74lN43aW4Ee7Of4C6g8t1mFmeVTNLpdGXuZWsviRK3RBOrkYK6la21/iYSzCxvAgLwt2SkLeigrdyuMn9mzCzuQYjswu4TrhfuXGcqv0QDh/fgd37N2DbrjXKtlCtb5RGX798jzXrv4Osf6pv5fvtD19SrctKRx+qboyfEO4fi1qnQn//43fw3keSSyfYVd+Xj/GOqPR33sVf33tjObuh5FPoTzhBZX6MyvwEIX4cPdFH0Rl5BF2Rx9BLxTyQcA7DBPqYDIxSnY8XWKimXfcrHfGozgMzDb5YaAvBi84IvOyJocViWfq6SM/0gXgsDyVheTiZQI/DDEP/5x1RWOqKxcsOWmMkFqsD1YrsQ3GGaA09gXLvHch3345Cv0PIDzyJOBkQNduG21fW4PypH7B/z+fYv/dL7D/wNY4c/R4XL/6CmzclHbML1lb7YUYQm5juoVLfTnhvweVrW3Hm0kacvbwRt0wOwsz6FCG/V+XT9x3+AfuO/IAjZ9bh/DWq9Vu7cPnmTmXX6ARumeyGMZW/mc0BWDsdhR3VuoPbKTh4nIIjVbkj1bqT21m4el6Ah7fk0jVT+fRAgbq02pUmXtKfwlr9KMOoPiLUdGjpVueKJCr01AxvpWpyGFIXl2mqXELaAobcAvNKKvOKSilX9IfUnTfWS85c69HRWC/T/anC26S5VjJBnrqi2kShSxOuFDWppL01TuVVVQmjUuj66fw5ygToI6NaOeP4uFaeKFtNtRdrqRYqVYG5AvuDMkK9iiDXp1s0lT79qF5T50qNN69AvFWlVQTYAm5R5M9mCe3nvcrm5/oJdVHqXcpmZlqp0tsJ8zaCvRmLS+283YinM/Xq2NJyD1V7D19PUjd9ePnyDpaXx7D8YpJAn8T84iSezY9hbLIdzW3FCuoDwzpMPuiArjEHHd0E/P02dPeWE5oCrDrUN2SgppbfW3cRdHVJ/F4T0ETLIqR0tYRXcRBqKsLQqItFc0M8eiUN0ZKCUkZSBVSCJfn+aKtPQhGdcisV6J0BApDf/ajMwO2V3L49sjOskBJvhJx0CyTFGKAgyxql+Y4ozrVHa2OYmhBWXeGPrHR7SCO24mJvtDLi0iKjCn7H1eo8SPpLIK+VnWrVKgLojg6CvVMzgXdPj9ScZ/F8S6sGqV7JVkCWvHhPT44Cu0B6YCBfQXtyUsZEapQ9eFCr7O7danVcTMZX5LG94hD4Xk0UZBUVIQrqOaLUM9yQnq6lDdMzJQKlYifUM3IFrJLvJtQrYwn0NFQ3pBPuSQq+xRXRSqlLeWNmTiDSMv1UBCvXRzSvlchoF0a3TuraCY/mtRPvgcRUvmYegS4wr6Lyr0lGeXUCquqSUdeYilpaeU08XzdMK5ks4Otm+9IZSI5dU+qhkbYIYBQguXWl1K3OaUC3vAArm8uwpVJ3cL5JpW6kwC6pF1OLSwroKtfuaqjMztWYZkrhZwxzewPctrwMQ5NzuHrzBE5f2Ee1vhm79q2nYl+nFPv6Td/jp7Vf4ed136jBUq3FwPf49sd/4stvPsffRYl/9gHtPaXWP/tc+qi/hw9WwP7eJ+/j/U8/4v5HeOeDj/D2+28MlA7EE+Yxh9EbfYRb2T+Gnqhj6CbQu6MI+xhJxZzHYPJVjGcZq/7qk8W2mCx10FoC6LzwrCkAy23h+I3h4q/d8XjRHYeFzmi1mtFzqvXnhPtcXwxmOsMJ9TA8bwvFQmswlpqp7HX+eF7mhrtppugKP4+m4KPIc92EJNt1yHTfjfyg00j2PgkvqnCL65tw5dzP2Lf7C+zc/nds3/F37Nr9JY6dWIVr1zYT6ntgY3sI1tbSOvcwjM32KYV+6epWnDy7DsfPrMXlGzsI6kMK6mcublZgP3JqDU5e2IgLVO9XDXev2C4YmFD1Wx2kBz4MG6cTPGmEudtpgvysgrlsnajMHVxOU6GfJ8ivE+BU5j5X4eV7DT7+2iCpNP0PCjVXYWR4tIOCeVScDIDJDDgn/nhd+ON3Q4ZUuChVLrNBA9WEomJpxkWI19SFoqo2hGG5pF4CFchFmWvqPPaNVEuasj4qM/2+hN360LyvR5tkNESFPjicTpBnMbSnOmd4P3pHZoBqANfXlotSl9sTEyUKKlMPKwlyDez3p8oJ8Vqq5nqVL3+dM5dceTOtVUFXD3N9mkUUuR7mens+24vZJ90K9ALpZ886CO9OLCy04flcE60Rc/PNeEawz8zWE/DNmJ1t5uu2Uq3z8XQEC/NDmF8Y5WNHuSXQx5tRVpHM7zGe0U4s6hvFadVj9vkQfv39Pl7+eg9T012EeCkdVBvaOgqp5osIqQSk8sJvbknDxHg1QZlFmFEV9xa8miw1NlqOvu5cTIxVYeF5Nx7TgXVTnQ/1F6KsOASdrRkYHylFGyOnep636ko/FOQ5Q1fjj/xsezTpglBR5EalboOsZHOkxBmjMNsZtRU8v3TejbURqqKpuMBbKe9Hj7RSUJkPMClzAAj5MZ6XuwT80HAewS3dMKmeqdRFhasyxL5sHs9hRJZLqGtA1yAuVS1yTAZC8xSkRaVLmapAXMY/pqa0cRD9vhwX0E9MVKhUzCCfM8TX6KRar6uLYgQZhLxcwpsOMC2Nv2UCXZS6NPDKJMwzcgNeQb2wIoYKnUpdoE6lLlCX9ItUwwjY84pCkZ0bTKEjNesCdjeC3ZVgd+b140xB5EIgeyIpPQCZBRGEevwrqFfr0qBrykRTWzYaW7NR25SKirp4NTArFTYSCUiVjAZ1RzoJOwSFWSu17uRmAAtrWf5O1kO9pFS6ncN1KnVZZ/g2XD1MYOtwA2ZW/wl1WwJfgG7tZEioE/y2V2DJ55tS0V+7eRynzu3BoWPbsHvfBqryHwn0f+KH1V+o9IuodVHpAvUff/oGX3/3Jb7859/w+RefEuYfK9Uu6ZhP/vY+PvjkHbz7oYD9Pbz/yUdU75/y9sd/hHpn6F6IdYXtR3f4QdohdEccJdhPULET6NHn0BN7EQNJNzCWaYq7hba4V+qIe2XOeFhNlU6gL3VE4Nf2GPyrIx7/6krAbz3SHz0e81Tsc1TuUoe+0BeNmY5gLPdRzfeGY77FBwsNHnhR746ZEmlXehGtIUdR6bsHCZY/Icz4e8TYbEK2/ynkRVxHJFWxi/kBXDu/Hgf2/BPbt/4NmzZ9gg0bP8bOPV/g3Pm1ataoJYFuLikY8324dXs3v9AduHx9Gy5c2aIGR89c3ET1vgs3jPbTg25SOfWjp9fizOVNVOpblVK/ZrRHqXRpG2BifRi2zifhShWuShV9pWzxMhyl/YDLGTi7y3J3otZlcFSWujMg1K/B2+c6AgJuIUia/tNkAoXMbouJl1lvzlTnrkgmyFPkIshiyJrLkDXHDdnSQ6PIEwVFXigo9kJJuQ8qawJQowsm1INQXe2POt5u0IUS6FFKfUuaRYAtylysoy1RQXyAF7q0vu3r0cAuCn1oIB0jMmt0OBNDMv1/BepqOv9EEYFR8moQVCYJadUrMggqaRZR5dVU4tV49LhGmZQmSgXL7KxWvSJbAbnYs9kOAlvSKwJyzWQgVLN/g/qzPgX258/0qRg6ACp1gbce6s+e19MaaLwtx59TxT+XlEy3NqD6vB+Li8NYXhoj6MfwcKoLzU15KC9LoPLOUL1kOtoL+T904NdfJ5XNzw9jbKye4C6k2oxEVhbhlBdKMBbyPXvoHOhs+FkePmzE/Xs6THMrkYdYd1cO4VainNXgQDH6CP2nj1v4XefS0aaikTCRPLjktBt0YWpxkdIid+Rm2qOu0p9qnqq/OghNtDZdODqk9W1FIDKT7VTHxcJsD1QWB2JsqFClXO49qPiDTdwtxxid7vBoIR10PvoGqLwlxcJtH2Et1k/4DvL5QwJibiV9IrlxvQmgRaELrAXaAvHp6Xq1lWhLHLSYVCrJgPfde1WEPx3KnRKMDBbSsWWjtSkJddVRKJaJRFTlWYw4JX2YK20C8nmMlpkbhPRsaQ3A77ckAiU1iahsSKNiTyaM4whdyYFHE7yRyC8OVTNQJYLV8uoOCItwQHikqHQXRMZK6sSLcOZ3lR+B7JIY5JZo6ZdaRlstHflobs9DfXMWAZ9OxZ7CiCBBOQ0ZRBXnImWRMlgqSt0vyBzu3oZqEpKlzQWl0q1triiVbu94Qyl1Vw+B+m1C/TrBf1mVONo43oQdFbyjpwkcaLbct6ED0JQ7zekm7J2o2s3Oqc6Pl64exuFjW7Fx8/dYveZL/PTzl1iz7lusWv1PrP75W6zfsApr1v6Ib779Al98+Rm+/FLA/gnV+VsrJjB/C+8R6h9+/AE+JNTf/fAjvPXeB3+EekvADrQG7kRb0B50BO8n3A8T6JJLP4P+OMI84YoC+nC6IcZyLDBZZIf7pU6YqnSlSvdWi1+87I7G751a29x/dRPqDDWXe+Ox0BuLear0xf5oLNGka+NSNx/fFYDFVk/MNzhjpsISE1lX0M1IoZGfIddtM0JNvoePwTfwNVyNGOeDyAm7jhTJTzuewnWC+fD+b7B929+xYcNH/FLewy9bPqYX/AEGRjthIZ0VaaaWB2Fkug83DHfi6o1tqiZd0i8C9YvXqMhv7sGJsxtU+uXQidU4fWkjLhnsWAH6HsJ9J26a7oeZ7TGq83OqbNHD75oqYZROix6y8IUXQe99hUC/qJap8wsygl+wMXwDDCFL1YWGSnMuwpwWGWOtFoWOlTr0FEckpTkjVdaDzHZDVp4ncgu9+ON3R16hOwpLPFFUKuaB0govVFT7EOgBqBKg1wVB2uW2NEUS6FqZmgyWiUqXtIvAW592EahL9YNa5EJSLn2i0gXqotTTeZGn82LPVKkXUepj44WYmKT6I9TFXkNdX9FSo9IrohrFHj+uU8r86VNRzRrUn81qQP8j1PUg/0/Tqlv6uP8m0MUB6KHeSrhqYBeV/sqeCdS1FI08Vv9aT590YvZpD357OYEXhPvwYCUVbwqhyuiFivzxo278/ttdBf7Z2X5GAiNYWrrD5/Wgvb0ADQ2ZuDNay9ftw/LyEJZfDmJpeYDw5+ekyfs8uF+P3p581Ncn0Wmkoq42XrWbvTNawdeVNFInlW8pamuiCf50VZGSk+lEc0BeliOqSn3R15mEoe4UdNRHobclDnd60zExkI1JmcXZmYqJQUKpPBTVJSEY6ctjhMBzwO//wUM6WNr9qUpM3qt4BfWBIUJcYE7r53MHCG890IepwkcIbtkK3PWDnmKi0CWlIqkVvUoXqAvEBeYzMy2ao+ZWjolqv3evGpN0AneGitDfk8NohN8BlXCxpDgI9Eyqc5mIlJ3rR6EiDbwIc0mp5GhQzy+NRFldIqoI3Bp+f1W6eJTL8wldyYEXFIchJy+Q0av3K6hL6kWgHhYlat1FS7+kSfolDNnF0XzNWJRRrdc3Z6OtqwitnYVU6jm8nanSMAJ1/WCs1LEnZzACSHKh0HJAYKgVPH21gVIbewLbVku7iOnVuqRfBOoCeDuC3pmqXczF2wxufpZw8TFXcBfI27sbkwnGSuHL4yUHb2RyFgaGp3D2wn7sPfALftn4HVX5P/DDqi/w9bef4dvv/oFVP32NH1dRqX/zD/zji8/w2d9ktaP38LFUvHz6DlX523j3g7/i3ff/ig+p1AXq73z4Af76ruTV3yhpbPLbgWb/nWjx34XWgD1oDz6AzvCjhOxplXbpi7+igD6abYKxXEtMFtoppS5Qf9pItU1QS8vclx3heCHWGYnFrkjMd0fieVc4nnWFam13pRqmh0q93Q8v2r35eE8s1NvjfuEN9CUfR2vkXlQH7USM1U/wMPgazle+gs2Ff8LVcD1ivM4gLcwIkb7XYWm4FyeP/IDtmz/Fmp/f5RfzNsOW97Bt1+dU27/AyFxy5gS77VGC/RAMTfbgJmEvaZjLBttxiYC/enMXpJHX6QsbceDoDzh84ieco5K/YbwXt8wOqAHSy1T4AnVrpzMEOpV3oPRCl86KJvxhWSoLiTBTJkvUiQWFmlCZS090Y7XgRWiYOSJlhf9oWUvUEtGxVoiVGaOJNkhKsUNquiMys2Vlfw8F8nwCXTrulRDopeViHiiv9ERVjTdq6vxRWxdAkASjqVFSL9IyVdIuWqWDKHU93GVf4C4qXZW0SckigT44kIyR4XSMKoWeRqX+Ov3yn0pdU25yEWsmF7yUKEq+XMoT6xXQtVSLVlsuEBeT/X9X6v9u83MCYTGqYdqboNeMj5vj8+ckpy4mTkMiAsKdQJfBU82JaO8pIH1Gh7BAB7E8P4CXVOwvF0cw+7gTj6f42Qh7aRz2YnEU//ptEi+X7xDow3jB7e+8LfbkERX5gzaCeQT/+tckfvtVKmqGCX2JAPr5WHn8EB5NtxLqhWpwtakxjUAPQQkVoMBePscLOgEZyB0iWKVxlizqnJfpjKa6CHRLFEWIi3U1xaC/LQFDPG9i4zxfD0YYSdwpxiwhfn+E54MAfkzYzjwiaGXw+ZGMWUhqRPLeMohZRqVdrBS4pFHULOA3wK2grWYAE8Jj5UqVa+0e5D6ZiyBlqnLOpce9OGtJo8n8gWYFcvmOxXFKOkxSXVK99HCqHvfu1qj00mBvPjpaMqCrjlPfQY601pXBUYJdBv1TZYm7LKlT90Mq1XsG1XteWTjK6hNR05oOXVsG6qj0K+tiqdQj1ezSwtJQ1SMmLdNbNeeSzosC94hoB15voq4dEUG1npDqh7TcUGQWRSG/LA6VtamEeC6VehGVOp0ulXqtRAO6JEYC8vrRymlI3l4GThPTPBAd78LXtFU5dRcPqmzHq7CyI9jtr8DG4aoyB6ptNwLby9dCbQXwzp63CXVjuHiZkg9U+j4WcPUy43FTHjODq6eZVgrpbKgGV82tLquSx6sGx1Ud+7YdP1Ohf0HF/rUCuwB97bofsG79Km5X4afV3+Grrz8n2KVtgABcgP4X/PWd/4O33v0z3vuAqv3D9/H2e+/gL2+9hf/z1tt/hLoCu99Own0XmgP3ojX0EDoiT6Az+ix64i9rC2FIz/QCa9wtJtTLHTFd447nLX5U3qH4tTcCvxLaynrCqdIjsNgbCVkYY14Wx6C96OF9XYR6ixdetnjit3YPzNVZYSz7IjoTDqMpeg9KA7cjwOQ7OFz9GtYXv8LNY5/A4Njf4Wy8BdE+l5EQQhXsdB7Xzv2CnYT6z6v+itWr38ba9R/gl60fYz/V+qWbO2FIsJvbHKEdhInlXtw230PVvhc3TfbCQCpaTPbhlskBXKEyP3ZaJiD9jEvXtqteMLetjqhcukBdtrJIhswU9Q40hH/obYREWijFHSONhLiNirNBMEEfRAuPskA4IS9rjwbzs4YQ8nI7XBp3RZlqTbviLAh1K0LdBmkZDsjKcUE+Q/KiYkK9wJVQd1VQLyv3ItCp0qsE6L7QNQSisTFEWZNM/VZQj1HpFylhk5y6wF3ALiZLyakGXYNU5YOpvOCTuZ9MoKdSUaYR5FTsdzK4zaJCzyXQCxXQtQE5SbdQFUpelRew3qYfatUscmE/IbQE5mJ6gCuwrkBdTG4LuP8Icm7ntePz87K/YnL8Fej1JvdJbl0zSbfoJylJmaNmAnX9wGsnFgXqc/2Yn+3BEre/Lg0Bv44Dv0/g9+VRBfyluUEev4P/+v0ufn0xpnLxL5ZGFejFlgn+F8sjvG+YNoSlRSp1vu7CfD/vG8bcs34Ctp1Os5zONRNdnbn83urpJPr4OXu4lVLMTuUMR4fy0VIfTXUegLbGGAxRkY8NZOFOXwb6eM5EpQ8xshrtSVNqfbw/i4o9F9NU4LOMiuafMiohZAXqMytjFjJ2IRGTnCOpUhFQK+U9qKVTBOR6ExUuqRXpXz8xUbVSxSIpF5mHIPdrk8mk0kVUulQW6VMu/w51GRuRwe+pBw24P1mHSUYmQ31F6KRza6iJR2lJGHJz/N4oyfVEcrqXqjtPyfZRlp7nj1yZfKRLRG1bOho6M1DflorqhniU1UShSHrJlIYpqKdn+SAu0UXVq8cmuhLqjrzW7BAcYY/wGFfEJfvyNYORWRiJgrJ4RrNpCurN7YVoaitQql1BvS5Z1cWXVK2kd/g5M/k5JLcem+RGgWavcuoys1Rq1QXqto7XYO98Aw6uBkqhC9B9/K3gQWXuQiXu6GbI+25xS7B7EOwEuYsAnebmba5u66Fuq+rbZYD1Mm7cOoULlw5h975fVqD+T5V++Wkl/fKL9IjZtBYbfvkZ3//wFf72+YeqZv0DaQ/wwZ8Jcdq7f6FafwvvvPc23nrnLfyVUP/z2290aaz33YoGv21oJNgbA3ahJXgfOqjUe+LOoD/pEgZTpWe6kVoN6V6JtVp79GGNE2aa3LHYSdXdG0SoB+N32m+0X/uC8UJ6vUhb3RV70RfO+8Pxa3sglhs98EKswRXTJTKD9QxaYg+hNmI3sn23wN9qDRwM18D4wjc4s/c9HNnyF1w9+gU8rQ8hIcgQ8UG3YWN8EId2f4X1BPp6qvSNWz7B+s2fYOueL3Hi0ibcJNRNCXQz6/20fcpMrPbjtuUBNZvUyPwADKUT4+19OHPpFxw/uwYXr29TzkAP9VfpF5ujcPK4CH+q9OAIU4Z+lgS6LWITbOjlBe42/NFZ88dnS1jzdpysuWim+rqErfR3CYswplI3QUysqWrcJUBPJ9CzCfS8AjcUFntQ5XihqIBwJ+DLyrzUKkXV1X6oqZGUS4CCeUuLTDASlR6FDpVLF5WuzRKUbTdDeilf7OuR5lyphLikWqjGh1J4wVOlj6TwIk7DGO3OGME+nok749kEeh4m7hbh7r1SAl0Um6bQH04xFJ8iQB42KXs0/WYly/80CKqBXQ/5eapuDdjcVwCXbQcB2UX4cas3GRSVY8pksJRw/DcTx/AqNbNib0J9dobKnmp9XlI5UlnzrAeLBLGYHFsg5JcXBmlU3AJuglybsTqkYC6AX6a6F5NJTgJxpc5f8HGE+SKfu8T7lvjcxYURgrKREVAZFX4Hfv/XXcwv8PVfSBllL/e78YRq9ykjmmkZzCS0B+hsBxlJDYoy70rGQEcit0kYH8zExJCAPo3KPBsPJ0vxYLwE9ydKMMXnTj+owhOq9KdPtJTIE4L3ESE/xfNz926VArfAXG9vQn2MKl0eI1GXbFU+fKyI518rWx1Xcw+k2Zq0cdDx9TWV/nRGUmoCdHGm8l0L1FvVmIKMLQjU741WY7ivBF1tOWisoxoujUCepFoE5KkeSE3ToJ4iij1HwM6tzDSlGi/VxaFG+scoqKegrjkBlboYlFYT0FTq2fn+qhxSxp/iEsUE6g6Eug2VtXRsdCHU+drZQVTqVPjlCaiuy0RDS55S6i0dxUqtN7Rko64xHdW6FFUJox+MVaWTdBrxyR6qeMEviCrcy4iQJshdDLi9BWdpz+tpDA8ficYt4OlrzmMEOmEuit1F5dlN+DxTuAvUCXcX3haV7sp9J1djVd/u6GIMeydDmFleUVC/fPUYDh/dTjEqKv1zfP/j5/jxp3/i57XfUqV/r9S62A8/foXP/yGljW/jI2nk9dFbmn34NlU6lfv7byuwv0O1/ta7b3Rp1BGkOr+tqCfYGwKo1kP3ozPqKHoTz2Iw7aqaPTqaa4jxIlPcr7DCdLUdHusc8bzVDUs93lju88OybLu8sERb6PbEfLcX5rp9Mdfjz9sBPB6EFx2Ef2sgfm3ywct6TzyvcMBYhgFaY06gNvwAigJ3ItlrK6K9D8DTYTduXvwBR3e+i51r/384su09WN3YjAivy0gNN4cf1fqV0+uwfePH2CA59c0fY+3Gj7B222c4cGYtDAhuE5sDMLPdByv7gzRZ2YiQJ+hN6Ryk94uAXWaXXrqxXYFdUjOSejG2PKzgLimY21ZHYe14UuXRI2ItCXJb/rjskJBiz9DPjj8IWoqtSqUkp9ojmduEJEI+Tlrp3kZktPEri4k1QVy8GRISLZHC52ZlOyNPVvkvdEdx0crC0AR7Wak3qir8UFsjXRaDICsVybaZ6rytJRqtzdHcarl0WS9UrLtT6tGlskXy6Okq3SLqXEu1pBHsKStAT+FFnKZMQX1MD/VcQr3wFdTVzNAHOkKdylzBXAYGWwkTgbikVhiKq9y11JSLMtcArilyqWDRICu3F+YIZAJuYUEqWd6AuLrdrmxxUaxD1aEvLsokI8KYaleZQJmw1MDcr1Ty3DN9Dl5fAinv2aU+h1TOLFOdy32z0qv9uaaw5/jcpYUhBWwBuABdvdZsn4L57y/H1X2yYMeLJYKd988T7EuyT4W/xNvLouRfTHA7TmiPYmZ2gGq2D4u8T2z6MZ0K1frcYi9mCMJnBOIMITnN6Gdqogj3R/MVwAXo/e1x6GuPIdjjMNqXgtH+VAx2J2NiOAuP7vM8TBZjcqKYAC3j919N2Eq6q5nnQKvxl9r/KUZPsorU2Fi5ArhKuayAXQ2C/hvUJ+/KurBU7nxtfVvkyUktOns4RcfB95iZkRQXFboMQosjZsQk51AGpMWJi1KXNNP9yXpCvZZQLyPU89CkS0VlWQzycwnZDMI71YvXhAeS0wh4wlODOiEsnRxLg1FMgFe3pkLXnoq6lkQF9eqGWJTXEuolUtbow+e68XqTGddiLoS6nUqVhEXJrFIqdb6HBvUoFFcmoUaXhcaWfLR2FqO9u5RWrAZNJbeua8og2JP/kIKR8sb4lNdQd/cW1W0IZw+Bu6hwgp37bt4m8PSTFIuZSrkI2EWx601UvKePpGY0mMvW3YuPp3n6WHJrQbibwsr2Bm4Zn8F1g1M4e/4gdu5eR5B/pRT7Tz9/pQZNf177Hdas/WFl0PR7fPvd3xXUP/7kLXz0EeH+8dv48ON38D7h/g7VuoD93fffoXp/Q6nX+W5GLa3OdxPq/Knag3ahNfwgOuNOoDflHPrTL2EoxwDjxSZ4UGWJ6VobPGmww/N2Z0Ldg1D3xFI3Ad/tisVuF8LcFc97xDwJdR8C3g+LXQF40RaIf7UG47+aA/GyxhuP8m1Uvr42+BiK/PYiy3sHUv32IzPmGsICz8PUcCNOHfwbdm3439j7y19x6+xP8LU/gaQgY8T634KD6WGcOPgdftnwPtasfw+rf/kAqzZ/hK1HvscFw10wstxLkO+FnfMRhknHYet8FJYOsjzdYcL9sIK7lcMJ3KIav3JzB24Y76F6PwAT66NKrUvliwXfz87lDHyDblCVWyEuiVAntBMJ5aR0eySmEeJpNkhJs10xGySlWlFdmNMB3KaCN0Z0nBGNnzmeKj3eAokCdTqCrCwn5OUR6qLOCzyUlcv0/3J/1FYFoaFOFgOWNSRpdSGEeqRq1CQqvYVgF6jLTFEBuQBdW71fW+x5aJAgHya4RwXqhLsCejJhnsKLOFVt/wh1UeoF/wZ1Sblosz4fP2pT6QZRpDIQOfOUAH1CaD6VOnGBqahnAahc/D1/hLqo7D9AXQO5ssU2ZYtLbYRm+4p10rqphvtoBPEiwUoYL80PEy5U0Mq4/3yYkB9UgH+zvv3ZLD+DQHxugAqTz6fSFhjPU5ELqEVhL3L/5fKYUt3zcwQ9j8u+bOeey6Aoj/E5S4S5PO8Zjz2XWatLY3j58i6VO1X5okx0GscL3l4g5Gf4WWbnBvGcn3d2vhf3GNVMP27m90iYEuYPxgsJwTyMDxHqPcnoJdC7WyPR0xaFvo5oAj0BA7Iwiaw2RciPjGZh6lElZuboWJ/W4qFUGUm6S6IkOtjHD5vxkHC9N1mD8TvSQbNYpV8kjy8mJYfDBPsYVfy9ySo8uFeNuzKxiI7i7j0pi6TToMn+/QcVmKbjePq0HjJuIQPQKprieRPHKudCzqOcU6XW+b9N3WvC3ZE6DPdWoKs1n1BPQ3V5HArzQ5GZqU2kS1JQp2J/pdQF6t7IKglCUW00qlqTUddOa02AriUBNU2xqKij6ib0s3J9kJQmC13IXA5HlVsXqKuSYFn2LskD8ak+SMkJUtUvpdUpCur1TXkK6h29ZejsLVWDpk10OmrAVFpE1MQpsEsVjNTOJ9LpRMY6qcFSb39JoxjDgTC3o1q3c6Fqd6cq9yHUAyzgHcjHBFhRuZurFIyodU/uS1rG21eWyqNj8CTIvS3h42cN3wA7+Ac5EPo2fKw5HJyMYWpxFbeMzuHajVM4fnI3Nm1ZpcD+08+i1L/G6jUa2Ndv+FFNSvp57Tf42+fvEeZ/wfsf/B8atx9KBYxA/a9U6X8l0N/CX9/+62uoV3mtxyvz2Uiwb0Nz2D50ymSk1DMYyLyI0QIDqnRTPKm3wdMmO8w022Ghyxm/9nvi9yEvvBzwoLkS8M5Y6HXFPG1hwAuLA35Y6iPQu4PwW3sw/tUShH/VB2K+1B0TaaZojbiAYu+DSHHagiS37cgMO6lm2sXF0Fs6HILBlZ9xYMf72LH2f+PSka/gYrqPQDdAZrQVIv1uwujadmzf8gk93DtYS6D/tIWKffcXOHB+La7d3k5474Gd6xE4yixQ1xNq8pCVwxFY2osd5ck7S8hLZ8b9Cuj69IterZvaHlG16T6B1/hjMkFEjCki46i2U235Q3VAGi0l0xbp2fbIyLJHepYt0jIJ+Qwr/qAJ8STCPMGQQDdGIkEvKxjJohepyTaQxS7yclx5EQjQPVFc6IWKEj9Ul+nrlMPRXB+pBtca6sLQ2kAIEOTNjZFobIhQKRc91MX0UFc16JJ2oUoXqN8ZTcXoqAb1iYlUBXXZjo3zvvFMjE3kEOj5mLxH6KjJRFK6WMMwu16pMlHoso7o4+kONZD49HE31WcPgd63AnVJe0h4LkCX6hCpYBG4vob64oKA/Q2oK2VOI8z1trRMoC93/A9QH6ERsgsEsdj8GMFOQBPu84S3ptrpWPjeT+h0ns7ycygYSyqE4KaqnuX+EkG+uHSH4Brge9xRJY0Li6LI+Vgek8lLsj9H0C/wOQuLdAa8//n8CJ7NE/j8DALz+aUJqvFx3ibYl8Z53wieCvRfjhHqQ3hMB3efznDiXp0C6QMq4ntjuRimGu/vSkR3e6xqh9vaFIqezmie10iq3UjCPAn9/Umqe+LQaCYdQykePavBg8dVBHwdns204ZnMwiXYnxDq0jf+3niVWpx7ZIDqvE9qx/MwSBvozcFQfz7GCPt7E3TUVOmTYwT5OD/LfYG5Zvful6h5B1KeOjPTwO+hWQ1Ma1DvUedBBn6lqkdUu6S7JFqbftCMyZFaOqhydDVTqdeloaYiDsUFYcgi1NPSZQUjqVBxQ0qWp4J6skA914tQDyTUI1FFkNd3pKKxMwUNbYmoJdSrdFEorQxT8zXSsmSSkDT2sn/V2Csi1pHCSmaTelNQ+SI1NxB55TF0Bmmorc9GAz9LW1cxuvor0DNYqcCuqfVs6Joz+PqJCuwFZVoVTJKqsNEGS0Wte/iaKJDb0Rw8jeDqawqvICv4htrCN8SWLLDmY8zVYKm7p6kCun8Q7/O3gecK1H18reGvgO6IwBBnqnkruLiZ0cxhZXOLav08DAzP4vylI9ixax1B/hW+++FvqhpGy69/hbXrvyPwV2PDxh/xzXefUa0LwP8fAvx/qbLGDz55l2r9Hbz3wds89lf85a0/v4Z6qetqlLmtQbnHWgX1+sDthO0+9CSewFD6OYzmXsZkyU08rDLFTIM1nrWKSnekKnfDb4M++NewH34b8sFyvxsWepyp1F3wvMuNSt0b8z0BfFwgXrQH4dcWKvQGP7yo9cSTAhv0x19HXeAxZLruQJTtOsS6b0NW7FnkZt5m+GaOsNBLsLbYgWOHPsW29f8LJ/d9BiuDLYj0voycOCtk0jwdT+L00W+wbesH2LzjE6zb/hHW7PgU249+jdNX1uOm6S7YOB9TMz/t3U5xX/q2aGbteJygP8v9UzC3PaZ6wog6v215hPtHtRp1myOwcTkOr4BLCIkyRHjsbYZ9ZkjNtEdOnjNy812RW6CZ3M7JdUR2jiOycgTwhHu6JeFujqRkC6SlWiODyl5bwcgROVnODFXd1EIX0kpXmnTJ4sFVhLqs/dhImDdL10VdhJo92tYcS0WeSJUepcAuUJeJRAJy/QIX2sBoNoEuU8ezCPRsKrUsWgbGxzJwdzIb9+5mMRzPJtizqNBzqNZyeXHnU60VYeohw/CHlQztVyYUqX4t+jy6pF6kAkKUOVUbTdS5Pn/+ZtWKPu8t+yp8n+8mJPS59A5CXtIskm55bUtLXRrMlwiSJU0dvob6sAK7DGCK6Ts3SnuABWn8Jfn2OX4evs9zKZHkY+eotqVMcVZSLGpS0gh+fSmpE4KXAF8giKWsUbaLfM05gf4K4OW2lDo+F7gT/ksvJugQCHI1sYkOgMdlAtM81f0incYsncoTRgkz/H+fzHTgEdXs02cdeDjdQKXO7/MhlfGdTPR3x6G3U5YOjEG7LFRBsLc3R3ArK/qHEu5xKnU2MCDpsTxGUlT293heCPUnBO7M02Y60lY6VUZP041Uy9WYGCPQqcgHZRJRXw5Ner3QerN4THrjFBLkotbLMCElqxN03velykkis2Ked+2cP3lSB5nMpdX+S68dGeOQ8zCAF0sSzQzyvGlpr1n+BqYZxU2MVtFRFaG7LQvNumRCnYq5MAS5MoM0w5NQ13qeJwvUc6nccwh6bkWpl+piqNBT0NyZidauTDR3pKOxhaq9IQGVNTEoLgtDJtV6QoqLgnpEjDTCky6NjpD1S0VhJ2f6Ij0/CAXl0YR6CuqastHUnk+Ql6CXQO8frua2Ah09Ug2Ti0ZR6/XJWs16ZRRyi0LoOPyUk5DBUv9QS17rBDaVuYuPKdz9qM6DCOhwewRFOsIv1A5e/pYqx+7ubUZlb4WAYHuqfCf4BtrxmCUVOV/Dl5APdIB/sCOCw5zh5WcDV08C38sS9k5GakaqtO69duMkDhzajF82fa9SMJJf//GnL9TCGZJb3ySLamxdg1VrvsE/vv4Y73/8Z7z13v9SrXc//ExmlL7PfcmpE+pvvwH1IufVKHUj0L03QhewDU0hu9AeuR+98UcxmHISI1nncK/wBh6UGmKaYH9ab43nrc6Y7/QgsL2x1EM13uuH5V4flWNf6Jal7PzwvCMIC53heNEVgV87wvFbawhe6Aj6SkdM5RqjK+YMSnx3IdF5PSId1yDebxeyEs/T05ugio/JzjKFi9NunDn1OfbtegdH9nyEW5dWI4CQTQo1QE68OeJDb8DWbAdOHf8ndu/5GFt2fYCt+z7BriNfYv/JH3DuxjZYOp6Gk9dlOHpegL37Odp5BXPJlVvYHYOt82mGWbKikfRQPwpLu5OwdTpHB3AOti7nlLJ38TnJk3oNUYnGVAgWSKc6z6RKz8lxRmGRBwoLPVRuvLDAHQX5bsjNdSHcnWlOyMom5MUyCfJMAbmkW7RVi8RkwYtygXmFLA5NoNcEK2hLmqWJilyA3twUoSpdunjRt0svbFr3ysr/A5KL7U9XQJd1QEeHc3kh52GMIf+YTO+/U8ALn0p8vIAXdhHuU5GL3aM6v3c3j/v5BI9MyCmhMpdBPwLkqdSfa2WLWumivsStlZDsINi6CEqCmkru9eCnZloZopZjfz2Q+Xrg9DXotby5Bm/JS/f/pxHo/2kEMh+vWe8fbH5xBe7PCR8qeFHxkhdfmBP4S9MvzRYE1oTzEiG9TDUuW5XSoS0S8ks8JmAXwOtNnq/Zm+8vk5Pku9BKLyVtIUpX8tKqxfCM9Iqv4vdaSMUuywPKcnE8j21R6GyNRAcddFtjFLexqtSxpz2JwE9Gb0cK+nvSlYOenCxemeyl9XvRnxNpySClp9LSQVoESKsAWa1ITC1ysdLHRw2IEuZauaqkXKTKKR8Tk/xN3C3SVDqduHxmAboMiGpRlgxw8xzw+xInqgaQl/g98Pt8NtOtqqHGVTllAT+r1mCsrjpCtVLIz5MJSB5ITpUVipyRQpin5vsqqKcQ1HmlYahpTCHMc9HenY+2Tm4789BO8DZJ7XptPErLIlSde1KqG2II8uhEWfFI2u7yNZNdVetdVUlTEkrVHYGSqljUUYm3dOWju7+UMC9H/1AFBoYr0TtQxvegWm/KhK6eEYUuhY4jAaUVscgtDENyuo+KAALCrOAdSPgS3J6BNvAOsFHK3D/EDqFRVPO0gFB7dUzSMHI8KNwZ/gJuqnJ3Pzt4+NnTETjDL4yPjXBGWLQrn+cKv2De52OpBlYdnQ1hbXMNhkZncfrMHuzbvxEbN/+oJiP9sOof+H7Vl1i99nts2LwWv2xdjx/X/4Bv136Lz77+FG999Fe89eFf8e6n7+Cv3P75vT/jL7S/vveX11AvdvlZqfQa341oCNqG1rBd6IjaR6gfxlDqSdzJvoAHRVTqZbfxuNoCsw32mG9zx2KXQNwfi73BWOoLwss+WRAjAMs9wZjvCiX0w7DUFYVfe2Lxe1c0fm8LxbLOA48KzTGUfAEN4QeR770FMY6rEUqLDdiNzORzKCuVRkYOBKUZfLwO4vq173Hy2Gc4ceRvMLj0Ezxt9yMh+CoKks0J9tsIdDuO2wbrCf+vcejoP7D/6Bc4dOo7HDi9CmdubIcJIW0nq/zTBOh2rmeozgXoBLj9UQL9FMEuC2JIn/VDMLc5DmsHPoZQt3M7CyfP0wy9LiIi/iZiU24zXLNARpYMdNojj+CWipWyElHamkmv80JCO5dwz8l1VRUuqsqF+6LMxWT1Ikm7FBd6K4VeVSH9XAJVLl2Wn2uVi70lmqqcar2JKp0AkM6KPVR63V2yBF0sgZ4IWRh6eEjUeSaBnvUK6KPSZVFWLxrRg50KbayIYGG4LQNjBMV9KsAH9wtpBbxAizCth/rjCjx+Uk3TJhdpE4xeD6DNSombgFsgTqAtiP1foK6BXUxT8BospJpFBkIF6AO0/w7eb9gr0Av8NROgLizSOSigy1ZMnEyfGlCdl9w4TQGdpgf6f0JdU/4a1OVxGsAWCXBxCK9NWv/yvZQz6ubnkoZj7fwOJP/cwuc28/0IxtkGQq+eapbf2dNaRgvlhGYR7t3L5jmRVBkB3h6NTp7fjmYq9qZYZZ0tCehqTVBg7+tMwWBvOu4MMbKalNmkFTwvNeqciMN9OqNT6RJp1SDAln49AnHpsCmdNsXkturjI20fCHQZHJWSVTUPgedeTPr3yCxhKZOU0kVxuFIxpE0Co5Pk9/cK6kqt83ubH1DptocP6zF5vxR3xvMpKjJVSW1DbQQqGWlKz/+sTDcCWaDuRHXuhfRCf6QW+CGzMBDFVdHQNacr0Hb1FKOnp4RWjK6uQtVUTUfVXyF5bz42Nd1TqfXEDCr+TP1Sde5IyeJ7FPK9ZBUlvl55XTzq2zLQ1puPniFCndY3WEqwl6GfUO/uKkJbWy5aW3LoODJRV5+KiuoEFBRHICXDF5FxTlTqhHqQJXxC7AllRwSGOSE4XPrNSMteD2Uhkc4K7EFhDgr0YXGeCI3xJMDd4RPqSla4c98bQdFeCI72QGisG5/jQkdgo6pkJG3j4HQTllZXCPUzuHT5MA4d3orNW3/C2vXfEObf0r7DmvU/4pct67Fxx0b8tGk1fvhlFb5c9U98+MVHeOezd/H2Z+/g7Y/fJuDfUvb2B2+9hnqh2w8o9VqN2oANaArdgpbw7YT6nhWon8JY1iXcL7yJKcJ2utIaT6XypcUd8x2+WOgKwnx3KBZ6ZKYoFTtBv9Dpj+ftgXjeFoTF9lA1KemlNPtq5OOrHDGedg2t4YdRFbAL2R4bEWG/CqHOa5AQdhA56ZdRWW6GhgYHlJVbIzKSatlmKwyu/YhL577GrSs/wYnKPNLnHHITzFAsg5ThBvC0PwSjmxtx/vwqnDj1A46dXYWDZ1fjxNVNuEFQW8mUfu+LcPSmSvc4TQV+AlZOx1RLXRvn4+q2ue1hKvWDSr1bOZyikj/D46fhyvfyD7+CiLhbVAui1M2RTpWeneekqleKijwJZoHzCtilNJHKPU/SMnkuBLukZajoCf/iAoE5FT2tmI8pK/Hk/+uD2uoA6OqCUU9rapRFLCKpxgl2WVOSJv3Pe7pj0dsj6jwe/X0a0EeGM1SaZXRYgKEBXTMN6GKaUpcQ/DXU71OxPbhfrGCuAb2IQJfZluV/gPqTp9ICQNRmgwrNVX34cwE61TbBJkpdDYSqEkSBtZiAW4O3lobRV6dosJDwXV/zLR0W1SCopFcWuSU0/ltb5uNof1DxCu4C9DcVO/fpKBao0PUwf9NeQ127rSlQee+Vx8hnIsCX5bPIMenhvqLK1f+qnNhK1c5iGyMDAn2BMF9o4vMbCcR6Ql1HqNcR6rXKnjyqIDgJ1MlcjAymqdWIpGlXK6Ox1oYoGp13fTQVOyMwQl4WtOjt4vntS8ad4TTcnczhOSrk+SjD09lqzMzWKHvCCGDqoVSyFKrZwKLKZXETUezS5EvfPlm1TJ7QFjXROi9K+4eVDptSxjhdR4cteXQ6ZVXlorVteH2OJAWm5dSXl2UGbjcf34KHjBru8nXu0KlIe1+Z8NYs9fhlQarfe2aGtJSmsl6BekZRADKKA5FbGqoA3NiWifauPHR2F/K3rUG9s7MALS1U04R6VXUsCktCVDMwaaWRmuOJdL6utNCVbotpub7ILpI+MtEorY5TPWQa27PR2V+M/hFJvVQS6mXoGyqnk6tAf2+pchryHgL3BkYElYwICkrCVHVOZLwjoW5O+JoT2g5KgYdEuiI82h1R8TL71FvNYg2JFPjbITDCESHRGtTDYrw0qIcR6mFu3BegexP2XoS6B1/LlcreFq6eWpmjvaNA/SqMb5/H1WvHcfjIdjVgumbd1/hZFqumShdbu/FnbNi6Dmu3rMVPv/yEH3jsi++/wIeff0Cgv4V3ZIbpJ4S7gP39NwZKC9y+Qqn396gLXIvmsM1ojdiOdkK9O4FQTzuNsewruFdohAcl5nhYaYsnOhfMNnthrs2fYA/BXGco5roI9R5R6VLpwuPtAVTzQXjRHoJf24Pxa0sAXtR74AlVem/0SdT67USx12YkOaxGoMX3CHPbiNTYU8jLvo7yclM01Dugts4RmVlGCAo8AXubHTA2WAPj62tgd3sLApyPIj3iFsoz7FGUYo1o/ytwtDoAg6sbcfbczzh+5iccolI/fHENzhtux21R5N7n4ORHqHudho3bCdi4HoeZ3QFYytqm3Ld0OAIL+8ME+nHaSap4UezH4eJ1lt73MkOoGwiPNWLoZ84fmiNy8l2QX+CG4mJPlNBUOSLhXk6TmvOCInc1mUjAn1/gguIiNwJfVL3AnFbqgfIyD9U3W9YQbWoMpjMLojIPJdAZmrdHcRtBC0dnRxSBLuo8gUCXlIvUnUupIqFORXZHwuxXQJfUi5Z2ke2bMFcKnUptikCfkhy6pF0U1IupJksV0J9K/lZg9ESWnqPinJUGWhrQlfJWqRetJ4qoYgGftoCFQIDwU9P+tQFTfUtdDeoC+f8O6nqgE7L/HdDFVqD+pr2CO4HzJuwViP8HqOtNU/B8HYJb1KcC+IoSl/9lWaIHea1XzkJLs8hAr3SInF9oWYG5BvS5+Ua+ZoOCuh7oM08IX9rjacKX8JsURT2QRagnoa0pBk26SDTWhqFB2ibTmmpDCXcZO4kg2CPR1x2N4YEETE6k0SlkE+rFhHolZp4R7M+q8PgpnQWjq4nJAjUjeHgkR1PrBLqsWDQyoi1yMj5WwfeuonOopsks1Fo1EC7tkmWykZRJysQizTnL+ZMBUe1capEUjc5zebmHJs68jb+HBkK9ChP3SjHKSGCwPwuyQEdLQ6y2xB7hm57mgoRkR5V+SSKQ06jSBeoF5VTz9Yloas9CR3c+oV7AKFQW3shX6ZeWlnTUNyTz+o9HWUUk8ooCkZnnowGdzkGALkvUpeb4UKkHIV96p1fFoaIuCQ1tdC4DpRi6U4Oh0RoFdrHBIdpAOfr6qOB7S9BFR9LCx9bUJ6G4PFJVwcQkuxDUVvAJMod/sCxS7aAUdkSsu+ozE5fso6AeTJgHhNkjOMYVYbwdmeiDiARvhIhaj/JAYJQn930Jez9CncejPQl1N/gE2MPDW9IvZnB0Noa1zQ2Yml3CteuncOLkHjVgum7Dt2qxjFU/f8Ptd/hp3Y9YveEnrNu8Fj9vXK3sex7/9MtPVApG7J1P3sZfP/gL/vzO/3lDqXt8gXK/b1EX/DOaIjaiNWoHOmL2oSfpOIbTz2M81wAPiszwsMwWj6uc8bTeE89aBNzBVOVhmO8KV+mWZZl01Eewd/tjsYNbGRztCMZvhP+vTV5YrHaiSr+ClqD9KPfYgizHNQgx+SfcDb9EsNtmpCacY8h2jZC8jXqdPZqb3RmC2SEp2QBenkdhaboJpgbrYX1rEzxt9iEh8ArK0u1RneOKrFgzBLidgbXJHly/shGnz/yMI2d/xMELVO7X1uOaxW6Yux2HDYFu6XoUpo6HaPthYr8Pli6EOu+zcjoCK0cxSctQxdtp+66+5+EfcY0nyJDe3BSJqTYqrZJH5S1QLyryQGmpJyrKfAhoP9WNr7JC2uV6obhUZop6oITb4mIXgtyVj/FETbU3qqqo0is8UF3lRScWwB9zCIEezPAwVClzAXlnh2wjqGRiCHMZREviNpkXkUwsItBlwgqBLvlzPcRfp1s0U9UOUu9MmD+4R5jfL1EgF6BrUCfQV1S6AF1AJOG9VEII0NUMzlf9VQToVONy8QvEV3qZ602DqaQ99DXlfVrJ4WyvNrAqVSm8Lfe9gvqKKtbgze2b9grssv8/mQxs8nO8sj+mWt5U5trKSZJr195fU6B8DW41pySplT5CnfcJ1FUkQNgt8n9elPSSBnTpFjk3r8Fcswa+prQIkAqV11B/+piKWvrkEKAPqJTHRwox0JOJzlZN1UqFU70sdiJpt6pANNQGokl+C83+/A0Eo68ngmCOJ4hT8ehxHp7MlhLsdLy0R09K8YAKXspRR0Ylh67l0SW/LotdjI6UYOxOueoyeXdCeq/XKXsgpaoPCWWpbnrUBK13vZQuyvnQnJtAXT/esayA3o3lF100STfxObN0DA8rMc7flOo706e14W1rTECNzAilis5I09Iv8akuiJdUTA7VtSzJWB6Oqgb+/x1U1T0F6O6R5fG47c5DR2cOWtsy0NySisbGZFTXxaG0MgK5hdLhUVS6AF0aeXkiheo6I1/rI1NcGYfy2iTomrPQ1V+K4TEdRsZ1/Gy1Cu7DI4S8gJ2KXUzSMeJMGlszUFWXoOrW03J8Ia14gyJsqMRtVIolNMpZgTw+Rdr1+jFS90QwjwVJH5p4dwLdC1FJfgrsYfEEeKyY7PshPMEfYbG+hLo3HYEnHYULfPwd4OljC2dXM9jY3YKp+RXcvHUWV64ex9Hju7B1+8+qhFF1bpQFNDb8iFXrqNg3CdAF7mt4fDX+8c3neOejt6nQCfWP3lI59f/99v96DfUy369QFfgddGFr0BK9GR1xu9GTeBiDaWcxmn0NE/nGeFBshYflDnhc7YaZBh88bwkk1EMI9dAVqIdhsTsAC10+VO/eWGjzwlKrN15Q0S/Xu2GecH5SYIL+6ONo8N+JUvdNSLD+Ae7XPoXd9c/g77IFiXHnkZZ+nZC8rXLq7e3eaGzyRG6uBQICCGzLbTC5sR5mhLSz2U5Eep5FUaIldPlUv2kOSAy+BR8nQttwNy5dWI/j51cR6j/iyOXVOG+8BYYOB2DmRqAT4sb2+2Fktwdmzgdh43ECdjSBuoX9QSp2qU8/rJS7netJuPpdgF/4dXre2zypFvxROSC3wBOFxbIikQbtigof1NZICiUIDbog1Nb6o7zSG6WEdgnVeGm5QN0JZWXOvM8T9fU+qKvzRk0NAV9DqDcEqMWg29vC0NERju6uKAXyHqo1UegD/QlU5slqZujggFS5pDOUF6DnEOB5r+AteXPNeLGv5NEnJwp4URfwgpb8uYD8NdBfQ10GSEWlVxNIUgUhOVatXlnlyFU6hWpVVDjV7LyCIwGgBh+ptKWChFspMVT5aqkMkZz2swFCvF9N6Hk2I7M8CflZDfga1DWwKlui/bsifwV1zWSgTjO5zfdVJgOb3K6Yul+VQPI2TYFd5dBXgKXUKGGtKjuoyuV9JcWilKo2eKtBXdI7vL2k5evnF0Wla+mW162ANaA/n9Px+9EpqL8GejW/02pudXj6iCCVJlijpVTreejtzEB7cwKaqdZ1VSGQjo11VX7Q1fhAV+tNJ+9FsPtQwQYR0JGYvJuIh4+zCfUSAp3Ol/boSQnuT0m+XNoJC8xFqWsKXSYi3RmhE7lTyfNfo2B+/149rYHnXJshLJPKZOESGe/QvgtxbvIdyffTw31+DwroYhrQl19IhNJAqFcT6tIlsozAJNR7s9HblYHOlhTopFtjfgAFGlV1ujvi010QS4uXfHiuD5V1OKoJbBkk7ekvQq9YXyG3VOzduWjvyFJgbyHYa+vjFdSVWl9ZSDo1S1sWLz03ENmFoSiURTFqZAWlVOiaqNT7yjEy0YA7k42MIuoxcoeAH63j91jNa0iDulhPXzFaO6ThV5qqhpGe66mMACLjqMTDRalrUJcWv9K3PSEtANHJ3uSAG5W4pF3cqNBFqXsrpR4a50X1TujHeCEkjko9gbBPCEB4HOEe7YMQgj0w2BW+fo5wcbOAta0hTMykZv087QIuXDqqFquWUsaf132LdbIg9Ybv8QMBv3bzTwrsMmi6Yct6fLvqa3z8d1mb9B288+Fb+CuhLgOmK0j/05+qg35AbegqNEauQ1vcNnQn7cdA6kmMZl7BRJ4RJgrMcL/YBg9KHTBd6YYnOh/MNgeonPkc1fgc1ficVLp0+SuoL8rC0+2EeasnXja6YanGATPFJrifcRVdoQeg892OQtdfEGn+DZyufAI7g3/Az3U74uIuIT3TkKrWglB35sn1J+iCCEMHVd7oYLMHtw02wOjSatgabkagw2FkRxqiPtcF9XnuKEiwQWzADbhbH1VpmFMXfsJhQv3w5VU4c2sjDPh8U5cjMHc/DgvXYwruVty38zoDe89TsHKWdUgPrUD9EGwIeSfPM3D0OA13/0v0zrd4ksyQJOWMhZ4oKvFBcYkXSstEdfuhjipLVu6X6fy6On9UUoGXlrkT6m40V6p5Z8LfhRD34P/nraCumQ+aGgMV1EWVd3dHoa83lopcy58PDiQqmEsTLjEpV9QGRbOVSp9g+KtPsUyOFyuYi2rXq/XJiXyG3VLpUqAGRTWYy+CoPvWiDZA+XoG6GuRTCl3gRWWmpvi/EZqL0hX1S2CKyWQeDeoa2PVVJDIxSMAuMzmVUtenX2QATkFVH94LVAXgBOn/G9TVRCKZ4cn3lAlD/41JM67/gLo+ilhRof8z1EWx9hDqknLQQ12UOr+DFaiLQtdDXQM7of68nv8Xt7MyQFpHqNfyuxSVLnAXqFMZ35NJSKW4I2t+9mahuz1F5dNFpddW+BLqvoS6N+rrxMl7MWrz5u8hgAAKJ7jjMTUtUC8jUCtpVXj8pJxKXWaF5mk5dQJdFLrWrEvWlCXUx6pWoK5TQL9/r5HnvpHnvIEqXVoOtPKcyICvdh7EyWrOW+YJ6IEu1rkCdXFqDYzkqvFwuhJ371cSmMUY7MtFXzdVclsa6muiUVwQoLo1yiIZiRluCuqx6a5IyqUQqohAbXMK2nvy0DdYjL4hGoHe2yeqPZdqXYN6Ex9TXReLwtIQ5BT4IyvfH7LWqKRKZGHpnKJwFJRFoVQWxdClobYxCw0t+egZqCLUGwn1JkK9QUF9mFAfHKrm+5RpA7PS2qC3UEFd1HpdU6pa/FoWvY5JdKFalx7rdgihIo8muGWSU1walXyyl1LoYfFuhLmngnx0ig+ikn0RsaLWw+J9uO+P6KQgxCaFUukHITzaH6EyeBriDl9/PdRvEepXFNQNbp1TUN93YDM2bPxBQX014f7D6q/x/eqvsH6zAH0ttuzYgM3bN2DNhp/wz2//oZa1E6i//cFf8RZtBel/+lNt6GrUUaU3Rv2C1rid6E4+gqHMCxjLuYnJfFNMFlrhfok9psqc8KjKHU8JdUm/zLXTCN55sU7flZx6AF52+eEl1fqvbR74rdmFULehSr+JiZSzaAnYhXL3jUiz/Qn+Nz+H/eXP4GD0PXzd9yA27iqy8yxRVuFIteKO1tZAlU+uKPdEbPQtuDkdhZnRZty6/DOsbmyAt9UepIVcRWOeEzoJ1vo8V+THmyPE7QxMb23G+StrcPwq7fpanDHciGuWu3CboLZ0PwVLj1MK7pbuVOkCde9zsONxW7eT2iAqVbo1TWrb7WiuvhcRGGHIE2qOhHQ7ZBe4qV7n0oSrtNwLVZW8KGv9CPVgXowhKp0iKZYKKvTScjf+T+6o4HdXWelOByDmRbgL0H15Afur57S2hKmUiwyI6nPnYkODKSsTiQTihDnVueTRZWBUqlz0A6GaOi/gY7RjksMVuztZwItZgK5X5mIFK4OjBPoj/QCppF5qX0FduiGKStdgp0FYpS9UWd/IK5PZmf8tQPVpGEJUy6tLJYw2gKqVNEr+WhShAEUG4QYIjcE/moL4myZAJ7iXV1Y5klmhUkeuTNuXEsXlRT5m8Q2wSxniK6D/O9QlWpD/jZ9pQVoUdPMYP9eyQF0D+5tKXQH9ub4N8GvAzz3jbVX1ouP3WEeYyyAp4f6oTvVtmZLJP5LjppIe43kb6hNlG4v66kAF9PoafzTU8TdU78ffgx/aWv0ZsQUR6pGEdhwBnoOZ54ykntXS+JpPBazlmJjU+riMjMpCFwJ16bwo7QFKMTFO8E5W8/zX8vzraCuN2aTb42MZAKfjfibzBuQ8SPQkk7i0ckZtYLQPL14I1Lvx4qWodX4HC3QGT2vwkFHIg4e1fK9SKnWBOlVyWzqVejSKCOAsAl2gnpzl8Qrqqfl+KKaSryf8O/vyMTDM5w6VEOiEsSwDyNdo78hUJimYmro4BXVZjk6AK0o9Pccf2fkhyJPl6yriqNKTUV2fpRp5tXQW0UnUYHSCQKcNj9YzktBhaKQW/YNVBHopQZ6Pjp5Clc9XUG/LhK4lHeW1sXyfAMQluxHC9lTWtCgHRCXQKaV50bwJb0+EE/IRSZ6IIeTjMvz5f/lz349wpxHu0UmSnw9EXEooYhPDERkTRKD7IijUAwHBbvDxdVBQt7UzhLnldRibXFKzS0+fPYCDh7dh+851WL/xR/y05ht8v+qf+HH1N/hl08/Ysm09thLqYpu5v+rn7/AJ1fpb7/9FQf1tbleQ/qc/6cLWoz58I5oit6M1VnLpJwj1y7iTZ4iJfHMqdWvcK3HAVLkLHlUL1L3wjKHhXJs3oe5NoHvRuN/OfR5bbPXCi1Z3/Eqgv9DZ4FmpMR5kXcJg7FHofLahwHk9Ysy/hce1v8Hu6udwMF0NL499iIq9iqw8a5RXuFKteKOthcq1PZpwDERyshV8vc7B1mIPzG5uhPXN9XA3246kgPNoKnDAYK0vugn/6gwbxPOYnelWXLm+Dqeur8cJ2mmDjbhkugNG0iaA8BYzcT4GE8djsJal6XwuwMlHqmMuEORSw34cVrZH1eIYjp7n4Bl0nUr9NiLiLei1bfjDcmboRydS5IqScg9CWtIpflTcQSon3tIcgnqdP2oZTkvb3OpaH9RSkUuqRaBesbKwsI7P0fLoWpVLZ4fUn0uVSwLBnkyo6/ufZ2NMDYZqQFcTjFRNulaPrilzDegCe9m/O0H1TqBrCl0rXRSoTz8sJMzFiglzAv2xBnRRlgIjpTRnGlUJo/T70IAupuXA/1uoq7w4TdIxKwDVTGApg6ZaJYxWoy4lkAJQqmAqYG32qED0tVL//wL1V2BfHFdglwlFLxTcpa6aYFeNuF5DXYs4/h3qvL1SnilQF5UulR7ymbTySUYXC910ctLfXToXyuCiAJFbWayDYJ97RtAL1J8QllIGSpjLduaJBvnpqUo8mCzFfUZUd8d5rhhp9XbGU62HKqDrBOwiDOr90dociA5Gbj1dYYR6jJoN/JBOWFsgRN6zSdXATzMSkLJE/ZKDWufFQpq005XVqqTvi7RQXum6qfqlS0/8alWqKudZUmxS0aNm/dKBa+eI0QojGJlJ+uJFP02+D35fSzKu0EpnoFPvfX+qhu9ViiFZjKMnW6Vf6qoiCHU/ZEmnxgwPpdTjMlyRQLjLQGm5Lg5NnZnoHihE/5AGdU2p5yul3tWdo9R6SyvVty4eJRXhKzl1AbqP6sueUxCKfD3UqzWoN7Tmq34v/UN0NONNGBlvxCCBPjBcR6BXo7e/gvcXEeR5BHohOqnU27vy0bIC9qq6eAX1+BR3REkP92gnhMVQqSe6IzbV+xXUBejhiR40T0SlUKkL0CXfTqhHJfkiKpGWQLAnBSM+KYJQD0ZwmDf8g9zhH+gKbz8HuLpbwc7BmIy5BTOC/dqN04T6fhw5tpNqfSvBvU4tRi3ljWvWfa/6wGzZug5bt68n0Ndh246NBP1aqvXP8cGn76kJSJKCWUH6n/7UELYFTRE70BK9D+1xR9CddAYDGVcxmmOEsVwzjFE93y22xwNZ6aiKYK+TPupuVOtueN7mSpi7UK27q9vPmjww3+CmVPrvzc6YKzfBVPYljCWfRmf4QdT57UCe20ZEW62Cp+HXsL/1LRws18HTax/Coi8hOcMUxUVO/GEHobszjpZA1RuB3Fw3hIXcgCvVs4PFbtjf3gwXk02I9TmOxnwbjNT7YqDaA83cz4m6DG/7vbhx8xecvLweRy78jGMX1+KC0TbcsjsMc7fTykycT8BQyhgdjsHG/RyhfhmOXhep1M+o6hdbR1mu7gJceNw98Bp8w28hLM4MsXQwiWm2SMtxUFAvI5yl13l9QyBDxmCVF29vD0NLSzAaGgNQy4u0luqrnupdFHwdHZAAvbLCW1W9CNC7+L+KdbTLwtAyyUhWzKFS75UB0cxXoBY1LkCXHulaPl07Jls93FXKhdC4KzMHJ2mE+psTjQTqTx5LHl0bIH36RBsc1fLAkjagrZQwSmdFTalLqkTCcw3qsrqQTM5ZFDWsgC4pDDHJywok3zRR4rQlgQLh/YZpDby0Jl7agKQAVNSxAFWD+osXI69Ma6ylT73oFfqKrUBdZoWKUn/Jx76U5/E19NUtWppBU6QCdvlcSpHSJJcu/6vKqcv7E2oL8jz1P9MhSLUPIwxVgy8Dx89llSeZaCRgbMYC4ficEY7kz0WZS5vcOfkORc1Lrn2mmsfL8fC+pMnofIcy0N+doCYiNcgCKGUUJRV09AR7Cx19h1Q9tUfQucepWcGPpivV+2nv3a5UttapUbovSvtdgTkjNjoN/WQj6eUj0Ffli1MVKmXycFq2FXQKtZozmmvh62ntjMWJawOk8p0I1Af5HcpYhpx7nhvl2KSBWzNfoxaT9yVSKMe4SsHkoL05EbVV4SgtCkB+rg9SJfWS4qTy6WkFvsirCkN1UyKau7LQRYj3DlBZ0wYGX5sAvrMrW0u/UD2XVclKSEEq9SJrjOYVhfF2BAoE6jJAWpOCKh3VNpV6R3cZnQShPib59EYMjerQS+UueXbpASOrIcnM0rauAh4rUZOUuvuKVWlldV0inUUwElNX1kWNd0FknCx5J/+DD8FOFc5tZLIXQuPdERRHRZ/sTYcVhMTMECRwG5saQD74I45qPSk1lE4tGrHxIQgN90GAQJ1K3S/IBZ6+dnBwMYWl7U3cNr+CazdP48yFgzhyYhf2HdysKmE2bfkJGzauUjl2WRVp85a12L7jF2ylSt+5exN279uqFPt3P36Fjz97H395943ql/qQnWgK24e2qMPoiD2B7oRzGEi9qvVQJ9THC6yo0p3wqMYVT+rcMEugz7e6YbHdHUudbljucsVyN/fbvbDU4o2lRg/82shjdbZ4lH+DQD+FvpgjqA/chRKvzUh1XIcgsx/gePMrWN78BrZWG+Dlcwjh8VeRkmWOkiIXNNWFUMUkorcrmUo2BkXFPoiOvg1Pt5NwttkDF8sdcLXcjBifw4S6BcZb/DDZ6oeBGieqdUNE+Z2AjfU+XL21AycubsDR82tx5sYWXDXfB0O7YzB2OE47AQOrQ7hlQ9A7nYadx0XIBCU71/OwcT4LB7cLcPW+Clffq3Dzvwaf0FsIjTVliGWFhHQbQt2OUHfmj84DOsK7qSUErQR6Zych3SVVK+G8HYpGgr6hKQiNjVoNer0uiNGHP6plYKyOKn2lOZd0WpSt1n1RerqkYYAh+tBAllLl2kQihthU7ZJTH7+Tq+CtDZBq6RcxLbcu20Lcv6ufQSpgz1NqXYO6pFwkj17+H1BXypKgUlCfp5LWQ1lBW3LbAtU37P8Gcr29ArqoYFHnr00Pdm3ykAZ1DexU7P9foE5TjobRg6j0f4e6ptbFOfH1FdT5efhZBVyiSGVfgKYHv+TwNeclYwcyEUmUvqZktXa00mNcZtg281gbod6G54SdQP3xQ6p0bp/LLE3Js89U4tksofy0Ao+neU54Lu4Mp6OvW2rWpR1EsErB1Fb6UK0HoqVRShuj0d4So34Xcs6nHlTxnEgfeW2WrnRqlDa40n5XW/FfJhYxEnhAdb7S1+XBVAmkln1qmttHdOJPypRN8/xLWaSq2lkg1Ock8pD8upZuU2Wd/P/lu5PvUPb1359EXdINUxbTuEdHIZOZpOJKVtnqaEmArkaW7PNHTrYH0jLdkJzlhtR8H+SWh6BEF43a1hS0ENqdMkmov1BBvV8Z9wl0ScMI1JVSr4+nEo9EUTlBXhKiBjOLy6NoZEJFLIor41FanYSK2jQ0EOo9fZUq3TI20Yw7VOui1CXH3t5dstLUS9I0sn4pHUBPEe8ro7KvoHMpRXNbNsqrEpCTH0IgeyEhxZNwpqVwP92f0A5EfIakWnwRQZiHE/DR6YFIUEAPQVxaIKEvqRc/qv1ABfWklHDExAYS6t4IDvWgYvdEUJgHfAOd4OxhAWsHQ5hYXIWB0TlcuHIMx8/sw/5DW6nE16jc+roN31Gpf6cWzxClvnvPFuzdtw1792/DHpqkYr794Z/48JN3/6jUG4P3oSXiMDpjT6En4Tx6pYd62nWMZhtjgsCcLLbGVIUjoe5IqDthtsEZ880uWGxzJshpHU5Y7nBRA6PLzd5YqHPBQrUdnpWaYDL9AgYI9Pbw/Sj32opk+58RavEjXI2+gZXBP2Fu+D3s7DbBO/AoIpOuIzXHAqUlbmjRhaKvK5EhXQqVawKqqkOQnGKNAL9zcHPaD3e73QT7JoS47UJlugHuNHvgYXcQJlq90VxkgdTICyoHf8toN06e34Ajp9fgzJVNuGK8BwYWh2BsexymVOJGdidgZH8SFoS4zDp19LoCB3cB+wWq9Itw8boKZ58rcPG/Cq/QmwiOMUF0kuUfoF5a6YG6BobNzUH8IVKpU6UrsHdG8bNHULGHKpg3N4ejhdbYEEa1HozamiAq9zC0ySo4ndqKRbLyvMC8v1fWtcxQ9b8ysWN4MIcXtuTQc9UFLrn1ifEcgjtfwVvgLq0A9PXoknqRlgBSwvjgvjZzVN8O4BGh8pQX9hNJu0gXQMJcVbyoAT5JFegID8kZtyhl9hrSsiX8VgYtXw1cLlFRr6jd/7BXA21vmh7ubwJeZmhSKf9foK6lX8TkvQnqf3cuNAXhlXSQHkj/rtb1aRgxOaY9TtSogEvALv+nOKr/d6irafVUufNzhLooXn5vknZ5PC2DpPKdMuKRapinZXxcBeYI0mczZXj4QFJlqTzfjMxapHGbQN0PNRV+qJM1S3WRaGti5NYSz8ekU9UXYuq+zBuQxUe0Vseq/e50E6alv8xULcEui4FL7XoltyW4x3P9gA5cTKpkHjzMx8NHRQR6MR4/LcXs82o16Knq7JVal/9Fm4Ak51mqiKQ9sb7nvGZS1dTP/6kL03Ra0gBubKKAv8kcyALn7fwt19dFoKzED1lZLkhOlxYB7sgs9kNhdQQqmuJR356G1p4cdAvIh8owOFyKwaESqnQZMC1UA6aSgmltS+d1lYjy6igFdemxLqsiST906bIobQFKq+NRXpuMqvp0NLUS6r3lfL2aV4Oj/dzvGahYaepVgIYWqXbJplrPp1IvRZ+UOY5U83NUor2zALV1qWqGaVqmn2odkJDijfhUWhpBnR6AOMI9moo9IsUPMVTmcVlhSMqOQFJWOO8PJvD5GKr1xLRgpKSHK6jHxgciIsoXYRHeCI3wQmCoGzz9bGHvZgILOwMYW16Ggck5XL5+EqfPH8TBI9uxfedarP9FgP6NWhlJ6tbX/bIK23dtxL4DO7CHYN+1dwu27fwFP635Fp9+rlXCrCCdUA86gPaIY+iNP4v+5EsYSL6CIVkYI9sIdwnI+6WyMAbBXmmDR4T10zp7PGtwwFyz/YrZYaHJgQrdFUs6dzyvsMNMoSkeZl/HcPwJdIYfQEPwHuQ6b4T/zS/hcuML2N36BpbG38PSfA3DkJ1UwScQlSxQN0NFuRvam8Iw0JMI6WvS05uCxpYoelBnhIVfgbfHEXg6i1r/BT50CLmx5zCoc8Hj/lBMdQeik++fE09l7XoSRoT4mXPrceLMWly8sQ0GpgdgaHUUpnanYOl8ngr9HMycz8HK7TzsPCX9Qqh7XiLYLyqoO3txn+bkdxmeIdcRKL3Rky3osa2RmmuHvGJR6u4M3bxRV0+wN0k6RQO7QF2srTVMQb2tVSYTyer/0VpPFx0v5kZZZ1RSLdJlMUXBXFrnaiZL0WW9yp9rJjNHpVGXQJ1KfSKPQM9XQNdD/T7VmjbJSKtJn3qgTTQSsEu1y+NHJYSM1KRX0qSEUWZAyqQZGeTTTKt8kVyrKGlRt5qCVSah+IqpFInA9xXI9fv6raQ3/meTXParnDpvC8xVmoO2QCfy30NdgK4Hu5gAXdtfVCDmfa9gLU28NMWuV5sCc/0EKHncy5fyGL6HvI6kluYJ9Hl5DXk9zVEsLAz+Aeoy+/I5Qa4tqSdKvYWwo9qdaVDRjlb1Uotn/G5nn1ar73turoqvXcPXqMIjglag3iOOX0GdEVyVdOekrTRza22MQ2drMvq7s1WnxQd36SweyeIksiCJtmCFaousFszQEebVavBymo5aFPr9KQF6Abf5hG8ut3m8v4BKvRhPZirotGv5PTfye+Znn5fe6dLES8Y7tO9Foh0Zm5B1XqWdgmZS1TTA/6cLD6d1mLhXhNExCo/BdP5+k9DRFocGHeFd5o+8XDekEeyphHpWiT+Ka6MI9QTUtaVq6RcCfHCkgvCluh4m3Al2Uez6Kpi29gxGwEkol9WQCHMN6uEK6LLWqMwiLa9NRHVDGuqowJvbZLCVrzNYpcA+INUu3O/uL1dQ19YszVWKXVIxAntp+CWP7eV+a2s+o+dkFBRGICsnWIE9MdWHqlvMj0pcVLo/r38CWnLn6RrUk/OikZYfw/8zinAn5KnaxVIywpCaEY7EZMI+zg/hUV4IDndXjb5cvMxh5WQIU5trCuo3Tc/j+q0zVOtHcPzUHlXaKDNM1//yvaqE+X7VV/jhp6+xcfMaBfMduzcpwEsKZsv29fj2xy/xyedvLDzdGLifUD+KvvgzBPpFGpV66mUqdQNMFpngQZklpgn0x9W2eFprj9l6BzxvdMR8kyNhrtlSgwteympGdYR6CeGfY4jJ1IvojTqK5uC9KPfZjljLn2B79kOYX/w7rI1/hLXVeljbb4ajxx74hZ9CLKODzHxz1Fa7oac9BCP98TzZKRgYTkVHL70yFXFs/E0E+J+Ar9cBeNhvgbf9JqRHnEJfjQuejcRgdiQaIw1eqMwyR2TAFdhaH8X1q1tx6fJG3DDcjdsWh9XCF7ftThLoZ2HmeEYpdtm3dr8AW8+LsJfGXx7n+LnOawOnXudh73MBrkFX4S+dGpPMCHUrpOXZIq/ESUG9qtYbtTofNAjUW0NUaaLUmUtJovRqkSn/kieXUFqWn5OUi7bYRQw6ZVq4apubQpAT6gOaSd5cJhiNDElOXapeCHTVeTFT5VhFqU9OCNhzuZ+nTFPnDMHVRKMSPLxfSlUok400uEv5oswanZ3Rp1xksoxMbZdyvAYFJTEZDJybl57n0kFRK/PTTKC+YisDm1K1ogbUVBpDS2XIOp7a9t/v00xT93qHoJlMJJLc9ZyE+DTJZeuhvvyC0JbniaKW5eW4/8oE6Cv7ytms5PflM7yU5egUtGV5Oj6OsFIpBNXXhJ+fEH/5YhS/vhB43eFtATtNNfWSFI+MG2hKXT7PqzYIMmBKdSsVMLNSyrgym3R2plals8RhznD7bKaGAK7G82fVfF8dQanD4pxMRiIM+bvu6YheaewVidb6cCr0sFfdOVsa4tDenETwZ6h2uhNj5WrCkPRUlzSJ5MBlur5M8ZeZv9IL5rGk0Pie04/KVbplaloP9jyl1Kcf06kzapDHPOPnlUlUWm97aX0gg9crQKeD01S6rAQlMF/5XvhdSJO0mZlOOpEajDP6G5vIVNVZMjFOukw2N0aoPkYlxd7aYupU6QVVoSjVxaKcSl1y6rrWVLR0ZqOnv5jwLcOQKHbp08LbWgomHx0dWWhoTkFlHQFeFUllHknAR6OiNo7HCPQ6WSkpCTWNqdA1ZxLaBQR0FUZkotFoDYFeia7eEgK8UCnzelkBqUkGVAn17hL0DhH+VPOSd5eB1Pb2YkbP6SgrjUNhYRSyc0OotgPUpCOx+LRAKvUgKnUq75QARKaFID4rAqn5ccgsikdmQRzSc6ORmhlOoIdS6YcgOTUY8YkBiIoVle6GgBAnePtbE+qmsHU1ItgNYG5/Q4H91u0LuGpwSpU2HjuxG7v3Cth/Jth/xJr13+FHKvYNW1Zj577N2LZ7I7ZQpUsKRiC/Zv0P+Mc/P30N9ebgfegifAcTz2Ak5QJV+gUMp1/CeO4N3CsxwlS5OZ7U2BDodpjViUon0BtdsECQLzZQnXNfJhi91HniRY0bnhVaYSrDAHcSzqObzqI+cA/yXDfB/9Y/YXLyfZhc+RK2lhtg57gd1s7bqYx3wy/iJBKzb6KQEUEjX2ugO4hKJgajdxIxdCcJvYNx9MjSA8IEoWFnEeB7GN4uO+DjuBXJVPkdFU54xscu303Hgy6GrmUM+eLN4eN+HqZGu9Qs0xs3tsPw9l4Ymh+AkdURmNidgInDSZiKEeyW0obX/RxsPc7A1v0UHLh18KaC9zoHO59zcA68DN/Im/TSJoS6pQb1Uif+4NxQWeNJpe6NppZATaV3RaG/TyYM0Sn1U4Uz6pBqFmmV292lz53HE/7aAGlfTxKBLlCXyUVaC4DhIemJnkaQy2IXGQS5wDwT42OZVOdZuHc3V+XJxaQOXUzSLdNTZVTopcqmH5TzNu1hmQK61KPPPK0iwKUviaQHdNyXcjyteuPVPlX6vOp9/mZL3F5e7LzolzVbfiFQFzUtANfSHS8IWM0ECv9+W8C6Yithvaopf6NKRRTxHBW0dFnUQ/0lgSwgV4OnL3jshQBcogQx+QxyW/ss4mwkTSROQu9Afn059Aeoy+QjbVYrX4ugerk8TqiP8/OIIhWw0xalikby9KLUReET6nxd1d9GOjLO0+nNSYqKIJcSw+cCbzrKpxUEbKmymZkygrOCKr4W0hdmaaEJLxabCHXJuZdhlOe3R86/dNxsky6Nseiik29vll7rsQrqota7qGylXHB0mIB+IAtZ8BxJuocwVotxM0KYna1XZYYCa5nt+YiO++G05NLp5FUKpkABXiYsPRGnsxKNaa/D8ysRk3xvKm0lg8xSQaRVEam0C48vK9jz++P5kRWQJM0z+YDO5l4WxsYoQgbpgChgpM1FbY0/Sku9UVDig8KKQBTVyPJ10Sipj0EZIV1ZH0/IpkHKCnv7S9DXp1l/fymhXsT9Il5DuWhuTUcd1XqVOAQqfVnurkoXr6yCJu0GqhtlKbwM1e1x5E41r5EaDNOkM6NUujS0ZKG2MQNV9WlkSIaqkunoLUf/SB1GJxoxNtnM5zWgt7eSnz1/BezxyC+IREZWMJLSCHaxDAI6MwQxhHUMoZ1AgCflxSKtMAEZhfFIz49FejZVO9V5qkA9LRgJif6IjfNGRJQ7gsOc4BtkC08/C7j6mMLZ2wROXrcJdyp222swMr1I4XkWV66fxJlzh3Dg4DZs2bJWVb5sUBORvsWGrauxYx9V+t5N2Eqw79q/Van1DZtW45vv//Ea6u3hB9EXexyjKecwln4RdzIvYixbmnjdwHTFbTyuMsejKjOaBZ5UW2Omxg7Pap3wvMZZ2Vy1C+YraWXOmC+xx6NsE0wkXcFwzBl0hR1Bne9uJNuugcP5j2F8+iOY3/oRTo474eh+ALZue+DotYcK+CRS8wx54mzR0uJCZeJPeEVgdDwaw+Ox6B+NQX2bP7IKLREdfwmBAUdUbbufy07E+h9FXZ4VpvvjsHwvF48Jxf66EBRnOCLc/zqszfbg2sV1uEy7ZrAVN032qG6Mt22PwszpFCxcCHSatfsZ2BDk1m4nYe16HHbc2qsa9rOw9xWoX4JPpAGhboz4dHOk5lpThTiguNwZZZWuqKFTa24JQscrqMukIemiKCpGYJ2qtgruyhKp5kXJE+q9hLqCuWy1maPDVHIjDNFHR1PVRTM+nkE1nkFlnol793Lw4L4MfObj/j0Bu2wLqMrL8FgqHLgVuD+eloE56eddocD+aLqcFySV46ykBcREpQvQeYFLykXtv4a6AF1NEVd9P1bsJeG+Yi9e9hMAAgJCW8FaU7z/aQIIASdtcWVLW+b+8uKE2ooyfg11KTF8DfUXeqgT5K+hLrfFwci+5mikwddroGvbl3z867w64SyTp1TvFwHVHX7+SUJ9Un2epQXN1GcSyEvKRql/Al2VPWqtArQ2AY14NkfHKLXjzysIdfluBehFymZmignbUkKwjsq/lQ6kDS8XuaVDeDpdjTuMvnrEubdqQO+RiE2qnnisszUerU2xaCPcu9opDHpl9nABoV5OcNfxczTzc63MbuXnmH2uU0CXSUFPnkqFi7QQKMb9B4Uqt67Pr08/KlM9fUThSz269KGXlJQag1COV76PMeXotHMmKl1SUfze+T1ISm2ejm2GjmWKAmFyilHivUzIMolDAwn8LUejuTmE0bYfSko9kFfsibwyX+SUByC3PAg5FSEoqAhDGRW3rjlVTQDqGyhBd3eR6skyMFBOI9j7itHVnYeWtgw0tqSjpiGBSj1CLUxdURurlLpAvaohEbV8nQZpDkaoD42U83qRPHkVuvgaAvSa+lQ+nopfl0oHIH3bi9A9UIWhsQZGGq2YvNfBaKOV71vHqLkU9bocQj1BQT09M0jNJo2jOpeceRxhHU2Ly45AWnEiUosSFNTTCuLJA6r0rEgCXdIuYVT5IUhM4nMTvBAZ46a6Okq7XlcvwtzTCI7KbpMzRlTr12Bsdgk3jc+TUadx7sIRHDy0A1u3rqNSX4W1v/yAVeu+wc8bv8emnesI9s20LQrqotYlBSNqXSM6/7oiNKiPpJzBnfTzhPp5jOddxP3i63gkUK82xcPK23goKx9VWmGm0hazlY40Z5oLnpe74nmpC2YL7TCTb4kHaTcxEnMOfRHH0RJ8AKUe2xBi+BWu7/t/cPP0x7AyXQtXjwNw8z8GR99DcA04hOC4c/xiCPUaS7S02vMH4kWohxDq4Rgaj8TAWBSauwNQUG6DxLQbCA8/jdDAYwjxPogo36MoSzXBJEPZpckCzEjHwuYY1OR7ICniNlxsD+PmlQ2E+hpcN9gMI0LexPogbttI/5djMHc+DgualdsJAv0EAX+MdoRq/TiBTrVOoDv4X4BL0GUF9dDE24hLM0dKjhUy+T/nlziimA6tum4F6h3hhHq0grYAfXRYcuPSfCtdQX6gP1mzAUYgPXFqspGm6pMI8iSGooxOaCMjSfyBJqsLZmwslVBPw8REBu7ezcL9+wL1XAX2+3RkqlzxLi9aqnLphz49RYjTBOh6qIvJvqQI5qkwn81ouXSBuOSDxfSKXaAuKl1ND1dp5bSTAAD/9ElEQVRQf8NeEOyvTGqYCd5lgcE4beJ/sEnNlu4S6v9u99RW1PE8ASNAlxWMJBWjoP7rm1DnMar110Cnwny17eVjxPH0K3X+ZtpHUizieFSeXLUM4OvNS5Qgn1n7bMqxzBPoCxP8PDRV/y4ORJyFlFtKHfvrWaVzC4xy5qsJ9kqq5XIq3xLCsojQLCBYCwhY2tNiQl1HMHbytTv5up14ydeYfazD+Gg++jqTCHAN6APddOh9dP59yejpTFAdG1ubYtDZxiivR6K1XKpjRgCz1fwsDfxMVOzzdMp0GpIfl4hBujeKSn8wJaWMUgEjZY00qYJ6UEKoi0pnhDErcwYYDcn4AaOVZX73GsRpap+OmOdUoiwBulbmyeiM3/HCYgf/z3o8fMz3mM4lGPkbHxUxIou2SFluFBrqg1FW7oO8Ik9kFXlRyUo/dS+kFPjwmglgRB5OBZ6ser/0Up1L610B+vAwYTtUoZS69IERpd5IRa9rSkZFXSzVdhwBn6isWoDelARdaxqaOrKovgswPFqOO2OVGCLYO3lb15SG8mpxCFIlk0iFz8e2F6Krn4+hOh+/206od2F8ouP/T9dfvkeWJWm+aP0N98O958w99NyZ7p7pnqbq6i6mzKwsSsbIiAxmRjEzMzMzucjFzMzMHCGFmKWIeO9ra8tDUd09H+zZLsnlvvFnr9myZYvf24K+nmq0NBUopV6oJ7hzQpGSEYTEDMI5KwyJBHoCgZ2UF4sMwjyzJBVZBHsOX2frk5CdT6Wui1G59HS+PyUtEMmp/ohLEqXurNY5dfM2hqP7Uzh4PKVKN1ZQt3V9Bkv7J6q80djsLu49uIKLl77F1998jE8/J9g/fR/v//lX+O0ff4EPP32PKv3P+Prc5/iG9t33X+LMuS8U2E+Q/oMfdEd/h/6ECxhLu44J6feiu02oU6mXPsXzClMC3UItjrFMxf6y1gFrtU5YryXUazwJdW9sVHphnWBb1dtgpcAc02n3MRBzFZ2RF1EX/C2yXP8It7v/iBuf/39gfPeHcHX4WJUwBoRfhW/YJfhHXUF0+h16PCOUMiJobXfiBfYlyMIxSaiPTcdhZCoBnQPhvEBuyMo1R0LCAyTE3EZc2HXEB19HUaoZxlujsD1ThO1pKpPedHRUBqMgzQ4hPjdgbfYZnj79Iz3hpzCz/5ZA/w4m3Jo4nKFiPwtLaQ/gcYkK/TLslF2Co98VuAXfgWvIfdpDeEY8hn+sMcJTLBCbYY0UneTVnajWXVFc5oHqWn9V6SJNuCSPLupbpvRLPbma2j8m6RRR7oQ3bXQkleFmIm/geB5vAm/oZII8hdskZeMTyXxYUgn1dJ6LDELdAHYdtBWMBOQnNeizUr5YRoUuEOeD/bxWmXQI1EyD++pLUZS1KiWwwTB9g4Df2mhUkD+1FoKrneq0k2ZIv4jJYKYGT4My1pSzQFcgOEc4EtKyFXifbP/S5mkLJyB/x/Zm+dmyHihV+lYfTboByvcQzALoQxmY1b5z/0C23Bdlhv3RTEGd0D88HOP3S2WObEWlC6C03LC2YhLVJ18rZapgps1ClVSDKoeUtJA4EfV58tl92NmTvLP0itdmlW7tNBGKdJBbNVS9hPp6GZV5Ca0My1TqK2uMlKiaJT2iKnp4bNr4gywB2IypcT36ulPR3Z5IhZ6C8SFGZOM5qt3uUD+h3h6LNt7TMsDeS8hL064XyzLA2ch9acXuvnSIbD4BOx30lqSCZKZoDZbo0KU2fX5B2uxW0/nXMlKTzpvN3E+pcpGxATorBXWJWLTaflmjVcunyyCz5hi18yAOXe4BmVHaRoclKR5J7+gxu6DjfSlgz6BwkTLcDHR1JaK+IQplVaEoKAtkhB2AjEI/pOZRaOX7E/ThhHQK2nsKVN57UJpwjUmtvQyaSsOtYkI9j1DPQlNbOlU94d2ejqaOdDTzd2JN7Zn8ORMt0gBMWu4OCtSrMDVdi7HJGnT361HTkI6i8jgUlMaqyUql1Smoa8lDR28ZhsYaMDnTjpm5bkK9i9/bwme2lue8EBUViSjQU23rgpGc4Y8EKV+USUaEfALVe7wuAol5UUgpjENmcQJySrS8eq4+ETmSgiHY0zLpBJICEZ/kh5h4b4SGu8A30BZuhLijuxGhTrh7msLZyxyOHmawczWBtYOhbv02bt25hItXvsWZ7z/HZ2f+hD9+/gE++OhX+PDj3+DTr/9IqH+moH72+69w7sJX+OrbT96BOpX6QOJlTGTexkzufcwWPFIrHS3JSkeVFlTo1jQrPK+xIdztsSyDptXOWKVSf1npgZVSZzwvtMZiLv9H9xCD8ZfQHHYG9RHnoA/4EuFWv4Ttnb/H06t/A1er9xDs+w3CQy8ihEAPCjuPkOiLiEq7Qc/3FKX1NgyZXDAw6K+APjObyBOegomZVAyMJqC+yR+6fGtC/SFiown18FuID7uFnIRnhLg/VkZ12CPcVoZ1GKjjjZPrgoTwB3C2/xrGpn+CkSWVutNXMHP+FsYOX8PM8QxsXM/zpF6Gi/dVuPlfh4vfddj5XIIdoe4adhcuoQ/gFvYY3tEm8IszQ1C8GSMLC8Sl2yA91wl5xe4oKvFEVXUQQ09ZO5TqqlsWtKDilolDk9JwKY83jaRTNOUtoB4f59/HEjEyGocxGeCdINi5HR2LU68nppKoOlII9DQF9akpqrVJPvhqabo8zEwVqtJFqXZZnK/Cc3lwFwn0pQasSEtVmZ6+ovUgkSoXyaVLvfT6WiXBU6FAtCU5341qQr5G2faWDOg1KFDIwyvriL5dM1RBXBQyH3QBpjKBHxWuKN2Def68wNeE9jvbvzQC/AT8mhkU/JRS5pvbVJCGxTdU3XqfAvW70N4lYPcONNs/JHRphp931Xuo5CVHT1D/ezO0EDCU50me+GBHjBEHwXuw20/rI9Rk0lU7v78DR6/485F8dq/6fm0hkA4CsY37Tdttwp5UtmxVMQKoIQyb8XKNjnS9ESsE+ks6qE3u05akf47GsUOn9Hy5kY48D10dKejtSqYyp1IfSMbURJayoYEkNStZZihLWWz/YLJaGHx9g+qc+7R3wCjqkNdlX1vnVfZTUkIv1xpUrltAPj9PmC/WE+bNqlJGW3lKFLqMC8igqAyA87zyuA0pKwG5BnPJn0uLgEE6SInGZEyli98hC6XUK2f1/IVUVWmT2aSqSkpmpRJLym4H+rMZcVNRSx69KopADUeOPgjJOT40X2QXyXJ2aYy+9VTNpegb1PM5KOV9Lw3CyvkMSN26Ht19OrQQ5I2tyVT2yahvTuLrNLR2ZqGD6ry9W0fjeewtRK+ofip8Sd/000lIPbpMUMrOD0NWXjh0VN4F5Ykol5r27hLypB7j062YItjFJiZaMDJURydaxGc5EYXFEarPekqmDxJpcbToDDFfRGcGIDY7CAm5VPL5kXRY0TymeOQT7gXFicjNJ+yzo5CYHILoWOn54oWgUHf4BzvD29+eYLcmzK3g5GlJ9lio147ulrB2NIaZzWOYWBHsJgT7g0s4f+0bfHqGav3z9/Ahof6HT36DT776EF+d/YhQ/xTfnPkEX9O+PfvpO+mXuIsYTLqKsYzbmMi5h6n8x5grMqZSN8NCuSXmpBlXuRUWK22wJJUwFYR6pRNWq1xoblgpc8KLQku8LDTCUu49DMRfQGPEtygJ+hKx9r+F04N/hPntv4PFgx/Cz/VjRId+j9ioS4iMuEDv9T3CYi4gNv0mskqNUNHswFDKE8MjoZgl0OcX0hkeUaHO5WBkLA1NLSH0oI5ISzNGYsIjJMbcR2LkHWQnPEVrmQ+Wh7MV1DdG8zHRGouWUi9kJRjBx+McrGw+handZ7Bw/QaW7me5PQtbt+8Z/sgaptc0870GZ9+rsPa8AEvvC7APugmnkAdwCXsKj0hj+MaaIjDBnFC3UpOQ0uk0dHoPlJT5orZOWgQkUH1pE4lkMegxabx1AvWJST6wCs5ihPtUqurpoQA+GU8nFsetAF22Cfx7ElVHKt8rCl1y6rSpU6BLIy9VwjhbgcW5GkJdqiqo1GgrUiWxzIeZ8NAmFAnUpepFA7qoyc2NcgK9gg85jUDa2qrmw15DmNURqgJ1qsE9AmS/h1uBq4BVgEkY7lPRGabo788QeLO0Ob7WYK7Z0lvb318kKP491Gc1U/l1mTgk5YxUgtJjhSbKWIFUFOIJtDX7jwr91MTxSA6YEFd5etp/BvXdkzzx7rsw7+V+dBPSXbROQq2NjqqdUUI394ERCz//6HgMr1+N41jGEriP+4xq9tbrcLBZiz06x02q1z06RElzzC3W4MVGJ9YJzHV+38beCDZ4/tbosF6sNPL6FmNoMIvOP0V14hwdTsW03CMTmbx3EigQwtDSHIrOrmj0EfjS42VNUmM7BDnPyb70YuG1EfW8sy3quxWysMnCgrQF0FoDSL/0lZV2Xnvpu6P1tldli6raRSZ9CazpGAXg3Ddt/EGMkCfQNZOUltwD4jiaVZpnVRqKrVTwXitTs2RlEtvzpQo1R0IikIF+aciVgtr6eJRXRCGvUKpIvBGX6ob4DC8CMJwCLhX1nVTNVNSDI0UEuazgVKZsbLwUo+PFGBjOR2dfFiGeruDe3K4BvUv6zAzo0dMvU/4J9IFiOj46giEZbC1TKypV16dBVxiB1OxApOlCkK2PJtSTUNnIfaNSH6RSH59pewv1SUJ9dLgWPT3FaKDDKa2IUU3EMvP8karzQwKdUWy2D2KyZOtPtR5MtR6K1IJIZPKzdUWy5ukJ1AvikEGoxycGIzLaT80i9Q92pVJ3hpefA6FuA2dPgp3m5GEFF+kFw621swnM7J7A1PYRnlrcw50nV3Hhxrf4+JsP8ftPfo33//RzBfaPvvgAn1O9f3P2E5w5+xnOiGr/7h2l3hF1Ht2xlzCQdA3Dabcxlv0I04UmmCu2wAxtWm+OpUqCvMpJMwL9ZQWhTntZ7ojnRbZYzDPFi/wnmM24gZ6Ys6gP/xqZHr+Hy72/xcNz/18Y3fgb2Jv8jCr9K8RGXkZs7FVERFKtE/ChVOqxabeQXWKCymYntPf68gJHYG4ulSFkFuYXcxjiEdJUqh1dDOkqPJCXZ4PMDGOkJD5EQvQdZMY/QlOxG5YG0rA7W4zNiXwsdBOwtf7QZ5ojNPAKHJy+hIXD57B0kZa752DtfkGpdAePS/SYV2lX4CwNvryvEeqXYOVNtU6oOwTdI9gfwTX8GdW6MQKo1g1QT81xRlaBK5W6D2pqQ/ggxvKmSEYfVfogw9CxcR0fXtn3XKpsgXLWSRpFwJ7KvyUreE9OJdII9imBubyW31G5Ef4ySDozraPlYlZW/pfyxZPOjPIQLc5LtUv1qUp/IXXS0ndEA/qqlC6+o9I3JFVAmG9uVr41A9A1pS71yzIppeUt1NXkIEJdU8EEouRaJVTfJyz3pwkZAbsYwU7FvncggBeQG+w/KnVR6Ad7MydG56AGIwXmXW9NYKqAenACdpVyMUQM/4mp/dP2TWvwJSaqXUxLx0i9ugBdU6gDfwH0UyPYCfOjY/6e373D45fqFxlwPabaPiQEJTc+3J2OrEQzpMU+QUmOLfTZdtDT0TfURdIxl2Ftk6peqfRRbFMBbx0MYYPftbLWzHtb1vfMZcifguFBXu/xDAX1iTGZiBYH6QkkSr2rKw79vK9nea1lOUGpkRcQC2xFQUtaZGdHWha0qJ4u87wfRKnLhKSVlRZe8y4N5lToSqVLMzU1/0DMAHU6N0L9XbCrnwl1GUdRjkNWeuI9sSlpnk2ZCEWhQOe1ru6vOoKdkcG8tPstQl9vFhqaEql4Yyh4IpBNxZuQ6o6oRCfEpHogoyAExbVJqO2goieYh6nSR8dKlUpXQOe5G5sqw/B4CfqGZB1THTp7c5R1y8Ql6RUzXKZKImWav2yHRsoYGVdyq7XUraxLQk5hGNJygpCRF4acoljoK5NR3axjhED4jwvUWzGpwE6bbKEIq+OzW4rmlixUVFN5F4erFZZSc/01qGdRqYtiz/Ij2AMV2FMYBaQT7DmFsQrq+tJkFBQl85jjkJgUiigq9ZAITwSESDkjwR7gCE8/e7j72cGDqt2TP3sHOcODWycfa9i5m5FLJjB3eIInFndw4+EFfHP+E6XO//jpe/jTZ+/j06//gK/PfYJzl77Cxcvf4sLlb1Re/QTpP/hBT+wV9CVeJ9DvYCzrISZzjTCnt8BiKWFdaof5YqrzcmfC3BWrYhVU6OUEeqkDXhRZY05niumMh5hOvYHhuLNoD/8SVUGfIc7m5zA+/19w7av/F4zu/C2cbd5DSOAZxMXcQFzcLUREXUFwONV6NCHP784uNqUXdeYF8cfISBRv4jSGjzosLBHQS0UMP/PojRN5swSipMQJuTo+TCmi1m8jI/4+6vQOmOHDsDWTh63pPLwYSMRIkz8q86wQG34Drq5fw9L+M5jZfwVzxzOwdDoHc9vvYOXwPexcLsHe7QocPa/B0UfSL9dgQ8XuEHwbdoF3YR94H84hj+EZ8RT+VOvhyYR6hswsdUSGpGAK3VBW7ovGpggqq3iGgim8uTIxLmWI0wW8afIJZ6psqu2paVHsUtEiaZUUBe9TuGswn5zk7yclVSPpFnEGAvQCKnPCXHp6UKHPzciydFK6SJW0KAOjMqlF8ujSx7uOMK+lSZmdmABd8uk0BXWBeRUfdqrLk/SLAehSTy0Pr6Rf5EHe5QNt6M0ig5V/CfYxQncCuwdU2gdTfC2AF5tVYNcgbrBTqO/vvQv0E6jzc3eVOheYG0ygblDsAnXJqfP7FcTl/bI/AvMRtU+GlJAGcQG7GPdzXwY8T+riFfzpHCRPTNPSLe8CnSYqXNJOMjBMhS6AU8e8K+WZozimU3i1O4CJ/mzEyyC6zRfc3kZs8C0EMfIrynNj9FRFeFIdS0sC/v/+0SgOjrkfBPHaRhPvbemkmAMZHJ8cT6Oj5rWmSpfFqft6ZOFxWTQlEt09SVSf2RQ5EmXJJCFt7oCWGhGTQeUuyKImi4vVfB8jN0YJsji15gREyUv/Hq2lrmovfAJzBXQe37tQ/0vTzpWMrcharIbFQWRMYUPq89casbUuZbFNjAbrqdareRylahZsU2MCyqXDYn4gMqlwk9LcEZPkjOhkFyRn+6KgIg4NXbnoUb1fylT6ZXSMYCbcRydloYsKBffBUenTkq/A3t2fp1I10rJ3eEym+FfwdQX6h8v5vEnqplI1CJOFrKsbCNfiKOQUhCK7MBw5xTEorEj6D1Cfmm3HtNh0GybGGzEwUIHGlmyUVcZR6YdQuFGlM8qISfdCZKonIlK9EJ7mjUhp7pUZoLo0JutCkVkQjdziBBSWpKBQyhzz4nnM4YhJCER4tI9aJCNIFqQOdYNfCOEe4qIWqjaYZ6ADXPxs4eBlqcBu4fgUz6xErV/B+atfqXTLx1/+nir9Q3z2zZ8I9U/x3cUv8P3Fr2hf49yFr0+h3p90G8MZDwjzZ5jJJ6DzzTFTYEmw22KhyBHzhfaYzSfcCx2oyh2xUuSA1WJ7rBbZ4DnfP5vxGONJNzESex69EV+iKfhTFHp9iECjf8Sjs/9v3P3+v8DG5N/g6fYnhIaeQ1z8LSQk3kVU3A2ExVxDZPwNnrSHyC21QnWTOzq7g1W70dlZWcargCFkMZ4vawsCjFDNdHRFopLOJT/PAhlpj5ASfxuZifdQrbfBRHc4NgjNndkcrI4kYKo9gAreDmlxd+HndQa2dp/D1PozmNh8DTPbMzC1+o6gvwBbl6uwc70OB1mU2vsmrL2uwtKLat33Gmz9bsM+gFAPfgSP8CeEuomCekKm9IBxUlDPyXdWzb1q64LR1hGFHqlokZa5kzmEOIFORzNNtT09c5JG4T5qil2UuID9xCZlYJQmVS8Tp/Xp05Oi0E/VucBcy6XLlHMBulbhokoYqZjU5JfVKpqU2REGotDXT2C+ITDXTMuly8CpzHRsUEDf3RagtxLi0iaAUKci1VSdPNyi1qUaRIAqcB0hzEexe0ijit09EMATqCo1M00oGFItBrBrQFdQ333HCHUZRFRRgUp1UJkr06IEZfx+BR+pVRc4E+SG1Y5UrbsAV6WFTkBuMAVzqaQR1UmAKbWvfc8+7S9hrlWoiHLfF/Ap+BGcUhJJByGLgOxvjeDVDo2wnh8uRE68KYKczyIp6BYSQ3hvh91DW20Y1p7XYW+T504mbRHAu0pZi3XxOtTy2vGaEuRzs5lYmM/k9U0nVFKp2mVCWgw622Upw0RCJovg16v8+Ma61t9ePlOORfLdh4dSatkNWRxcoC5rkL54QfVMyEsduvTVkXOn2jBsy/9qQNdgLtGKmNT2G8CuVQxpeXU6zbelnFIXL2pdSim53e6ALLa9Q8Bvb7RSsUvqrwZzUwRsfy6jjGSUloYhI8MTqWluSExxQQyVelSiA6NcDz7vUWgk1PsI9AFCWhS2KHaB8sg4AT1ZqeA+RMhrap0OgKpe+sUMSVuBsUq+r5rvr8agzA4l1EfH+H46iXZ+blX9u1APQ3ZRJPJK4ygcs9HaW4rBsTqMzUgFTBtmpbRxTsDeTAdTjeY2HZV6InT83+RMqvI0L0SleCEihVCX1+n8XVYg4rKCkSitAbJDkaqLRHY+HUF+glLp6ZmRSEgJIdRlgQwfqnUPgt1dWWA4VXuYgN2ZQHeAF4Hu4W8HV19rOHpZEOomhPpjQv0O7j69iis3zyqAf3HmIwV02X7z/WdqEPWMqoD5AucvfXsK9S5CdTDtPiZ0RpjKM+XWDGPZ5pjIscJMrh3maJNZfJ1tjYU8qvZ8a7wstMJqgTme655iJvUORuMvYSjyW/SGf4Eavz8g2fbHcL7z/8PjC/8bTO7/LTydP4S//5cIjbjIC3sb8akP6LUJ9oQ7iEt5gBSdMQrK7VHX7EMgRqoqECnbWybMpTWsWo/xRRkmqGx6++JQU+OJwgIrZGc+RnrybeSkEupFFhjrCsL6TDr2F7KwORGPhZ4gdFU5oTD9CSKDL8PF6WtYWH0GU8uvCHSB+jlY2V8h0G/C1vUWTyaNYLfwuAIT1/Mwdb8IGx+CPuABXESpRz5FQJwJIpItEU+opxHoWQUu9OguKCr1QE1dAFrbIngM8bzRUjFKJyT7PKHqzHVU17l8iMV0dFo5mJkxwJ0PNV9PUZmLOj8FOp3B5OlCGLPTBPpspVKBMji6tECg80FeJtQ1oEuTLqmV1mqm11alzK6cik0mwhDqkm5R6pwwFyPMtxhKb29KBUwzH/oWNQAoTZ5k8O0U6lr+VbVnFeWmwC5qmQ+9AIuKcYew1eAuipmQlYoTBXbJmQu4tTz6f4D6jgZ1BRKBHtWxlsc9BY82OUaDz8EJ0CWNIpNlNCNsZVq7ypeLU6Gq5udpJYkCLIE5VbcsyaaA3qlsn3awJ2aAei9NU+/H/L8jUaoyiEpHcbTPiGJnEsfc1zeMTF7vDGBxpBAl6baIpgCI87mMhIBryIp5jKG2WOwu1+OYIHzNc/PqWM4XIw9GP3s7UoFSiaVFuQ/Suc2keMliBCZVUYR4X6yCuhps75VqKT3vDZln0ML/03qzyMxew0CmnCeZ4SrKfGlJ1h1lpEbASltgUfBa1QphrlJI2vZdhf6u/adQl5YNdARqsZRt3geSulE9gXqwz8/fk3uE37VBp/LyeT0WuK+jhHBnWyoqysKRme6OpCQnRMfZU8jZIzbZiWLIG3llEahpzUBnXyGhXULFTfU8SigrYBugTuU9Lt0UpQd6AVV6MZW7VK5U8D1SulhLqyfYaxXkJX0jM1JbO6i0qwnYghBk6Bgp5GtQzy+LQ1ldJpq6itE/VkOoN2F6vhVzi52YXyDYZ1vpGGrpFApRU5+O/KIopGUHIkEgnuKjWu5GUaHHZvJ3OaFI1IWrWaZiKTLhSBeD9OxopKQT6MkCdH8eszTx8iTUBehuaivmH+by1vxCneETLGkYB7j728LZxxI2rkYwtX+Ix2YyYHoZl24I2L/EmQtf4OwlqvOr3+D7y9/g7HlNpV+4fOYU6m2xV9CbchtjOU8V1CdzzTEpQCfAF/XOeKF3wXyuPRZybfE8zwYvqJCX80zwQvcEixl3MJl4GcPRZ9AX+jk6Qj5BoesvEfTob2B19b/A+Ob/AwfLH8Pf73MEhp5FSMxVRKfcQ3zGE8SkPmIo9pAn7Bky8i1QVOmMhtYAKpN4giyHoVwppG+GlN7JiPuLF5VUvbn8ewIa6n1QXGQFXfZjZKbcgi7tDqr0phju9MXqbDIOXmRhdzYBy4MhGGp0Q3WeGVJibsPX6xzsbL+EuQWhbnEGJhbnYGF7GTaON2HldAOWztdh7X4Tlh7XYOp6kVC/DGufW7D3N0D9GQJEqSeZIzbDFql5jsjm+ckrdkNxhQeqZWm6tjB0MXzuH2TYPJJCsKdjjGG1QF1mgcqEIakvn5/LozqTgc/stxOKJG8uM0ZlMHR6Sqb/azCXVMv8TDlNgF6DpflaAl2qXaQmXVS6DFYR6CvSBqCUUBeYl9K0EjsD1E9TLlpZ4yaBrqa4SxmjKK4twlyqPviwasbQ/WRQzZCH1SpSDDl2Qp6w3DkQI2yoHNWsT0L1bXWMqGdR4nsyoec/Ql3qwrU6aUJZcrmq9p2QEWV9AhutoZjh51Ol/hemwE5lLoOgSvWLSf5dACYwpzI/IMgPpHqEcN1v4+/a+b8dNMKPUN9XCp3vpxM5FGcg0+a3BnF8MIVXB3M42pkCDmaB13MAHdgGr0tjgRtSAq/TriI95CZSgm6gqyYAx2v1wFEfDnlOt9fpMHl+98Rpbkkpqczulc6LmYy00nmvZ/B+INRH4gnyWPT1xGGgNw3S0G16SsZMpJ2vNAzjdSDUZWWmA3UuxNlJr/pOXndZ/ELKFht5rU/KUuW4JPLhVqqYlGpXE8rEGZye31MznFvNZJxDHMiOSt1ICofXnD/LoLYsJKIiGt4je1sd2FqjWl9pxgvemxOMYKQNb00lQarzQQqhHhVtQ7DbIYmQz8oPIGAjUFqbgHoBey/BPki1Liv/Sx8YKvXRCUKdNjxGJU/13UeFLkAfHavCCAE+Ol7DSNjQvKuOP1djYqKCSl2gnoXSqhgq50CC1h8ZVNy5pdEoqIhHSU0qGjqp+EerNKgvtBHqHYR6O5/DFkZFdejqLkF9Yw70ZfHIyqUKzwxCQpo/mSW91GlpAYjLDEY8VXpiFuGeFYbk7EikSq+X7Cgkp0cgVgZJY30QEeeNsGhCPZIwj3JHWIynssAIVwLdGYGRbggIF7A7UbkT7MH2cJPeMO7GSq0bWd7DnUdXcOXW9/j+yjc4d5kAv/otLl4/gwtXzuD7i4Q77fK1c+8o9eTr6M+4i4ncZ5hW6RcLAp2qvMAOz/WOeF7ohKV8eyzlWmOJKn4x+xkWMu5jPu0mZpMvYzzuOwxEfI42/z+g3u/3SLX5Edxu/Z+wvP5/wPbZ38PT7QMEhX6LoKgLCE+8RYX7hJ7NhCHYM8SmPkVylilyZMWjWk+0doahfyCRKlXHG54gWm2gopRZj41Kic5M52FwMBFNjX4oKbFGTvZDKvXrBPsNlOY/RX+rB5Zn4nGwkoHDpSRsjIdhqsMLraV2yE95jEg+eG5OZ2FNlW5heQ6m5udhYXMFVg43YWZHkNtfhYWr9Fq/DjO3qzD3vAZLL6p433twCnoI97DH8I16hqA4Y0SlWtI7OyCLUM8tcVUtA8pqfdDQEkxPH4Xe/ngMcF8F7CNjkmbJUVA3rD40P5dPJZ6jVLnAXCYRzc1qvVykh4uWZiHEqcgX56pPjEpsoZ7WoLYvFqX+uIqAEIUuU8BLacUnMDdYKR/yd6GuKfRNqnNt0YVmre6aEJBufTJj8hTkGszfNS0VI4AQ1cftAcF/yK2U2MnAnayUI1AmoE/hflIt865CNwBdQV3U/DQOqYClX4tqOSD/q4AtcNEA85fQ4c8Et7L/FEzydwPQZTk2ATpBfki4HjZzX1tofK1Uu0BP4CeqVnLNhDkV6vZGjyp3fHM0QzU6gtmJRkwOMkIiUJYJkMHGGJQkmyEr5AZyI2+hIPYuEv0uoDTdDKMd0ZgbykRnYxTam6KxNFeK/e0m7G7K4KIeL5dzsbqs4zaT9zbV+nw6xkd5z1Cp9/fGQ3rpj1OlL8xSeT9vw9pyJ8HJc0ywHvL4DuX4JLUjzcXW2lWr35crAnQ655N5Buq4DKbALiknOhopU1SqXLO/PK+aSUsFrd2u1n9ea1ssDpZ/U++hY6EDVNEN75PdzU5sr7bh5WI9JocI9ZYU1FREQJ/rh/QUZ8QS6PFJjkjO8CBofRjhBiGvJBzSbbGxNQddvUVU6wLxqhMTNS4581JlQ5JvJ+QneO6lln2cSn2CMJ8k1Ceo1uXncb5neKQIHd055ImWE8/I9UdmQTB0JXQw5bEorkkm1PPRN2KAuij1NsxyOzXViFGq/t7ecjS15KGsMgV5+hhkUpFLUy+BekQS1XqypGQCEZcui2NIy13ppR5BlhHoknZJDqVC90N4jBfC4j0RGudBQUuo08LiCHVakMwwDXci1An0cEf4hjrAJ8SeULcj1C1VXxhLx4cwtryLu4+v4ert8wrq34lKJ9gvUqVLLl2UukD96o3zp1DvSLqIXhnkzLyPUUJyNOsxxjONMJVlgslMWoYxZvl6IdsYcxmPMZ16C9NJV2gXqdK/w2jMF+iP+ARNfh+i3Os9xFn8E5xv/9+wf/jXcLf/OVX6xwiOOIvg2Mv0cPeRnGuKtDxpimVO72aODDqQ/BInVDf6oqMnGn39ybw4OVQnFZCGU4ZmUytSJjZbiBFCsqU5AKWlNsjJeYT01OsE+1XodQ/Q3cTIYjoG+y/T8eplKvbm+DD1B6C/3hWVOn5f+B34ul6Ao81Z2Fidh7nlRSr1awT6dRgR7s/srsDE6SqBzt/RTN0Jdg9Z+u4WHAPuwT3kEbzDH8M/5inCk02RmG2H9AIHhnbOvEFdUFzlgZqmACqFCHRTcfUzqtDUutSm56j916Cu1fWKk5KcuYBcep3LghZzJxOJFhcYoi9Uq/pzzTSYv1hsPDFCneG2LJ4gKt2g0LUp6qdQl5mOWrWLptINKRdR6AIA1ZFRGnhtySCc5EpPAS6vNTuFuwZ0g2nA2JWyP9regYCdEJW0gCj2t2DX0jEqzy4Do+8C/QTqUg1zRNNmpp5OCJKKFQGMAewa3EVpSn56QJkGbi3NoPWoMbzHAHRR6VTkBPr+ocC8iSZgF6i3n0DvBOoq1UOFut1HgPbi1eEYXh9N4TnD9PKiGKTEOiMtxg66eEZqIfeRLpPf4u6jOP4OypPvIzP0ChL8zyPW7yLig28i1OcaUigCRgfSCfVGwo/X63megvrWRgEtn9cuh9dclDoVel8MLQGjQ3T2k6Xqmq8tt1MFdxHqPA46myOC+FCiFxn43OzG1noHHYVUukjEpaXNFMB53Or67HViVzmvbp4vOW+nQNdMc54GE3gb2hSLCdx3d+QaSERkcLY8v3Qqh4zaDkWxb/Me4H6sLjZgcliPruZk1JSF8bn0RTbVeUqSM5KSnQk8F8TLYGmmpwK7vjwGtQ3pfGby0TsgAK+kMhcr5+tyVeUiKRlR7+OT1XyOGAmISqedQr2BMK7E0GARjQ6lW4catTxdKDLzAhXUs/RhSq3/e6hPzbdgllCf4XZiqoF8qUVfbwVaWwpRWZ0OfWkCcgtikJEdhvjUAITHU3nTopNlwWlZnzREWXw6/54WhtjkYAX00CgPBIk6J8hDYz3eWni8l7KgKFcERDgjONpNvRa4C+T9whzhGWgDJy8T2Lg8hbndIzw1u0u1fg1Xbp7DhWtncOnad1TmZ3HpKtW6qn45o34+QfoPflAT8imao86gl6AeoPoeSruN0fT7mMh8jBmq8tnsp5jJeIjFnCdYyLqPSarzycTvMZX0HUZiP0VfxB/QF/lntIR+hFzXXyL42d/C5cFfw9Xsh/BxfQ/+AZ9y589Q3V5BTMYjJOWZI63QhidZptk7EIZOKChzRkW9N9q7ozA4nIbp6XwsP68+mcauNZlao2qX9rEygaezIxSVlQ4oKDBCHmGem3UHRXkP0dHEyIJQP1jNANYycUS1vjYWgclOfzSV2CM98j58nb6Hvfk3sDb/DmYW52FCsD+lPbK6iCc2l2DkcBnGzldol2HkdIlwvwIb75twDrwPz9DH8Il8iqB4Y0SmWSA+2wYpuTyWIifeMIR6tSeqCfWmjjCGlDHoH05S6RfJqQvUpV2uLFohXRNfPC9XKSbpd77ErfwsnRWlZa60zhWlPj9bQaVGZThfQ4g3qBp02WqAP4W6dF6Unt2aGpc6dAF7sVLp0n9EGyA9BbrMHN3akoZODJsVzLsUuBW8TyolxLSWu2J8LWkXZadAVya5YqpgZQIQQlSbMEQAExiS19ZSIwS0NMoiwN+1wx0xDfSnpoFeM6k5l8oTAbWobw3o2qQoA7Qk1SCmlWC+zccL1BXQRaW3K6gfHJ2odaXUaf8Z1AmsXUJqnwr0mFHHMZ3TylIrCnVBiAo2R5jXfcQH3Edq8C0UxT9AW6EVWgvM0VViiRpGosmB3yPM7UvEBlxGmM9lpMYaYXYsF28O23msdVTeBVhfLeSxldFxSI97KVtNwvCQpF6iqdQTMDGqoyOpxPpyCzZf8jqt8jg3evn//TjiPu7LgOkG93mT50EqXE4W6tjb5rFInltNHNPA/hemBp3lXGowf3fCkXJmvN6y+PTGutwD4kQF4Dz/O9pMXJmRq9JcBP8u9+Fgpw9H/MwDnq9tRgwvGU1ODxWgty0ZjdWRdISBKMj1Vmo9LtYW4ZFWVLA2SEh1Q2Y+/1bK91Qno65J6tEJZFlqrr+EgC9RQJf2vDLtX7bjkzVkQz1mZhq4pfOYpEIf12yEzmBwQI+BgQLVi726TkoSw5BNoGfrQ5FTHK5BvTYFdR156Ob7R6cbFdRnqNKnuZ0k5IcJ9c6OYjQ15hHqGdCX0DlIe11dFBJTgxAW40H4OiMwjCAOdyPgfajagwn4YETE+yM8zp9bP4REe6q0ioA8MtGHfxcn4E9n4Kd+FrVuALqAX14L5EWtC9SlL4y9uzGsHJ7A1PI+HhvdxJ0Hl3D99jlcI9yv3fye6vwcYf6dKmk8f+md6pfG8E/RFvsNepMvYSj9GkYzbmCckJzOuY953UMs5DzEbMYdzGXS0m9gKvk8RuK/Rn/UR+gMeQ/twb9BW+jvUOTxa0QY/wOcbv7fsLv73+Bq+WN4u/8e3v6fwZ9KPTTxBmKznyBVb4WsEsKcIC+scKWndkVRpSuqmvzQQZUyMp6pFKss4CClUrIcmOpVzdfSPnaCf+/tiUR9vTvVugXB/gR5uVRK3LY0OGB2PAK7K+l4s5GDoxep2JiKw1wfIVvphryEpwh2uwQny29hQ6hbWp6HKWH+jPbY+hIe217CM4crMHK8SqCfQF36w3jdgJP/XXiEPIB3xCMExhkhItUccVk2SNTZIi3fjmrdkcfjjooGPzS0haqoQ6Cu8umzubwRtUUtBOICcA3qosgF7DI7T3qga4tbqPVFT8oWBeySejHMGH2r3BdPShgZwWhQ10oWRZFvbMjgqOTSperl3Ty6AL1ZnVMFdAJAug4qNa7K3bS8qcFU/lSZAezvKnWBqQHk7xohQ6C+hTpNG9SUChUBu2ESkAbsw50pBXal3nfnCdK5EzOA/V2oa0BXqlwpT4F4G7+zWbM9rbZ+X+WNpRzRoNIF6hrYDw75d27l/zSgy2e8A3WVfqH6ZMRxRNuTsQWCc+V5CyoZwmemuCAtyhIZUUaE+k3o4+4S5jboKbNGd6klylPvItb3KwQ6foxwrzOI5XuKsp2xMFGI1/zOg+16bLwsIRAr6Cxq+PkVWH3Je2MuHaMjCVTpcRiWGaSTebzeVVToTdhcbcXOhjQDo9KmoxGIb69Lrp6OTIGcKpmOWaAuW/Uzr5GCunJyBpPzIiWa2kDoX84gFTUui4dIz3iZqCR5dLn2p9dPm4krJj/TKdC5HNHJHss1kUVDXjTjxUwlJgfzMNCRhtaaGJTn+yMn3QVxPGehQcYICDRCUJg5ohOcqNZ9qKRDkF8UjdLKJII9Gy1U7DJ5SFS75NgnpqnGZ+oV2Men6DAIdbEpqup3oT4+Xo0xqZ4ZLlZKvao2gTCmUs+VgVIqdb7OLopAYVUiqlqy0T7IqGCqHhOzVOu0yZlGfn4DBoeq0dFehIZ6HcoqUlGgj4MuTwZAIxCX5I/QSFf4BTvAJ8Ae3oEOSo1HJvpRffshOMqbMPdGaIxsNWUuEE+QFZFoAnUBukGtG8AuJkrd9wTo7v5WhLoF1boZ7FyMoa2OdAf3Hl3BzbvnFdiv3xKof6+gLopdIH+C9B/8oDXyU3TGfYW+5HMYSr2IkbRLGM+8hqmsW1Tqt6jUb2A6/SomUy9hKu0Ct2cxQIXeGvxbNPr9DI3+P0NNwK+QZPsjeNz/77C6/v/A9tHfwdPpN/D1+Qie/p/DN+J7RCTfprI1QmaRLQoI8+IaT5TUeKC4yh0l1R6obvFH12AsT2w2FhaLsCJ9StYIISr1XWmgtE6VSgjKNOq+3ii0NPuiqtIehVTr+bkPUVLwDA01dhgbCsHWcgaON3Q4XM7E1mwyXgzHYKghEOWZ1lRPt+Bh/z3sLL+DldV5mFlfwDPaI9pDmwsEO5W7/WU8pWI3crgEc6p26eTo5HcH7sH34RX+UDX2Ck8xQww/L15ng+Q8W6p1gbonKhv8Ud8aijaZCTiUSHWRjVnJl0snxTmq9MUKNbApJq8N6lxMWuf+pVKXv4mCl/dW8/hr1FZNNuJr6fOiLRhdy9C7hgDXKltkq1kNIS/q3NDjpUUN2MkqPVq3QWkjS6AT2NKxTwO5qDXNtJQHH2oBqqhDKnVtMJGmgGEAOSFyYir98ray4iSkl5BdQf3UFMy5PdieVKYp9tl3TH6W90wQZITQ7iBDfYb7BNOhpBEI4wOB5H4Lv6OR39nAbRONaphwVmkBgkyzLvU/+wddaoaobA0VMAagnx6DNlZwdNiLY5r8v4BrbaUVVaXhyE51Rk6yHQrTbZGf+AzVWcbor7JHX6U1eiqsUJX1EFnRlxHp8y0CXL5AsPcF5GU4YGIoF0c7bTjeayOgawneWn5uAw4OGuhgpRomn1BKxdBAIibGMrDE++Ul75H1ZV6/1UaCvI3ngw5IBrPXWugYGgl7OrJNDfb7AnPCXhqHSdrIEFWJoxIHJxOVpKZdlUFKEzZlPP8y5sFoSgai5fprUJdqF8PgqAxSi6on/Pc0lS6tiFVVkLomAyr9siO93Sk6liZLMTWQh6HODLTXxqBUR5Ueb4uwgKfw93oIf98nCA41R1ScI+JTPNXqQpm6UII9loo9BfXNOVTsBHtvkao/12Beg/GTZl1TU3Ua2LmdmqzF5ESdSsNM8/X0ZBUVewmVeg4qpPolPwipWX5IzQ5Aem4wMgvDkV+RiEp+RzudxoAMtM42Y2pOVHqzGnQdkuXvOkuUUi+vTENhUTxy86O19EuSLHThDv8QB7j7WhK8lvAJtqfaFii7wy9c0ijuCCLQg2M8EZnki4TMELWGaTL/PzY1QEE9IsEbUfybQbEL/EOo2P1DpTWvHZ2FLbwIdjcfSzi5mcHG7ilMze/h0dNruH3/Im7c/f5EsZ/F5evfKrt178Ip1FvCP0J71KfojifYE77BQOIZjKR8j4n0S5jMoKVfxHjKOYwmfoOxlG9pVPWxH6GZUG8I/AVq/H+KPNd/RZDx/4QDoW7z4G/hbPlT+Hj8Eb5+nxHqXxHqFxCedBfxWUbILrZXQC+v96F5o5RgL6l1J9T90DkYjUnpif5cj+WVMsKqmjCSCTGyCEEDQcgbhlDv6ZGJGf6orXKCnlAvyHuM0kIj1FXaYLg/GJsr2ThYz8P+Sg52FjKxOpGMqY5INOrdkB71BP5ul2FvLVA/CxPr7/HY6ns84Ov7tAd8/YhwfyKq3f4izKjYrd1lUtItuAXdg2f4A5VTD0um2siwQlyONVIKHJBTyoijho6mKQR1bRFo7ohhGEmlPp6DWbXwc7ECuHRSNDTYOoW6BnbpgW74nSx2YTAZX5Cui5KSkq3Upi8/p0LnAy+TPqQ3ujTn2lwXk3EIbgnxTVkIgaaadEljKYJhd9swGCoTSqTPipS6UZnTNJBrudN3bZ9q7YAqTpSZVvKnzcAUsMsA3K5AUeXTGdqLahNF/RbqBDJhINUt70L9QHqZi+JjSC92sMXfbRkAP6HsgKpQgH5IqCh4yCDfW0ifQv1gn1DfexfqfI9AXcH91ESpGmZhaukbg70LdTEBPZX9bjvVeg/wakhFSboMhtsBDxEb+gRZcSZIi7iD/Pg7aC00Q5veFI15FBjx1xkR3oIu8T50SU+RFvMM+ZnOGBvI5fF14DU/b39brgX3dbeZzoPXZKdRDZ6PSf/9gRTMTOUQ6CVU6RW0SmzRYe9tNfJcNGOH13ZDevm8qCXUZeC1nZ/XpUGdQN/n9RTToK6lk1SlygGBLhOWDkShSx95KTmVMQuJgmRQVBsQPYX5acQmUZKhZ768X/Lru4S95Pf3d/gd/O4tyekv1WF5ugKzQwUYFahXR0HPc5YYboYgr/vw9biPQH9jRETaIibOBbEJssCzN8EeiOy8cBSVxUOm98vAaVtXPmTFfylzVC11CWwD1BXYT6A+RbU+TZuR341X0SnqKfjSUFwSgXQCPT7VE4npPkgRsOeHIa88ARVN/Pz+EvTz/zWoy8zSFjqORgyP1KO3pwItLQUq/VIk6ZeCGGRL+WJqIKLjvBEY4ggnD2Nlbn4WJ4OcjvCm+Ue4KqCHxnkhmspcqmPS8qKQmhuBxMxgxKUFKrgbtgbIR/L9YXQYwREuCAxz0pp/eVOtu5nCwckIltZU6ya3cf/xFYL9glqo+vrts7hy41vamb+EenPon9EW8TG6Yj5Hb9wX6I//EsPJ32Iy7SyBfhbjaWcwnPgl+mM/wWD8ZxhI+BQdUX9Ec9gHaAp9H6VeP0G0yV/D9ub/BbO73Br/C1zt34On55/h6fc5vIK+Q2DUVUQk3UdchhFyih1QVueFqkY/VDYS7HXuKK13RXWrD71nOKYI4aUX+YR6EaTWWtIGMilG1ObKizJewGz0dkeivTUA9TXOKCo0RWG+MUr0ZqiusMNAbwhv+lzsrxdh/2Uh9p7nY2OG6r8/Ed3VAchPMkeI9zVC/RuYW30NI+szhPp3BPq3uGd1RoH9ofV5Qv0ijKnYzRwvwdrtiuq17hooKyDdV1AP5ecoqGfbIE3KGiu9UFIfiOrmCEI9Ck0dsejoTcbwqMwileZbhDrB/S7U5bVhQYu3Cl5WnF+S1Iz8TjPpjS6/X1mWiUai2mWikaywI+uLNqqxB0lVbcksv5OFLrY3CG+G7FuyVWE5jTDfJQCkqsVQnqiVKBLohLCC+Nsc+InxIT4QqBLsUnGh4KpUsCh1MQEkYU5o7KmOhgagG0CgwUCZwJ2fqUwBne+TvO2WwRgZbNMREDBiqi+LDMbRUYhCF8CKGaCugb2VJmAXxU4jiE+hLsb/VfsscOPn7ct+yT5qsFPpFjkGcUo8nr0DqvdDOUdSF16nHOLRUR/PcyuaGxNQWRqC9voYjHQmokUisxwz1OmMUZpyF0WJt5EbJyWN7pgbTsDSRDYm+zMx2p+LlYV6glerhRdlLWkdcRx70lNlqxlLjELHRrJV69352TzCvIwKvYJWSpCX83+rsbdJkL+sxOqLcqzxXtjidRcFvy/XVl1fXg+eL1UVc2KGtJWUiR4eCtDlWtBxSpkpnauq5X8H6oaxFFHustWgLudNUja8Zny/qoTh7+XcyriDQH13nc5pleeMYF8cLcJYRzqaSkKQE2eDaH8KKdc7CPB8hPAQS8TGOCEm1g2RMa6IoMUkeqpuiNKrpbQqQfVAb5XOiydQl5a6GtSrCHSCfJqqXLaSYyfMZ6cbaHWYHClHf3ce6mqTkJcXhMRkT0TFOyMmyR0J6b5I0XF/SmJR1pCJ5u4i9I7WYHiqAWPTTRilSh8eq8fAYC26u8rQ1JSHioo06PWaUs+SRTIIdem4GEil7uD6BPbOj+HkaQKPAGu4B9rAkyrbP9IVoYR0OJV4TCr3ISuMUI8m1KP5/ZFIVotUh3F/Qgj1QEQmiGKnxRHuUi0TJZOUJMXjCHcfKzi7m8GFat3O4RnMLO/hifENgv0y7jw4T7CfI9i/U6pdQH+C9B/8oCnoD2gL/QhdUZ9RgX+G/rjPMJz0BSZSv8ZE2tcYS/0SA/GfoCfmz+iK/iNawz9EQ/B7aCDQa4PeR6bdP8H15v+Opxf/dxg/+J+E5S/h6voHuHp+DA+qdP/wiwijmolOfkRPZYqCEmdUN/iiriUANZJCaXJHebMbqju80TYYgqnFNDx/mad6Um+oRQaoUnYbeSNJYyppGpSLkQHpMx2KpnoPlJfaolhvqayizAE9XcFYeU5VtFmBw41KHPJ/dhaLsDyaiaHGSJRl2SPC/wb380uYWX0JY9uvCfBv8cCWQLc5gwfWZ5VSf2Z3GaYOV2HmcAk2VPaOfoR60LtQNzuBui3S9a7IrfBGcW0gj4dQb41BU3s82ntTMDicwxuykDeftki0Bm+tt7kB7GJarblWb66tVCRgL1X2ghGKrFwkE4vk9+q9/N9TqDOS4UMlAN9apwrfoApX1oOdTYbiMqi2JQpRlJwGYVFyGtQ1oO8KzAlemYV5mvfWqk9karymlt+FOlWvMgE5gUxQalsN6PsKAgIQmoBEjJ91SIDIZx0Q3lKet0/bpTLU0gaSPhAwUXkykpDp+mKG9Mkp1A2/6+LnC9g1UzXnu518Le8xAF1SBLLv4qzoYOR4FJwkijjZb+WQ+P2E+d5hB/aO+Hmy3ZUIh47igEr/cJDnWlIn7XjD9+O4Dy+nc9FT642GAisUJtyBLvoGsmNuYbovBtit53u6gKN+qvNhHPP7DgSavBZ7Al5+rzgXqSha47VbWKjE2Ggexgn2xfkCwrycMC/Dzlox9tZLsL9Zim0Cfv1FCVao6kXF76wzQlFQ71D7Jfl0DeoSdWnjIW8HRUWhH/L87zMiUkCXBUHG+Z5TqMt7DXMCNKhrYNegLikYyb1r8JcI4Fjy87tyX/E6bPKciYB40YCFET0Gm5NQneeD1DBTRPg8RKD7XYT6GSEmwg5xBHlklAuCQ+0RSAuLdkYsAZyuC0JhWQyq6lP4/OSo9rkyKWl0vILPkKRfCPUZgny2FjMK7AL1WszONhLq9RgfKkU3/6+yIg5Z0niLQA+Ltkd4nIDdizANQnZxDErqGA106tE1VIWBsTrVMmCQQO8frkFPbwVkBaS62myUSoOu/BjociORIfXoyX5U6tKcyxZ2To9g43gf9m7P4OJjDhdfC3gQ7IHRbohI4fvSg5CQGUaIRzFCiEWGNPmipRfEIlUXhfi0EEQnUfknBSAq0Z9A90ZopDbr1DBRyS/ICd7+dvDwsYaTtOa1ewQT89t4bHSNYL+Euw8vKLjfvn+eSv2dksZ67/fREvgHdIZ/jJ6oj9Eb/REGYz/GMBX5SBIBn/gx1fufCfU/oiX8A5U/r/D9Bcr9fo0C958h6tlfw+7K/wbzO38Na/OfwcXlD3D3/gzufl/BJ/gcQmKuIzLpAWJTniAtxwIl5e5oaA7kRQtEQ5sf6tp9UNXhhZpuQn0oBJMLyXi+quONXkR1zht7p4Y3kxZeb66LUtVjeiKNijwKLVT6NZXOKCuxRZHeioB3QFdHCBWxjjd6DV7tNuF4ox57VDarE7mY7EhAvd4DCeH34ezwDSxsPoeJ/dd45vAtHjl8hwf23+Gh3fd4bHuZUL+moG7heBk27pfh5HcD7sF34RVmSL8Q6plWiM2xRWqhM7JLPVFY5Y/yxnDUKqgnUqmnE+p8UCf0VBXSmrQIS/MC5VOoS0pFavBlsFOgLjXn2kCqrC1ajCU6pOfPi/BCliPjA738ohTSIU9m2p5CXcYcOjSIbxDUG4THie1u8QGUvKgAlA/8gVKo/B1NtbIl9LQBTQ3qUlOuZniqB18DuyhrA4w1SGoVD7KVz1OzN98xlXIReJyYCvfFTqAutd/7ap+kbJAOhg5H0kLSomB3u5mwaeb3iuqmCpf2tieq/Oig6x2wG+Dew/cQ/lTnhpmhh2J0ONq+0hGpfRdnJcc2qUxr7iX7K2DnMSioi0rnfhzyO487cXwkn0fQq0FXSTf0E84DhPQgYT2ApZEcNOidUJJmhOyoW8gIv4Gk0OsY64rG8VYDXovjUakfQl1y2Dw3htpvldYS50JbX+/G/HwN75FizE4V8B4vIszLqMxLsbfBiJMm242VArxczCfUC/laoM97e1Py6pqz2WUk8C7U1XiIuhY0yZ+rxULk+LXKIllMWlW0qJJFef+7YJd7RCIaGs+RRDjKCfLvAnVpG6Guv1TZbLXjYL0Ve9Kvfb4acwO56GuIQ5XOG2nhZojx5/Pi8wRRwRaIj3JETKQLQkPsEUAIBgTbISTSCVEJbkgmiHOLItTi0nXN6WiTFY168zEwVEyoVyioT88IxKnOZ06MCn1eoE7FPtxfjNamDJQURSI11QuR0Q4IirBFCL8zKt6TojIQupI4lNZnoKmz6BTqYw0YGKlD72A1OntK0dKUj5rqTJQUJ/4HqEfFesCP+23n+BDWDvdhR8Uu5YfOBLtnkA2C49wRkxmEJF2EUucC8uyixLeWqU9Ael4MlXoomUjwcxuTTMUeK60E3BEU5qpmoArkw6O9EBzmBh+C3d3LAg7Oz2Bpcx/G5reo2K/h0bMreEi7//gibtx7Z/JRjcdvVY15R+if0R3xEXoi/oS+iD+iL4pGkPfH/gEDCfx93B/RGPpblPv+HMXev0S+58+RZP3PCHr43+B2/6/hZP4T2Nt/AAeXP8PF63OGJGfgF34JobG3GGIQ6slPkKUjeKu90NQShGZCvanDH41dBHu3D+r7fNA+HITxuXgsrmRibUOP7e1y3jyE+oE2ELa9WY2XyyWYn8lGf080oe6Leoa6ZSUOPPkWKCt1QndnBC9wDhVqLV4xHD/abMAuQbnOh2WhPw2dNYHITjKFj+dFWEkvGIevYOL8HZ44EegOVOl257XBUtsrMKZat3CSRTOuwsX/JjxD7sEngqoj1ghhKRaIyrZBnM4OqXoXZBHqBQL1BoF6HFo6ktHVl0mo51NpCNSLMDet5dXfhbqYAH31pbaIxUtpi0BFLvCWXtXygL94wUhjuZggL1bH/5IP9Eu+V5p2rckMQipITaETkJtUV5t8SJXxIdwSgPLhJkQP+EAK5NRsRKWsBWZ8LfXkBwIYefAZmqtacWm0JXXlU/yfCUJ8jDYKmTp/xP+Tiocj2oF68AXkon7FTtQ5/8dgR3QUx/xs+X9xDDJTU6UIqM4FRJI62NmWRSdq6MSrCZhawqOen9XAz2qmQ2ihtRHmnTRR7JKK0aIFUeNanl9Uo7zm36juNacjUYVAXb5Xcvka0DSondTA/weon5Q87oljaeN7ZVYtox46HvmsIwLvcLsX4PcvjOhQnmWDdOnrH3ARySE3kBx+F9MDqXgjvdipYLfWOnhtxPlpKlnWRd3elJy0nCvuA0G7vt6LxYV6LKi++BQgK1ToVOkH26X8riIcbBVid70Aa8u5WF7MxspiLqFO5b5WrcC+IzNWN9vpICXa0aC+d1K18ta5yuLaymRNVlmNSjsHsh87vEcUqJUzEJOyR+4zz8sBIxRDOwIlBPh3bZFqRhyi0nl+9rd53tZasPW8Hqsz5YS6DiOtyWgqojKOsaajM0VsoBniwvi8hDsgLNge/n5W8KUJIANCbBAa7Yi4FA9k5QWjqDya0byo9Sy0dWWjd6AAYxPlmKRan5muwdycgLwec7MNars014DZiRr0tuejvioZ+bkhSEz0QGi4HT/bGsERDmSQBxKp1HWl8ShtyFKtArqGqtE3Wq96q8sSd939FWjvLkZzUx5qa+gcShKQnx+FXAI6M5NQT/JFRBQVdIA1HF2eUKk/INQfU6mbwM3fAj5hdghP8kZSbjjSC2ORpY9Xi2fkl6Uit1RWSEri7xKQSdCnUsEnZ0Wo9gIC9ugEf4RKO4FIdzUDVSAvYA+RVEygHbwkFeNqBFuHR7CwvkvFfhNGZtfxjPbE5BruPrl0CvVK91+jnlBvD/0YXZGf0P6MrvDfozv8Q3RHfkj1/nv0xv5RpV7qg99Dsc8vUejzG2S4/Bwhz/4nvB/8DXxM/xWO1r+i8n0f5ra/h63LxzxIQj3iKoJj7iAs/j7DjMfILrBFRZ03Ggn0lk6CvcsfTT0+aOol6Pt90DHsj5HpKMy/SMMqb+Ktbd7chPqeDILtCtSl4qOU3lmHXqqhpjof1FYJ1B1RkGfFrTM62yPUYOr2ei2OqPgONuqwS0huzBXi+VgGBlvDUEIYhwffgD2Bbm7zJczsz8DE8SyeOnyPR7bf46HNOYL9Ap7aX4Cp00XYeFyBo/8NuFKpe4Y/pFI3QmiKJaKz7ZCgc0I61X9OqS/0VcGobIhEfWsCWjvTCPVspdRHxgowOSF5dT2Vt6jtcpVmMZgGda35lmxfvpS/l54oc5oCOsPul6LSywh2+R8tp65BXVPqUnq3t0VYbvKh3iK0T3LVAnVRx0ppS+pDygwJs10Cfe+Qr0+Avn/y0KvFK1SXRZrMAlWdFAWIorapevn/h3QKUhWi9WLRYK4GQBXI5b2y1SYRqeXuCK8jwl5Uqxq8UwO0BLrk+KXfzLaMndCJ71Ch7lbw86r4v7Xcnwb+bxOtldZJI1wV0CWFwc8RIJ+kC8Rkmr9UY5zm0v8TqO9O8b2STybU5RxQicvg6P6+AL2FION9s9vI/W3F66Muvpa0Rg9eHQ4ppX5IeIKOZX5Mh6p8J+QkPEQyFXpK2E3C/QYmu5OArTZA3rc9QpsBNnkOX45ibb4bm8t0Pluj/CxxfiOQ1YhWCERx8Ku8thsved9vlPKaEeo7xfxuCpwNmbCko6PPpqPX8X1F2F6tIuzrsbvRwusslTGSZpOUFq8Jj09bZlADuCH6ktfHAna5PlKeKGWLmxItEdJvU2A8Zh6vcpqqYkbONUFPR6lNQpP0HeHOcyy/2yfcpbxyU/r3y7yKIT1munPQWRGJ/Hh7RjCWSAyyQFywFaICrBDgbQFPd1N4cuvlS4XrawS/EHOCzBFpVOsFpeGorEtQqx21dRPqgxRGk2WaUp8l1OfrMU+Qz4lCn2nkc9WEcQK6tS4L5QLTFH/EMhoICrYhEPl9hG1ovBviswIpvmJRVJ+Ous5CtA2Uo2u4mlaFjv5ytPUUU8Hno7YpCxW1ySgqi0F+YQSVeigyMwKRlOCNiAgn+PpbwtntGeycH8HB/Smc/czgFmgJ3whGBGmBSOM+ZFPl5xQlIb80FfryDBSWpSO3OBk5+kRkFcQjIzfmLdjj00MQleiHsFgvhMR4cuuJ0BgPBBHo/qEO8KcT9Pa3houHCeycHsPS9h7MLG/DxOImjE/MyOzWKdQLnH+KCp/30ESl3h75MdrD/4TWkN+hLeh9tAd/gNbg9wn9X6Eh4H1U+b+PAq/fIMfjPcTa/Awut/8K9rf+Ch7mP4OF6S/wzOK3MLf/M+zdv4SHrPgfeRMhcfcRzps+OvkpckucUNnkh+buELQPhKC1159g96C5oa3XE12DvhiaCMPsUjJW1vOxxvBzXRZw2GnkjdSiShwlJz05wfCuO4Eq3Z8gd2G45YxivaPaNtYHqAUHNteo8Pl/h9t1ONysxN5qER+oLIz1RKCmyB6psQ/h5XYO1hZfwNTiazqjc4T7BTy2lgqYM3hsR8g7fY+nhL2Jy3lYel6Bje8NOATegXv4I7VYRmSGI+Jz3JCa702PHIji6nBUNcWioTWRSj0VHb2ZGBikahnLh0yoktYAslqMgFqgbbBVQlw6KRpA/oJq/Pl/amV4/lwqaAj1F6LSG07MkFdvJ9i7CACxHioweVj54KkHnQA+AbuE47sE8/aB2Ah2CNsdQn2HAJa+6Fo/9AUCdZEAlX7o84TgDIFLGDJkV7XKkj4QwJ+E9VqbW20xCuUYaNLvZVdSOJLSkdBfDdJJVCCRggyuEiJqcLINu3vV/FwCbFesjFZOmFYqsBvKFbXachlg5P/tSekhj00pbUkfaWboiKhV4kiqyQB1Oh4FdsJ8l8fL87AjQD/i+7kPstrTLoWDOJCDPRnUrMQxBcXr/SYCkHBnhHDAiGL7ZQthTFi/7sc4FXl5PqPEdGNE+51HQsBlJPhdxXxXEt6sNOD1fCOtF5hjpDI6gBft9RiuycfKKO/L1X6q+UF+vihrGdSu4/Wr4n1bym0xr10Jz3cJj7OUx1GCze0CvFzLoVPX8T7Jx/pL/o3/c7TVSuvAvlzzlz3YWpXqF1nIYx6vjhdxxK1chz1eu33aEdX5kZwL3hMymWlnvYtQp9JWTqGDr1vpaOnYdttpHTwX2niGoc7d0NNeunRu8hxu8p7aYnSgFrJe68TGUhOej5RhWlInZVEoS3CBLtQaib6miCSUgt2M4O3yDG4uRnDzMIWHtwncfZ7AN8gIEdE2SM5wg07vj+LKcNQ0xaGhLQldAzkYYwQwOVuN6fk6TM1KWaNMQCLMx3lOB6vR01bM5zoZeSkhiJfGWQF2KhLw9DGDZ4AF/CIdEJHqjbTiKBTWp6JCFqXu1aN5sAwt/aVo7CpAQ1c+ajqyoa+LRWFNFIqqownkCOQWBCKTziY1xQsxMc4IIMCd3Z7CkebgaQQHH1M4+VGpRzgjloo+g2pcV5KKvJI05BelKisoTlOWp09BVm48nVckkjLCCPQgxKUGqgqYkFgPstIbkck+dEIeqnY9kE4kMMyB58eG58lMDdBK2sfchlC3vEGlLnYdRuY3TqGeaf8jFLj9HJV+76Mh+A9oDqEF/Q6tgR+gjdZMmNf7/RYVnr9GsedvkO3ya6Q4/QaR1j+H59N/hqfJT+Bh/R4szH4LY6sPYeH4KQ/0Wyr1CwxHriM49h7CEx8hJs0IeeUuqGoNQKtMBhoKQ3t/IFp7POkh3alqPdE35I/hiXDMLqZiZa0QaxsVWJde37JgA28wqeyQ+uzpSb1aLq6hLphQdyPMXQh1JwX1+lo/Veu7TtW7v13PELYGh1tUfut63nAZmBoMR3OFM3QpzxDsdQmOVt/A0vwbWFh9D1Pr83hkcQZ3zb/GfZuv8cCBcHf8DkbO38OMat3S+wZs/e7AJeQR/GIJ9VRCPcudoZY/Q6wQlNdGo64lEc0dKQzj0tHVn4WhkTyMTxZiUjo0zuViaanwVHmfmEBdZoS+pApXYGdo/YKvX6yUnxoV3AuVc9fKGbUVjTSoS15d7O0i0huE+4bMMOQDqxSYFpL/r6C+Tdhuv4X6LB/ad1Yu2hNbIBhkcWgB+7SC+66E7pKnVn1dCHS+3iVMRAErVShQ39fepzo2KqgTJgJ0qZIR6ArUZXLQYTvfQye8W6KU6SGhfrBXcQp1qUP/d1DX6sm1MYEdHosyfvb24SCNv/8LqGsRisrny/Gr/aAzI/x3qLhlCv3uLtX5fiNe0Y53anC0Xcn7hs72uR4v54uwt0a4E+qHBOAbfvebwx5MD2WgqdwL5TpCK+Qq0kKuIyPwFmaaorA7UojVdh3Wm4qxXlOJKV0OOpKi0ZObgI2hOrxZ7we4/695Xx/u0JHs1vE6VfJ6lRGqpRQxxdynEt77xYSnHmsCdar15dVcRmwFjM4k316HY4H6BoG8JlDvJlgl9TKJo4N5HB+JU57j5/BabEvNP38vaSDJl28xQlL3Cc/pFs//ThvvD0Yq263KDuloFNgJdQ3ocj5PgE5Hus17aJOftUEHsc7IYEsGgaW+/WUHVqZqMNuTj/6qBNQSpDlBloh1eYxQqsxA5yfwcnwMF5qruzHcvIwIXv4t0hLxyU4EnRvSdV58noJQ2RiDmuY4ir40ir1igr0CE1TqY6puvZ7irgljw/UUeBVoqctDmS4emXH+iAwiCP1sNaj7MioQFU2ohxHKyUXhyGtIQXmHDrU9BDnBXt9diOrWHFo2KlrSkV8fhdzaUBRUR6CwIhTZ+X5Iz/RCSooboe6AwEALuHO/nWQBaU9jOHgT6lTSvlFuiM2SRTMSqMiToS/NgL44HYVFUu9OI9Tzi1KQnReHdEI9mVA3TEyKSvZFWIIXIgj0yFRfhCR4ICCGUI92hl+YPXwCreHBqMbZw0hFCFb29xTYTa1uK6X+1OTqKdTTbX8InfNPCOxfoVrAHvghof4hWoJ+T6B/gAb+rs7vAxS5/Qo5zr9EquMvEWHxE/iZ/Bt8LH4BXwLdxfI9WFv9nl/0MWzdvoKT93dwC7gAr5ArCIq5g4ikx4jPNEFBlStq2gNU6WL3SAQ6B4Kp0H3Q3uuNnj5f9A8GYmQimlDPxMpqCdZlIs2mrJnZzhtTely0M0ytw+xUiWp41NQQgYpST5QWuyqgi9XV+GKgL17lJfcZ0h/sVBPsfL1RiK3lTCyMRqOr3hMlOeaICroBNwdR62dgbnGOnu8cHgrUqdzvWNNsviHUz8LY5SKhfhUWXjdh7XMbTkGP4BtjTs/viLgsN6QV+CKvjA6G3r22OQFN7clo60pFN/dxYDQXY5N5mJjWYWY2B4uL+W9z5Aa4C8wF6qsvBezlygyDoctvrVrZynItVboAXUDedAL0ppOyxtNyRsO0cclZy2QUSXdok0Ukpy6qdkg9nDt8OP9Sqc8SbrKgxSKBuEhIy/YU6ns7muqT1fjVAs58qKVyRg22SUnizijBIQOjhLikdCTFsC+53ZMBO8JX5WgJXm1FIwLjQMAhalzUuZiWftmX8RRRzar+vJn7bJjSL0qdUYiCOu3kWESlbx8O0Pi3Q/lsqU03VMBoxy4Df4dHIzg65r7y79oKS4QXHcbRQQte8bte7TTgeLsa28tFmB1OxzSv4+ZSPZU1QSy200vrxOpMMcY749BV6Y2yVBOUJ5ugOtkcc/WRWG5JwURRJIbTQ9EfF4IaHxcUulmiLycC++M1wHYfod6D1xQsx3sN/O56KmLeq3sUIzwHSqHvFWN7m2Jki8p8qwCrW4V4uU5nsVaMrTWeo836t1DfJdS3ViUNMshrINETo6XDWR6/rP/KyIq/O1IOl1DelZSX3Ccyu1ib3CeloAJxgfv+DhX62wokKv89zTlqK0vJ9R7HNiOzTW4NUN9UuXh+9mYP1haasDBUgpHGNNRn+SHR8wncn5yD3f1vYEUzuf8tzIwuwpWg9wswg6//UwSFUcnH2iAxzRVpOV7ILvSFvjKUkX08mnuz0C/L3U1XUxzVEei1GB+RbpB1GO6tRntjAaqLU5CXGo7ESE+E+FKle1vC24dAp4L2DLaGd6Q9QpI9kKwPQ0FDKiq7chXUa7sLyKRcVDRloqIxA+WNqdA3xiG/LgJ6Ps/6inDoTpR6WqonYmMdERRiSWdBkItKJ9QdfczhFmyP4AQfJOfFIFv2pSQdxeVZKC5NRxEVu5i+VNR6CnLyEyDL3aXI4GtmiJqgJE3CRKUL1MNTvBEU5wZ/Aj0g0lFBXZS6HIurlwkjBAG7KPaHsLS7T7DfwVPja6dQz7b7EfJdfopSKvEqn/dQ5/s+Gv1/R/sQ9Xxd5f1blLj/CoXuv0Ga488Ra/tz+FChO97/J3iZ/wqupr+CrelvYGP7J9i6fAFHrzNU6efhEXSJSv0alfpdRKc9RXKuOU+SK2o7/DSoD0cR6iEEegA6ev3RLY23BkIxOpGgVihfFvUqEy1k4sw2H7zdXt6EXQRaE2Tq/MhQDlqbolFZxgeKar202EWZQL2vO5bvYxgvamunHIfbJYR6AXZXsvB8Mg4Drb6oKrTlDXAPXgS2jcW3MLX4DsaE+iOZgGRzFvfsaXZnCfXzMHa9AjP367DwFKjfIdQfE+oWiExzQny2O1LzeRMWB/AmDENlQzTqW+LR0pmIDkYTvcNU62NZambp9EwWFhbyTqpZTgdANahr+XTNtIHTlyu1VGUGq1Mmi0nLggQa0AXmzW9NoK6BXatRFxO1rk1K6VUPqOSZZUV7pbiobKUP+rtQ35P8+clKRXu7tB3ZSvpFpu5rjbgE6jtbsmjECD+bD7uE8puSy2dEwJ+PqIiPpIROAE7Yav1axOhQCF7VhItQV6aacsmgHEP+PYE4HbGyOloD91mArlXCSE23grqkbPYIbYJdGRW3GvjlZ4ny3qb635EIgO9T1TCSY1emDarKwhJHx/L+Hh5zp3IWRwcdOOI+HG03ErRU7auMiKSnfU8qZvtzsMf7DgTXq3V+3nILlXYbjlfqsDGZi+nWKPQWe6K30A0jJb5Yqo/BXGUk+tI8GfnaotnfBpXuJhRGTzBTFotXhBOokN/stNJRNNMJyoBwLR0hj3+/ikaw75fx2ATqVOUbudgk0Dd3SrC2WaKV+q7TAWzRGRDqh5uEOp+NHdWal9eCTnbvgFETTXO4vAYyz4BRiqRQtvfasMnj3JCZxrI4Co93b5cwZ9SgmVTRSBqH53WX/0twq9WkJDpjFLazN02lPoUtRmDvQl2EgoxpbCy3YkkWkW7LRGWGFwJtruLxud/i2mf/hvMf/Qu+/fMPcfHbX8H4yXfw9niIoCAjgl1mmpoiLsmRsHNHcrYHMvJ9UVoXi6aeHHQPFVHwVWNisg6jwzUY6avESG8V+lqL0UBwFmZEICXWG+GBDvDxMIOHhzE8fLj1t4AHoe4VYYegRDekFIWhuCkdNd35qOspRF0XoS6LYjRkoKI+DeVNaShpSkJhXQyKamiyxqo+BDm6QGRk+CIu3hVBoZIKMYGDxzNC3QTOfpbwCndCRFogsoqTUViVRRZkorQyG6UVGSguS6OloohQl5WRdIUJyMqVNr0nSl1B3f8t1MOSec7iXAl1Rhy0gAhH+IfQUVGte/K7XL3MGCWYwN7lKWwcH8LC5h6MTG+eQl1n928odP45yjx+g0qv36LK8zeo5mvZVnr8GqXuv0ae8y+Q5/EBEgh0v2c/hOO9f4Djo3+Fm8VvYC9Qt/gdrGw/go3Ll3D2Pstwh0APvapy6mEJ9xCXaYT0QksU17mjvtMfHYMR6BmhYh4MR2dviLLu/lD0DURibIIP0bweL5arIesubojilNI3GZjZ6iXs2lUvlLHhPLS3xqKqwpdQd0dZqRvKy9xQW+uLnu5oKvpCwqYcRzulVOp67K3nYodK/cV0PIY7A1BX4oD0+Cfw97wKW1kwgwrdyPocnticx2P7i3jkdAEPCPQnjhdh5HIFpm43YOFBqHsL1J8oqEelOiGBN5/k1LOK/FBQEYzy+gjUcr+aOqROPQk9Q2kYHE2ns0rH1HQG5uZyoK3oVEjjcRLsWl6dSl1WK5Il6AjxNQJ89aWsMdqgmVpztJG/F5g3K9uQyR60zbVWzU6gvr0pE44E7KLYZeV7govKSyv7k1BactmSAhGwU2FTTYv62pV8OKF+SFV+uEeQ7zB03xaFTqDTDvj6QHqybFPRb/IB3+TDLoOykr9fF6jwO6RKhEA4Zrh+RNO+T+rZCQkxAlxtT4Au6RipsFA151TjUu1iMENZo1Sh7O1QRaoFoUXV06TqQj6bJor7gIpdvkO1Aj7gPSOTiPa1RTBkIWnNtEHPA4G9ahVMsUBHccj3SWXN/mYj9lbr8Iag3J4vx0w378XuDKyMluDVSjsgjmu+CaujBO5sNd68qMPeVAGW2uIwURGIiVIfLFaGYKEsFGPZ3miLtEKN5wO0Uol2hJiiNdwMWy3JINkBXuM3G3VU6wQzo5G93WoelxihfkCo75VRyBRheyuPENdhc1PPiLWCqr2STruK576OYqWREQUjDF5fmdikSkOlqogOTnPW3PK5kWoWAbRS3ft09vu8h3ZrsbrNSHinDlu7jTwPmtNUjcDkfYS0OAJJq0kjtj2CXKXf6OB3eS/sMaLbFbAT6hvbI9iUlA6/U5zrJiPqZXlGO6lUU1zhZXYO9779Ka58/E+4+NE/4uvf/Xd89v5f49uP/gkPb/wRbs43EOD/GFGRloiJs0N0gj3iUl1UL/TcknCU1CRQKGWho0fSrjLBqAz9HaUYaC9Dd10+avITkZMYgOhQZ/hTnbu6PoWL+1O4+ZjCI9AC3oSwKPXgJHekFUeitDkLdb2FaOguJI/y+bzqUEWoV9YR6owuShoI5ppY6KtioC+LQq6snKQLQroslkEFLYOvjnTQtq5PFNRdA6zgE+mKKAI6m/AurtWhtDYHFTVZKK/KINgF6iko4t8KS5ORq4+jw4pCao607A1GUlYIYtMCVFuBqBQ/csUPoQleqjxSa9vrhuAIqvYQScPYEex0KoxEHN2MCfUnhPp9SP36CdIJdZt/RSEVeKnrr1HmRoi7/hIlhLxsS6nOSzzfRwGBnu32AcLMfwrzK/8Vlrf+Du6W78HR4n3YWXwAW+s/wtzmz7B2Fqh/D+9gAj3iJlX6HUSmPEBCjvR8seQJ86TXDUYXVXr/WBxVbDRhHonuvkj0Dsiq6XGEuvRKKSXs6rC+1o4thnMyJVlqbrepQtbXuiGLREyMFqCzPQ7VVX4oK/NAebk7yivcFdS7uyLwYimXUC/FMdXNwTYBv6ZTUF+ZScRodzAay12gSzNDaMAtONidg5kllbr1eTy1vYjHDpfxyPEyHjjI60swcr5KqN+kWr8NS887cAh4DO8oC4QnOyI2wxUpeV48Pl/klwdSWYShuiUKjQzL2/sSCPUkDIylYHic4fgkITGbhcWFXNXr4/kSoU7VLr3QRaGvywLRhLkhR74uAFdGiMsiwjSpdFFtVmnyWsoZpZ+2UuabMgFJ8uqnJn1epAZ8T0JqAk6ZGvjS1LoaaGRIrS3/NsG/T59AXVPme9uaHdAOt6nit6cJPyp6A9TXCQAZbOM+7HJ/9qlAD/l9hzJdX4XzUmvO1wJYgfHJgNs+1bLKrx+OELCi6qnYCeoDvk97L/dXIH6iHmX/1cQiQv0vTf5Hyg3FcchnE+bSsEu6MkpaRerc3zH5eU+pfql04WdSoR/zfLziedlZZhQ0V4GjFUZAk6WY7kjDUl8etsYr8Pp5K0Hche3JGsx1ZON5Vzb2xouxO6LD8+YYTJf5Y6LAE4slAZiko++Lo0IPeIJ6CoG+sMeYSDLHaKoVDrsSCfUCYFXUei1kkpJAfXenhteihvvE7SGhTahv877doBhZe5lDgSMlvtVU1rV01HUEuBQBtOIVz82xTNCSxSqkmohObkfUOJ3ntmz5O1l+Tjo3ysDnHp3l9iHvMTqP1Z0qQr2GYKZa5/mQjps7jOqkbFGb7UugS28e6Zop94I49+0FZQd8LbNSRcFvMzKThbml3bJEYpL2W39ej5mBXFTwXATZXYb5tQ9gcf0DOD34BFY3f49bX/0IX7/3X/HF7/4a18//EvaMkkMDjRAZYYnwcMI93hHpWf7ILghDXlE0SiqTUduQjbaWQnS26NHTpEdvgx5tZVkoyyAgpRyQEZGnlwmcCFtnQt3Vl1APtlL5dP9YZ4SleiO1KAqlTVmo7aJS78hDLVV6DX+urE1HRXUKymoFylTqVXHQV9BKY5FbEI7snGCkpfojOsYV3tJB0eUR7Ah2VZ8eag//GA/EZIYhpzwVJfW5FHd0FPWygHU6FTs/s0yqaegsShOh08ciPT8SKTmhBHowoxJp3xuk2grEqBYCQQQ8wZ5I5X7SRiDcUA0T7KSaiXn62sBZ+sI4PCXUH/wl1HOtqdTtf4Zi51+iyOmXCvB6WrHLb1Ds+TsUe/8B+d5/QoLdr+Hx5Id48N3/AZPb/wA3uz/CyvR9WFv8ARaWf4Sp7SewdvkGLr4X4Rt2A0ExdxGe+IDQe0zomUBXZo2aVqqXgTD0jcViaCKRCjYBfYNxhHk8+gcTMDCYgvGJfMxRJckqLmurAvVeFT5KtYXU0grkn0sj/olCtdJ6TY2fBvRyKvUKV9TUeqKzIxhLCxmEjp43fBFv+EIcbORhnw/HxkIaJgci0F7rheIcG0SH3YeL8wWemO9hQqAb8QZ8bH8ZDx2u4b7dFTyyv0qlfp1Qv02o34WF513Y+8l6pWYITLBFRIoDkrJlsNQLuaV+KK4OQmVTKOrbI9HSE4MOOqru4QQeazIdVgqmZzIxv6DDwmIeFgl1WYNV6tIl5bK+Kn1cDKkVAbcAXKz9rQnE34X65prUqGs59F21biTPGcFugLsGdVG6onjfBaxUMpxAfZ/hOsF+IGVwfFClr/kRoS5Lze0T5PtbhPnWNG2KQOeDTKjvbjAcXyeQpQab37+/1oID7vfBRiOVYxPPeSMdQAMdax2/lz+rqfzSq0XATgBLGkYBfUwzVVbJ3xHuMhv0QHq1iAonlPYI893/AHVxUgJtcQLa7FI5LilLlJa6+zRpIXBI9X90YvJabG+ngWqT+yqtcAn+V1T3r6lQN+drsDRUiM3JSmyMlWKpV4e14WJsE+oH09V4tUD4jZdjuiEJ41WRWO1Mw25/Bl42RWO+1BeTOhfM5XlgLMUOfZGm6Ap5gr7QB5hLMcLzHHMs5FrjuCuKUM8B1k+gvl1Ph8LzJHX5Bw3YP2oi1OsJWSryzSJe43xVn765Xsp9FvgzmqBCF2cpg5nHPBfHkmKSlJTkyvnzNo9nm1GIMjpWKTTYo0nvGCkP3j6gQt+j6t/hcVKtC9T3CHy1Piuj4sMtRk6bdLS8zkeb07yeMzS5HwhybuX1MZ37q91JPl+i5KWEUq7dICMeOmdJlzKSfDldiq6qUKQGPISX0RcIMPsGqRRF2f4PEWl7HvY3f4frn/49vnr/v+L6tz+G9ZMv4e9+DxFBpogMs0J8PIVXPpV6eRKhmISKyjTU1+SgtT4PHbW5aKnIRFVOHHQxvoimgvUm0EWhO7o9hpP7E7LIBB4hhHqMI4IT3amk/ZCqj0RxYwaqqc4rmzJRWU+Y11Kh02mUlMajuCKBUJcUSgKKKhIJ4gTk66Oho6pOk2n9URrUHVyewN79GVz9xWk4IzTZF0l5USioyUS5tBhozKH6z6ZaTyPUCfTyRNWbvaA4Hjn8vIx8qVGXnHqQUuoCdUnBGMAuMA+N91LqXfq2R8Xz5wgPqnUX+AY6aFB3N1dQN7cWpX7nFOoFNj9Fgc3PkG/7M+Tytc7mJ8iz/wUKnN+jQv8QuZ6/R6LDb+H77F9gceO/48mV/w6zhz+FjeWHMDf/kAr3T/xQel+nb2Dnfh7uAVfgH3kbYfEPEJ32BEk6Y2QVW/Ak2aOuzQft/aHoH43BMKE+MJKE/oEkQj2RUE8m1NOpZvWQFdFfvGgg1Dt4YzOkPoG6DMRIz+9lKqrpGT26e+NRXedDmLvQnAl2Z1TXuKK9zQ/zs8lUr7k42tUrO9zKx/FmAfZeEqhjCehtDkBFgSMSoh/Dw/0KbOwvwJwK3cThCp46XqNSv4EH9tf4+qYCuoX7fVh6PIA1w2l7v8dwCzWBX6wVQhJsEJ/pitR8d2QXe6Gw0h9lDcGoaQtDIyOG1l6CvT8W/SMJGCHUJwn1mYUczFOpLywVYkkpdQPUpZJFlLlAW+AtIJcFEKh8lMnrdqxRsa+tSPpF6tM1oKv6YumjTbALzKUPvQb1Vp43PtSSyiDQVGpDVKpStYP8ndSZa5OHpJb7iKH28d6ssiMqNFHmCuiE+f7G5IkJ0Me55YMvPb7XqYLXpEyvTs0LOCLID2WQequG8K/kftUQOvy7SqsQHidQl+ZSMtPx8FCrjtnfJyAId62Ong5HJrsQNNrSejxGSZ0ooBPk4px4HIeE+5HkxFVenM5FeqQfNHOrHeuhKknUTF6LyZwH9bcD/v9umypXfMPvWZ+uwnR7Fp735GN1oAirg4WEeCm2x0qwNpCPnbEibA3lE+jhGCjwxmJ9BLa7ErDWGI55XvuJLAdMZdhjOM4cAxFGGIs1xVKGGbYKLbDFSHWjxBZvukLBNwErZXi1VIrXvO6vCOp9cYLiiI7ofA+bedx1vK4ya7QE26vFdKTVPNaTWbbKeLx0cgL1IxWtiEqnU6dj2z6gMQrZkdmx/J895QjoMOhA9gnx3d0qbO5U8Nmq5DPC6GCrmRFtF17v9OM1FfrrrWG8ZhT2en0Cb3i939CZi73anuLf+VpsaxzYHOZ2iIDntdzuxdFOL6MeGq/VkdTOP6/CbCdhnGSNWMfziLU7C33QA7SmMIpJsEQJX0dbnYH5hV/ixqf/gBuf/zOs7n0Cf+c7CPWhag+xRka6H0qK41BSRODqE1Bekoz6igw00CoL4pAX74cEKtdAd2M4Od+HrfM92NDs3B7C0esJ3ILM4UeoS+VLTFYAMoqp+iXV0pyDUsJcIoCyiiSUlsVDXxiFwuIYFFUnoaA8AXo6kyI6kwIqa50uAmlU0BGEugfVua3TE4rYJ6qU0TvSCeFpfkgrikVxQw4qmqnUG6n+aeVU/iWVBHp5PFV6nOpGmc3vSc8LJ9RDkCxKnXCPzwgm0AMU0AXskl8PjfNUfWHiUoMRlUDlHumBwFAX+AU5wsvPFi4eFrB1NCJ/H8Lc8sEp1POtCXNatuWPkWH+r8iy/Amy7X6JHKffItvtd0hx/gABxv8G61v/A48v/jd605+pHLqJCcMpm09gavMZD+4MbAl0J+8r8Aq5TZV+H5HJj5GQZYIMvRXyK+1QWueC+g5/dFIlD4zFEerJSr0OEOZ9Ayno608l4DPegToV6zpvTqmzltBORt4lr86bb/llLaZnC/g/cahr9EFltSs9rSPKyu1RWeWE5hYvTE3EYmMtWwH91V4xb7Qi3rRFVJWFWJlKx3BnOGqKXZEU+xQ+Xldh73QBVo6XYSq91J1v4ilvrMeOt/j6NswJdCvPR7D2eggb74ew930C1xBjeEeZM6yzRHSGE5Jz3Xis7sgv90FJXSCVQCgausLR2hdNtR6LvuFEDI8nY2I6AzNzOszO5xPseiw+l5p1mfJfo1S6GvRUaRVR5R20Tmww7FfG12+hLlOyqeIF6lrPD0Ja5UPlnBnSMNJql4BQA2EGqFOhUsGqZlx7BqhrJrXcMinleG9a2dGutL/VFPoBVdv+xoSC+d7GqLJ9PtSHG9044j4fEeiHq7UEPAG+WUUnWsm/VxDqUoVEpasGPmXQU5ulKfl01c/7cIImJZBip3BX0QPVn0xHN/Rv16Auat0AdM1kkpDBxHHsH/B7ZMLSCcSP9hg90DTHQnjytQZ1wlEGKwnGN3SKG1ToU028Ps2ZeN6VQ7DnYndCj63RfP6cjJXuFCx3JGCU13iw0BULdQHYbI/AWkMg5opcMZ5hhfEUcwzGPsNw9DPM8/V2kS2Oq+1xUGWLvWonvOkMxis6+aPRdKzxnt+eLiQAqZS3eX1UlNFOpU7nJBGFQHiT0N3g+SSUJaqQCEUcmXJmPB9qnID7L2knqeLZ4f9vH7bR6MzFuVGZ7+/w3G/VUnXLtanmZ0pOnteH0cLhegMB3gbw/gGhDkId64PAKl+vyesRwnv0xIYZXfB3G/z7Wp9KR2GVtk6HsN6BV5sdhH4HzyUd5UYTXvGe3hjKRk+BB3J9byLZ7lsU8FnriDfDaLYDBtNs0Bprhlyv2/C4/Qc8/uKHePrdz+Bw/wv42lxDiPsjRASYIyXWDbr0QORmhqIoLxqVRQmoohVJB8QIF0R4m8Lb+SHsHG7xGb4FCwoxS6fbZNJDuARQfEXZI5xQj88JQmaJ9H4h1BuyUFIlaZEElFJBFxfFID83HPkFkSjk73LpSPJphUVxqlVATnY4kpL9EBzqACc3gtT2Hkzt6EA8jOARxs9P9UNGSRyKCPWyJh1K6xkF8DvehXqBpHKKogj1SKTzuxTUs6U1ryxeHarUunRvNCh1AXtUkix6TRWf4K/aBwS9A3VXT0vYORnDyu4JrGwen0I93eRfkWv7S2Ra/ARpZv+GbNtfINvxN8ikUs9w+z3iHD+Ar8lP8fTKX+HJ9b+Dk9WHcHb8FOZWH8HM5nNYSA8Vl+9g7X4BLv7X4Rt1H2FJzxCXaYqUPEtkl9ihuMYF1S3eVOkRGJpIwth0GsanMzE2lYXRsSyl0Hv70rjNVlBfWKjCS0JLVuSRQVJtCnM/gS6TRNqw9KIck9M5GByOR1tXEGobPVBSYUsva4HichvU1jthcCCIoMzgg16MV/sleL1HZbRdSqVeiPW5HEwPJqCp0hsZyWbw873OMOYszO3OK6gbO93EM8fbBPtdGLvcgZn7HVh63ldAN5iD/yO4hTyjlzZFSKINYjIdkJLvwqjEAwVVfgztQlDbHoqmnkh0DSdgYFTWKuVxT2aqlZCmZnSYW5D0i5Qw8niXDTNEqdaVUm/HpkQqfGg2qdI3BeornQzFBehSvkhoq34vhiqXTgV26YUiit2QdlEqfY/wIjAEYkeHLTRJO0gemgpLwdxg2iQdpdgV3KnOBO47hC2V2f4mYUuY764PKdtb78c+I4qDZULjZTUOVgmJtSpCqJxOQKa5cyuzRPl6h4DfIVR2thq1/SKoBdqq3JHfpS13x2hAbTWwG8of1RJsh1KeKDl2RhlyPFSrolyPlL2jxEWhy4xQ2hFfix0T4GKGn6VBnNgB/1cp9R0Cic5xY7wCc605mKpLxWJ7GnmWjb2pPOxN6rA+lIIXXdGYbQzCdC1VeqMfNrvDcdAfhd2OYKxUe2C+wBaTmeYYSzbCVKoJXuRZYb/aEWh1xVGDI7b5+qDJB/MlLhgrcsNwqR+W+7NwTKd4KFEWbVtSTXS4kk5RKaYtXr+1ep53iTBOUlB837umfs/3CtS391uwRYe2vd/Az6rjZ9IpbFcxSq2k6mZUwOtzyPvtmMLozct6wrmZYKZj43V8s8ztEs/rVAN2R6txPNOIN4v8/Qva8xa8WWjE8Rw/b7oCexO8tuPlOKTtT9Fpz1fhaImOY5mOfZnfscjnbaEUx5OMSOtCURvxCCmWnyPV/BNU+17FQIIRBhNM0B1jgqYIExR53kG82Xfwuftn2F/7Hayv/x52Dz6Do/FZeNvdRCThnpHoiTJCt6YkHhX6KBRk+CM5wgHBnk/h7nQXzm534SApUodrMLFl9O16Hy6+RhSajKjjXJGYTajro1FYkYxSAr2E2+KyRBQxCsjPjUAuFbMuV1ZLEvBGQ1cQrTo05uZGITMjBNHRHnD3NIel7X0Y29yBkd1dWLo/VVCPzAgk1Pk51ekoqc9itJ6F0po0BfXSan4PwZ5HqGcVRSCzIAJZ/A5R65J+EbBLv3WphJF2vIZVkgyvIxP5c3IQohmVhEa4K6irRTr87RTYHZyNYGX78BTqSUb/ghzrXyCNUE82+zHSCfhUu18h3uaXiLH/LQItfgnbe/+Eh1f+GqYPfgwnu4/h4Pg5rBxoTmdg6XIOFq7fw9bzMtyCbyEg9hEieUPHZ9HD5lohp8QRJbUeqGv1R89gLEan0jAxk0WoZ6sFMUbHs99CfXAoB5NTRVhYrMRLqlZZnUdb/LiPEJDpybKwQ4uamDM9m4OhsXh09gahrklW82dEUGwKfZkFKusc0N8fRPhRqR+U4figgoCqZJhYgf1VhrNLBVgYS0dPcygKcxi6BdDD234DY6tvYGR7AUb212FMoJu6PYARAW/scp1q/TaVuoCdIZ7vAzgEPIJ7qBGhbobgeCtEpdkjUeeM9EJ35FX4oqIxmFAPJ9Sj0DWUiP6RFAwrqGfTIekwPZOHOVnaTqAuqxcRjKsr2uxQbXBUU+uylJlAfX25gyYpGSp0PoiixKXfh8DcAHVJwUjvE7UKDs+d5KFV1Yjknk+grsAu0+33evhemUb/LtRP4S6TVI4J92Opb94Zo1IcIWAYLVGp7VGp7W70c8vogEA4XOGDrIAuyq+SQK9QE3cMUJcqpJ0NQn2j+i3UVVSxR6eg6ubpMBTQDcafJTWjoE6gS3WLgrrAi8CmCdA1qP+79MoJ1CWFIa9FvR+/o+TFBObiGI4PpL95t6oXhzjHqWosdeZioTkdKz3p2J7IweF8Ho4WdNibTqVwjcZipz/mWzyp2H2wOxiO16MxOOwLxXqjJxZK7TBNITOZbYK5XHOslTvguM0T6PPFYYsrlktssKC3RU+SEbozrDFY5MtoIA9v1jp4b/byWknrBEYmcl72pfy0l+eR4KYD36ea1gaO/z3QqewJdFXDz2u7w2MWoG8xMlJ9k7ZrcLwlMC/D6+VSgruCgK7Bq3k64clSbA8XYrUnF0utGZirT8JUVQwmyiMxVRFNGMfjRXMinjcnYLEpDvMN0XxPOGZqQ/n3YIwVB9I50cqCMF4ThqnGaMy0xWGug+9ti8GLjlis8/VSdSB6KJ6KXc8hy/wj6O2+RIPXBbT4X0FL4C10hD5Ba8gTVPs9QK7zFcSYfQ2fB3+G050/wPrWH+D45AsEMWJOCjFHfqoHynKDUErTpbgjLtQSfq534WhzBbb2V+DgehM2Ttdh6Xgdju4P4OZnDLcAM/iE2FL5eqg8dq4+VuW3xYpKE1FcnIDC/ChaJPLoNLK4lcHMvELNcnVU1lTQERGucHU3ozK+T5V+V0HdzOURnIOsEZLsgyT5v7Jk8i5TKXW95OmrkhTQRannFscgm84ok98hJnl1g1JP43ek5AjkQ5QlMQpJ4jY+jSo9iXAXqEt/mEjJqzurAVPJrbt7W8HBxRiWNu+kXxKMfoR0y5/Ti/4MCeY/RbKtAP1XCDP/GfxNfw7nxz/Ckyt/g6e3/hF2lr+DI4FubUdz+gr2Hhdg63EJNp6X4Oh3He7hdxGU+AwxGRZIzLFGWr6tWruzvN4Xsm5n/0giVXoWJgnkiakcAi4HY+M6wjwDff0ZGBoWqFOpLxJ0a7IiTJtKt8jEI80IsJ1mLK+WY4YP2vBEAjr6g1HXTKhXWiGPUC8osUAZw90uwn55JYeKjGDZIWSoViQtsL9WiR1plsXvHmiPRkm+M8JC7jJ0+w6mNt/C1P4CTByuE+a3qNhv067D1PUaLDxuK6Db8cZzDHwEl5Cn8Aw3UUo9KM6SjswOcVmOSMpzQU6ZD0obglHVFoH67hh0DCaiZzgVg6MZGKPqm5zNx8ysHvNUMkvPK7BMdfPiRS3BfjKpiLZJtb4plS20jZV2BfS1ZSllFJWuTRoRNS4liwa1LiVt0tRK6tK1Zc1oPH/aAKMMKEr5nhh/p+q8Jf0iqS3NVJ8UMYJdNe/aHeHrEW75s8B+m++XlgNSxrjZR6h3q0ZOB5J2UVBneE8leEBFKGDfl5m8W5VU6qLSJeSv5X6dQl1bbEPq5iWnP879kQqck9TLSV5dVcqoCUoEGIEsE5EkhWRIrbw1Ab0MxjIS0fq3EPoHYpJvl7w7TZ0Dfo7KyXcR6D14Q4cBnos3UkE0yWvRmYMXotJloWiKj1cvdHizQnGwmIKd6Si8HA7A8x4PLPe4Y28sBJiJxfFIOLY6ffGizhmLFQ6YLbXGIiPGjQZXHPf6AqPBOOqhKq9wxHSBHboSjNGXYY+xkmAClVCnw37NaFQGG1Vfe6n3VlGU5Kr7eC7prLd5DXnO1HkzQF0GNwl0cXa7e4T+EY/1DX/3io7rUM5LPZ1FLSMBXoeFAuzQSW0MZGKlLQ2L9XwWS8PQJ6WXyc5oiLFGTbgpKnlfVwY/Qk3YYzTGPENLvDFaE7jlc92abIyOdBN0ZZmhM9UMrXFU2TFGqIt+iurYp6jhcdUmmaAu2QT13Dbw52b+bwetlWwodz2LXPM/QmfyIYptPkKN61eo9ziHRp+r6Ai5j95oY3RFG6E2+D5y3S6RQ2fIoa/hb/YFvEw+h6/lGYRQYCUGGyErxgYZ3OeYwKfwIcAdrL6Hg/1lOBHqtlTqFjaXub0JV6+n8A2WdVFdEZfqi5SsELWQdCFBXkCFri8h2IvjUUhlLjl1GRTNJpxz9TEoKI4j1AliquikRF+EhDjAxZ2q2P4+TOzuwdj+noK6U4AlgmTBD1H54iSo1ovr0hkRJKGwPBEFMthaFo88KvlcWo7k1fn5Wfy+tNxwwl0AH03lLj9HKjOslpSQHow4Al0sxpCCkfVRQ10Idkd4+FrC0dUINvbvKPVY439FksXPkEiox1v+Akn27yGOFmimAd38zt/j8fW/g+WzX8LN6XPYO34GE8uPYOFIqHtdokmzq+twoUr3jn6IsFRTxOfYICXPnqGOEworvVDTLJOM4qhU09V0+em5PKVWJyZzFdSHhqVHSgZGx3SYmi7A4lIZVhlybqswneGoUnVSU6xBfYVqcPZ5HkYmk9DZH4r6Vk+UVNoQ6mbIL7Ek4O3R0hmAuaVsOgYJ/yW/W4v9jTrsrdZg90UllhlWD3XGopxhcHTEA7gw2rCR2aXOl2HhcgPGjjfwVNrvumr16VZehLrPXdj731czSgXqotQ9w40RGGeByBQ7lYKJz3FCRrEXiuqCUdESjpqOaLT0S/+KNAwMMzqZKMDUbLEq21xYrCDUq/H8RY3ayvJ0Kv2y0kiQ06jKN6UWXZU0Ur3zdzKYurnB0HqrmVCXFXTaCHjDYCkhSajLxBGtOROByEhHJpOo0j+eQ61KRPLpMnHnfwF1mnRjFKjILNQjgveI6vGIny016AeiKmWm6ga/k1HDHqF+wPMq6Zd9Sb+sV/FvlSdGmFOh727yvJ+U4u3xuqoSO4kWaKrTIr9TzVhU1ThS8yxqVYBOkAnQDxltiAonwP891FVahcBXOXLpsKg6LRJyMhCqYN7N79DKHlXpo1R5cPuK3/Gaivg1HeDRchM2RovwvCOdUE/C+lAqQZiB16tZwHoGXr1MwtHzaOzMEsRjXoS7J3Ymg/B6PhqvpqOxPxyKzV5/rHUQ7i1ueN7kgvVOL+wPBuLVeAQOh8Kx3uKHF9U+GM91xni+N6YI1eW2LEYCLcDJ5CDDrE1xajLz92iX14LAP5TJY4ZryOfh8AToB1TohjVXD455vK95no7o1HbrsUMBszFfgBcUFLMtkRivCsJgvg+6kl3QEm2HqkAjFDP6LHS7Ab3bNRR7XEUpn+cy70uo8L2MuuDraAy/iZaom2iNv4Oe1IcYyjHCWIE5JgusMcnnfCjdAl2MPJrjHqE2+h4qI+6gLPQmSoKuo8jvMj//Aiq8LqKS8C6x/xx5Zh8i+9lvCPbfoMjqQ9qfUGj1MapczqA54BraQm6hOfgGKvm/hZ7nkedxESnOZxFi+hF8n/0RXsYfI8j2LCIotMLdrsOHkbW90ZewMfoKLg6X4eF+B25uVO58fh0pzNy9nsA/yAqhEU6IifdAamYwdARovp6QpQrPp8lAaF5BFPKonPMIWkm75BG8BUWEOhV8huS6Yz3gr7ozPoaF7V2VfjF2kOKJZ3BlFBB6otRzypKgr0pHEcFeUJ6EPAI9jxGBWL4MusrvSk/BLqaj88ihg8nWx701gbxS7hkhSE4j3FOCEZsYoNrxShVMSIQbAkIJdT9Z8s4Y9k5PTqEeZfxjRJv9FDFU6dGEepzD+4hx+h18zH8Oi9sE+rX/AZMHP4aD9e/h5vIFrG0/xjPzP8GMULdyJwjdL8I16Dbc6In94h4jiio9Kd8BGUWu3HlPhiFBaCY8e4fTMUaQzswXYXauiPDO16BO9TA8komhkQwCT9IS+ZDV9dcE6jtSO0tw8GZWRpW1s9uKl4TG3PMCjE6moKs/HA1tVMY1TsgvtaHZEerOqhPk1Hw2NmXFmO0GgogP/hYfellYYKUWqzN6TAykoL7SBwmxj+HqdpYRyLewdrwAG97kVrwxzF3vwNz9JqEuSp0hncwo9b5FtX4XDgF0BEGP4Ua4B1CpR1Cpy4BpfJYz0gqlDS9DxMZwVLZGo7FbZpcS6kOMTib0dGplmJuvUGkmgbnBXjyXLpSSiqnFmsxWJOC3RJmvinJv4M9U8oTnxkYNZBFpGQQ1gF0bLJWQXUBM1bdDxU7T2tFqJYKaMpa8ex9BT3AS2NogqQZ1KUkz2KGUpklpoczEJFzFjmQrIJYyQ0J5T+rf15sI9lpl+9y3PVl6jba7rtnOOoEua3JuCdDr+T98/zbBK71FlGIWO6mbl+no3L5V5xJRKJgLrAkqabb11mSwk1Dna5nefyQApwnIZaBR2uiKM5CqELWoBz9bep6oGbU8Vpnt+vqQRodyLFHOAs/9gA4LbUmEejw2RpJx8CIDb7YyCdx0vNlO5us4HK+GY3cxADvzAdibD8HhQhSOF+JxMBuDvako7IxFYW0wCCt9vlgbCsDuZCQOZxOwOxaD9a5QrLaEYaEiADMlgZgpj6BqFqjLbNUhHBPqquvlvpR3aiYR06sdRktSO85zL+dEc84yWMpzp46ZYFeOTEs7Sa+cbT4jK3yWprsTMFTlj558N3RnOKMnxRFdsRQ9oRao8X2ESoqVKu+baAy8jY6Ie+iNfYD+hHsYTH6A8YzHmNI9xUzeM8zqTbFUbomXNXZYb3DBTpMn9ht8sFntgRfljpjR22I03xID2WboSjNCe+ITtMc/QkfMA7QS8o1+F1HvdQbVZEiJ/R9RYPU+8i3fQ57F+9CZf8Cf/wC9/UcocvgIelohLY+W6/gpshw+Q4r1R4gj/KOsP0Wk7VcINP8CLo/+BMsbv4XxlV/j2Y33YfTgz7AyOwNn+6twc74JD9d78PF5iiBJjwTbI5xgT0j2Q0ZWOHKoirN1kdBxmyf5c1HnhHpBcQz0hG5BsQBf8ulU0mkBiI12gy8Bau/0EKbWN/HUSoTfPVh7GcP9ZKA0mY4hpywZ+soMWrqCeC4jAQ3qifw5hVBPUa+z6UhyZBC2PJmKPvUdS1Em/5NJ55JKsKdlU7XLSklJ/oiUWbPR0qL3HagzerB3emegNNz43xBq9K8IoWIPMf0Jwqx/hRDb38LF6Md4cvVvcO/K38Da9Ddw4gl3dPoUVnYfw9zuM9gwlLKSLofuF+ARehdeUQ8QkPQU0dnWqr94Tpk3vVWgWjCisz8Nw+P5mJopUamV+cUylX4QsEsKZng0HSNjGZicysHsbD5eEOrrokb54Mv6l1qvDxpv6J3dNkK9hipcj7HJdPQMRqOpIwgV9d7QV7gqK63xRH1bMCZmddiUCoI9hqV8AF4xhD3a5M3/shFrs6WYGcpAS20AUhKews31O1haf0Ev/B1snK/B1l1GthleuV2Fiet5mLpdIOCp4j2vUrVfhx1Vu1PAQwV2vxgLXlQHDerZrkgt8EJuRRCKasNR3hiF+o4EtPWko39Ix+MtxsxcBaFehXna4mLVKdj52rB0nVTDbLyURYdpa5ptEpzSTmCDkcoWIw/JT+9saWkYgboA/PhAFB8hrXqWC+AJaxmQJBQMPccFbDL9W1tE4RTqhla2Ala1ULEaTNUG7U6N30OgyMCc6hVCx7JPB3OwWY8DXrN9g9F57m00EugNVOh0pLImJ21PLYLRwn0jqHkt1YQgfo7Urx+oNIvYqTqXVMqh5McPBeT8nrdmgLqkWATo7cpkMpHqi34gjkIgeOLo9kb4PWPcb6mrHqeDmsCbw3G8knMi1UYzZVjsTsNcUyyet8VgYywBBy9T8WYvAzhIA/YTuY3Dm90oHG2E4mgtDIcvI6nwCfoVOoDnydhbTMLufBI2pmOwOhmOzdkoOoZUHCxnYnMqAat90djoisVKYyTmK0IxWx6JNUL91Vyjmq16zOslYxwynrB3wP3cl1bFYziWVJhcM3kGeG7kXEkaSYGdxyyObP+I55F2dCxjBbKWKe8lCqaJlmgMlfphuJCRgd4fi/ogLOYFYDrdAyMJVNrxphhJMsV0pjmW8iywUmSJFUa8L0tMsFlpjq0aS2zV0upssNPogL0WJ+y3uOKwxR1HzR44aHTFDiG/Ue+KtXp3rNS543m1GxbLXbBU4oSFQnvMZJtjIvUpxlMeYpiKvzviIpoCv0G931eo9f0S1V5fUsl/hnLXj1Di9AcUO1LBOxD0tu8j1+Y9ZFr8Gikmv0KKxQdIsf0zksifcLOP4Xb7NzA7+yM8+PIfceurf8b1sz/G3WuE/KPPyKyzsLe6Alenu/D3MUVwgA1CQ+0RG+eF1LRgtTydmI5KPI9qOZcKPU8fBVkntaQiUZU25uaFIzs7GKkpPoiiQ/DyNqGovYNnFlfxxOoantlLqfNTlVMPlPSLLgxZBHYhoS4mEM8vJci5LaxIQ1FlpjJ5nVciij0JRVT1JTVZKKvLRnl9Dk22WSiplfRNMnQEf5Ysh5cVhviUAETGe6mJSLKWqR8dlbuPOZxcn8LW4Z2cesizHyHgyQ/hR/N58i/wNvo3eJr8FLYP/xkPCfTHt/8BDrYfwsnhY9jTa9o6fwEHj7Nw8bkMBy+a9xX4Euh+cU8QnGqM2Fw7ZJR4IL86QAGtuTMZvQKzCSr02XIsLgnAKjE3V0KwF6g0zOi4QD2NUM/WoP68jFCXdrt8QBXQZXqzpAt6CPV2rG3UY+F5scrPS6lga3ckqpsCUVLtTfNBRZ0/altCMcrPXiNwtmXiyg6BJCvDrFOVrTRhdbYM4/0paKz2RTrDRx+v87C1/xqW9lTsjpdh5XQD5o4EutN5mLicg7nHBVjyeK28r8HG5wbV+h04Bz5k6PUEPlFmDL8cEJPpgkSdO5W6L3TlwSioCUNJQzRqpcFXdyb6BqVjI53JXCVmCfS5+WpV6XMK9Qq1NqmsfrS6XEWoV2NzVdairFa2SVtfrSDUK7C1RRVMh6UWl1BKXXKsBAMVqLa6EFWfrMKvTF7TBO4nkFdQV0D/91DXlLIanCQU1ZR6AkSrL9cm62iTiFr5WsDcShVJpbxDwBLYh9K2lY7mYJNqnCYDfIbtPiMlVbqnoC4pAjHCelcGPkVxiroWoPO9VOcC9H3JDR820gTkdSemQV0NioqKV2ATE6B3aaagLoOrcswjPN5J2pSyXTVLcpLnaoL7OoDt501YGSvATFs8puvDsNgWifWxOOwR1q/304HDFCr6GLw5iOTPEVTUYTxebrdicbyZjFebGXQMmbyvMvg/mdgiyDeeJ2J3NY2OToedVR22FjOxPZGG/eE07PYk42V9DBYro/GyMQ2HEzXAeg8/TxwQrwOhvnsgs3zFEY3yd9yqa8Nj4vnRgC4qXXNkB5JqItAPaceE+is5b4yQXk7kYqY1FpOVIZgvD8VGXRy2a2KxXhSMlVwfLDKqXMi2w4t8G6wV22C7whq71VbYqTbj1oTAtiC4rQhwaxw023LriKM2F5objlpdcNgs1Ty0ZhfstbrjoN0H+10B2O+ktTFKafLFVpU7tipdsVlB8Jc7YLnIAtPZjzCSegvDaTcxkHIdXfFX0BV3Gd0xF9EddY52Bh2hX6LZ/2M0eP8JFc4fINfyF8g2/xUyLT9Aps2fkWbzGSKN/wyXqz/Hw0/+Fpd+/1c499Hf4twX/4Ab53+FJ3c/genjb2Bjfgkezg/h722GoEA7xEQT6qnByKT6zdZJW10t1ZKnj0Z+cbSCulg+IS+zSFNTfREf68r/pSJ2lpmbV/HY5BIen0DdzPUxbP3M4BnljKiMIKQXxSOP0JbeL/oKgTgBXU1Y1+VSeObT8vhaR+GZjeLqTFqGgnllYy6qmvJouWSZDpVSGllLxU8ln6uPRwajisS0QETFeyM0SlS6A7wDrLQGX9KO1+7uKdQDCHKvB/8Ab0Ld7ZE06iLEH/8LrB78M4zu/AM93q/h4kSgMxSyZRhk5/I1HD3PKag7+VyBs/91+Mc8RlCSMcIyzBGfb48sUel8OGpa4wmzDPQPiyIvwSxhtvS8jmq0GosLZQR7IaZnJAWTgZHxVAI+i1DP+0+gLqARk858nVjfbFZljWMzOvSNpqp8fW1zGMprAngiAlFZH4K61kiMzuRhdbMJmzKgqHLA/KzVTuy+bMHqfAWmhtLR3hCE3ExLBAdeg7PzWR7j9xrUHa/DzP4yQ6yzMHU9Byser52sbRpwk9tb3N6BU+B9KvWH8IowRkgSVUCWG5LzvJFORaQrD6FjE6jHoLYjFa090uxfVnCRKKXqLdjnT5T683egvqKgXon1l1TlhPgm1fmmwHytnMafN6qwLZNIdgxQp1rfFuUsUNCqVzSTNqtj78CdQD8xA9S1PuSSxzbkssWBEuaHopg1iIj6FdDKTE1pvKWpY8L8UMBOdUjFLXa4I0bIqF4k/J/NE+P510wD+4GAnw5A9buXiUCqbpxwV7NO+Xf12qDMGQFIo6uD2hOrO4G8qHRJNxD+BJtS9mp/u7F7KNbL/eXxyIArlbks36Yaku3O8lxJ+2Bph0DQUyFvLjbgBYXHFFXtZG0IXnREYGM8lvdJEl5Tpb85TCLIo6iYw+kIwqmaCfT9aP4ukXBPp9rX4Wg7n8dUwPOgx95WHrbXs/h9OkZDBYyqCrC7psf+Yh72x7Nw0J+OzZZELBOyL+oTsTNSCkgFzCaFh4K61kpY2iNLfl2bHCb3vxzfCdBpR4cdyg6PeM4J9H05H7tyTnnuGM2uTxZgoS0BU4wKZgjy5dIIKnEq9Ww3LGQ4YD7DBks6a6zqrbFTYYODWisc1JvjsN4Ur5rN8abdEui0xptOG7xut8frTiegyw3o9uTWA+hw4e+d8ardFccd7njV5YPj3gC86gnEMcF+1OZPp+CHY9oRAb/f6IHNWke8KLfEfLERZoufYrLwEYZz72G84AFm+Hqe2/m825jJvIyJ5LMYjf0WQ5HfoC/8K3QEfo1G769R7fk1yt3PIt/5HBLNPoPv7Q9gSpV+4c//A1///r/h7Cf/iBvnfoW7lz7A45ufwIYQdnN6SOFmhrBQJyTE+yqwZ2SGIicvkio9GjpaPtV5cblAPQZ5hdIaIBApKV6IjnSAr48RbG1v4pnpJTw6gbqRwx2l1O0CLOAV7UKoh/DZj0dueSoKyqm0ywntKh1BXkBQF52YnlaAqsYCVDQQ8AR6dXM+6tr0qKXVteShllCvJtQrpYqmMg0FJYnIzo9GskxQSvBCSKTzSSteM7hI619C3crunRmlAnQPgtyTcHcm1K3u/gPM7/0Q5g//DdbGv4Kb4ydwoTq3kTYAdl/A1vFb2LmepVqXyUaX4R5wQ0E9JNkUEVlWSCx0Rk6FL2EWjvrORHT2Z2FwtEBBXSYVyaDg8gsBWCl/pjqayVFQl0ZeMttydjZXQX1jg7DalXy6PJxUlmKEjgyabmy24DmV7ORMPj87HZ29CahvDadCJ9RpFQR1Y3sUxk+gLkp9h6DZk8FEKnUZ3NtYqsLKdD5Gu+JQUeCEqLBbcHM5CztC3daZAHe7BRv3W1Tq56jUz8KGEYlj4E2C/Dbs/W7Dzpdb33tw9H8AjzATBCdSBWS4I5kKKKMogFAPRX5VBEobY1DXKVDPIdQLMTpZjimB+my1Avv8vJZXlyXuXhDoz5fKCHVZ0qwCa4T6uqRbCHJR6OurhPoGAU+Vvi1ApzrelhaqBKZ0slQLGiuoi8IjzAkzWUZNLbhMqMskLgPQ1WLTCuj/C6gfCNip0kX1UqXvEbanUG9WQD8mTA4JfDX5RfLiqjKDWxmkFSe61YV3F2CQle8ln65UuvQQ3yG0eRwHaoanQYW/awJxAv2wWm0PDwXo9QrqWtniKdBlX/cF5IeM6OQ41PHwmKWaRrpPSttgaURF25WmZHszOD6YUrnq7Rf1WB7NxjQV+gwjvpe9YdiciaQIiAWOk/HmVaKC+CFhfngQhaODOKrhZII1nfufg6N9Pa2E56Qcr44q+ftSXh+CfLeQ57kY27Lox3YF9p4XYnM0A1u9KVhjVPCiKRYLDbHYpOh5LaWhEm3JPX6oQX2bQN/hNdRWaeK1kzGNk9SLrNcq10YWyFbGa7FLhS4zSGVRj+OdZuwuVWJlIAczdTEY0wdiROeNkUwnqmQrjKaaYSzDBLP55lgptaaCt8VuvRX2Gkxx0PCMEDYi1E0JdQug3QKv2yzxqo2Ab7OlEfCtDnjTzG2LA45FwTc74aDVlQrdA/stXthp9MRekxeOWwn2Fj+qeV/sNXtjt8UTWy3uWG9xwSqV/nK9LZZqLLDC795otGY0YYG1imdU9PfxPP8WnufcxFL2bbzQ3aMR+pmPMZpwD90Rd9AWeg/NIffREPIAhXweQy2/he3d38Ho0i/w8NxPcOOrH+LSZ/+MG2d+jvtXPoTR/S/hTDAH+pghOsJJrWSUnUnxRWDKYKleZq2WxqGEUNeXRCAvn5DO8ENUlAM8PZ/C0voGnpoR6qaX8dhCovh75IKJGigNiPekqAtTUNeVpajl6/JKRbFLakUUuMC8iNtCVBLqlc0EfUsBQV6Ixq5itPSUoamrBA3tBahvyUctlXuNpGSq6BxKE5HDiCKZkYCstRoUzv3xsyDQjeBIp2LLCMKM+3aC9B/8wPHG38CdMHd59C+wE3V+6x9w/+rf4dmDn8HR7jM42n8Ba+vPYWX1JWztzsDR+QJcPK7AzecaPANvwT/iAYLjnyEoxYRQt0FKkTtyqwnXpkg0MczsHckhyPQqnz4zW4LFRVmjsxxLC0WYpUqfmsqkZWB6Op2WiYX5fLxcKYesRKParEpv7CM+oEeyYo4ol16sEcpLhPLMLCE5noneAVn6KhRl9T4orvXmSfRFEyEvrQekF7lUBsjKSdtU+PtUiLtrddghONcI/ameeDSWeCAlip7c/QLs7b+HjdMlWLvdhJXHLVi6X4KlG3/neZkAvwmXgHtwIMxtvO4Q6g/hGmQC7whLBMTaIyLZBfFZnkjL90NOSTD01RGobIlDfVcKWnqz0U2oD0+U8lycQl0c3dJCpbZu6fNKvHxRSZhXYX2tGhvrtVTlYtWMTmqVbWzVYZMKd4vHs7MrpWwy5iALRsjA5xCPk+dI5Y61EkGZ/i9hvPxNLTK9K2Vz0r1PTIO7AFDOrXKc0j1RqVxRhSe5baXUBZ6aiSrUYCJ/6yWACMZ9fh5N+2z+rCaLydwC7t/b6htCy1AzL3XmkhOXWZ4K4JX8LMLvsFSzg3Ka/K4SuwdVtGreCw38m8BcTJSpps61xTYkspCxADo01Zhsis7pZPWlfTHpKqjZjlp0eRKv9sfxhvt8JP12JrOx0BOGhXZfPO/xxvoMIbQdjOPjKLx+Fcv9jMbudjSPJYFAzaBDy6VzKeR3FNO4r9IHXVrmcl/39glw2j5ta6ccmzI/gpHVvixTx0h0cyQDy13xmGkOxyTt5Vg2jqRnjoxZvOI5fDWKrcNxbNIZbdIZbYsTUv3QpQqph98vDpfX5ohO87gLO0edyrb227G1S+e7R/VOQSTtG3aXavFSImWKi858dzSmmaEh+REak+6hJfU++nKfYKKIqrnkGeZLHmGplDAtvkXQ38Re3SMqdiMcNz3DYd0TKvnHOKx9QnuG/Spj7Fea4bjOFq8aHXHcQKjXO2G/wYXmjt0GD+wS6vutfthr8cdeWyAOOoOx3xWMna4AbHT6YaPLF5vtnthsdcZ2mzN2W52w0+SALYJ+s8YSm9WW2K6mw6m2wSYjiY1SG6wVWeOl3gbLhfZ4XsBoI8cOk5lW6Es2Q2P0U5SH34c+6BZ0fteR5HYBgRafw+bWb3D/zD/j8hd/jxvf/Rhm9z6Bu+01hPgaIyXGFUW5EagqSUGpPhEFeRHQ68MJd6mECVVNxcKj7GDvdBdPjC/i7uOzuPnwDO7xtdSp23lJfxk7BMa6I5rQTS2IQXZp0lu1XlyTjYrGfNS0FlGNl6C6VY/K1gLUdBShvrsYTb2lalm9joFKtPaWoUUAz781tRainmCvrM5QpZWZueFISPVDeIwL/OlEVOtf14ewtL8DU+vreGZ++RTq7vf/CR5PfgR7bp9d+1vcuvBXuHHpf8L46XtwdfkOrq4XGHZ8Bxvr7xTwnJwvwdXjKtx9b8I7+C4Cox4hNNEYIbxZonT2SC3xRF51IKEeQQ+UhN7hbIxOSRlfEVVpCWQ5tpfL5VSlxViYy6cyl8HRbMzP5RBwOapz4UsqVJlktMObfGe/H9sHhM+hQJ1w4kMo0+ifL1bTCRRihMqntz8eTYR6eYM3oe6l4N7UGoo+/l6Wh5PKiV3CY0dUIUP9PSmxWynDFr9/oT8R7eVeyIp5ggCPS3B0/B5WThdh4XYdFh43YOt1DfZeV+HocwOuBLp78CM4+z+Enc8Dwv0p3ILN4RlmBd9oW4QluSAu0xPJVESZen/kVwajojmaSj0JrX1Z6ObDNThRjInZCkwT6DNz5ap5mSw2vEJVtbpcjbUV2kvaKsPn9Tqsb0hPedp2A2HexG0Lwd5KWDD64ANuWP1HKW8qdIG6bLXOixrQ1d/kfZK+Mpj6P6pCcQZKofefmABdIElYilOlKtSU+qlpMKXx+kgUtcNrI7bL62NYhUjbJ/lOfh6/T+B/oPLB2uCeNhFKZng2UeFSqR8SfIcE5GHRydYAdgF6Da2W32WA+r8HOtW5RBgy+1RmohLo0kJYesNrQJ/BzsE7Rlju7owRksN4vduL4zWeW0aMS/1hmO/yJtxdsTzlRmfqw/0i2I+ieawxjPbi6QzSeAy53O9i7n85v6+SRmDvy7J73EeaOCBtn6VZVhXvZYKeUN9bI9SX8rE+lo7ZzgiMNgZgtDkYyxPZONjmvSmO8jWvyevhE6hPEepzvKbzhPokDnltD+kspZpHoim5RjuMUAy2TdDv8Hwc8jq+OhjAa17X13SqByuNeDlRiJmuRHRXeKA68wkqkm6jLOEaqpKuojH1GtrSr6E78yoGs65gNPsSpnKvEu63sVZ2Fy8J+eXCm1guuInVojvYKLmPndJn2C2zwE6JJY3gLbfDToUDdqsI9lp3HDf747gtiKo9kAqd1hZMqIdiryMUW+2BWKeCF9ts88FWqzt22tyUyt9rdcNuM63RFXu0/SY3Rg90EjWu2K5yxlalC3aq3fkdPtiv88NOFR1wqQeWipz//4T9Z3Bk6XKmCfLvro2t2dr0Ws+ajdlOz/T2TNtas5vNpurLSzbJy6tZt+qWzsqq1FoBCWQiobXWAQRUAIEIaK211lprrbUOCZWZ775+AllVl83d+eF2QgARJ454/PXv888dy2XemCv24G9ww0SBKwZz36A59Tnyw79DottHCHX8Obyf/T0cbv5XPPziz/Hk+k/h5fAVUlQuKMuORU1xCiqLE1BRGovyshil21FGRhDU8a7w9HkIu1ff4ZHd17j79As8fvktHD0ewjv0NULUPlDrqdQL6ARk+EUmQpvylLF1gboo8/aBWnQM1aGdarxjpBZdhHkPYd432YjB6SZCvREDo3XoGyLUBwh1qvj2jhI0NOUqw0P5JYnIyI1Gsj4EcVTqETGi1KVP6nO4ej2Eg9OPGk8HPfvP8Kd5Pv5PeHHz3+Pe9X+HZ4/+HB5u/0SAX4N/4A34+Mok4rfw9v0OvgReQMhteor7iCTUYwj1eEI9qcANugo/5NaHobw1Fg09hPpIBpV6IaFerkB9a1N6cFKJKsvi6whmKQlAsG6WUXlX0Cr5fgMOqaRNUpiKN5yR0DFabY0cpMelgN1wNEgQtmKZF+rMTIFSEKx3mN6WF1JdRxThHoWuXjXGx1Oxy5BXJtUsNLOVN85pByzHDTBL496NUmxNZWC4KRylEm1Iezv/a3CXqo0hd5QURq+I+/BhVOJPJxYU+xzBsfbwj37B15/zdUcEqp0RkuiGSEI9gVDX5ocivThMqbFeXB+Dui4N2gbTCPVcDM8UY3KxAvOMWJYJ9NX1ejq6OuxuNeKASv1on2r8oA2HknJ50E6wdzAqIchPeqn2+ng8BrmlMUw3mqiCLQJmKm1R4gJvKvTvga4s4BH7AHQ6AELYQhiKSaMJ22uEg8D5exN1Lird9ljWB5xemTJpSkeipEfKVoG1zeF+73QlmhLVr0QA4jAEQPJ3/zLUFZPhFILw9ExATrWuwJyQF6UukJRzdtrJzyLQlWhBHIpktogDEqdBZyRzLlKbXQqCKUp9ia8R3mfSzWmFsFsh9JYpEJb5XFT8IuE4i7eWcVwygrNsV+NwIYNgj8P6WBi2FkJ4DiJ57OJxcaHn52bQEWTz+Bbyfyv4OxpoLQrQbXVt2vm6zaSErmICdip4s3RykgVwJ7Ww7Jbxe7Kx3B+P6c5ozFOMHFDYnEl9FknfJNStb2e4r/NKEwqzOCYZNjLLnMCcMnRmW6QkDlkcNM8hQS5mlseSgioT5nz/HZW90qXJNIyLA17/vNb2ZnOxSKiONfmiq+w12vKeoiXrPlozbqM9/Qa60q6jT/8NBtO/wWjGtxhNv47hlK8woPkSQylfY0z3LabTbmMh8zHWc+yxmeuInYI32C/1wGGFD44qfWn+OKwKgIEssLbF4LQjFuc98Xg3oFHsoj8BZ72EPO9RZUK1j8d5IAKnA9E4I+RPeyNh7Y4g2MNg6aDi76Di7+TftIfDzEjc2hGN8y41Lrr4GR1xBH4sTpoisdcQgs2aQKxWSoqlL5aqfDBZ6o7uDDvUxN1FVtAXiHX6JQIIdufbP8Gzr/8L7v3+T/Hwy5/A/fkXSIl0Rkl2OMoKIlBWHIXCvHDkZoUgOckL/v7P8MrpFp7af4P7z77EQ7tvYO9yHx7SazXWF3H6KKQXpaCwPhcVrcWobCtGeXMBatqLycIKtBHoXaMN6B1vojJvwcBUMwal6fVsK7nQYoM6lXrfUK0C9a7eSrTIhGpDLsqrdChkNJEj+fIZEUhMCUR0rCfF9Ssl6+WN233YO373A9Q97v8x3B78Mdwf/Snsb/0HPKI5Of6MivULeqcv4OF9TQG5r/9N+PjdgF/AbXqIewhTPUJUwnPEal8SZk5ILnRHGk9mfmM4KjvUaOpPQe9YFibmpBxAOVYI9e2tBmWYQTI7RK3vbFVjc6NSGXLZ2qykSq8h1Am3ox5CncqDF6+RN55ROq5cFXySNC/j8ShB2E6oV2OWkcDElDR51tMbJqCpR0rfqtBBwA+PJGBzq5gXvqindl70bbz5JHe6Fqa9CpxIJ6IJPUaaQ1GW4YC4SP4+vy8J9etwYzTiLu3rwu/BU9Q64e4X9QR+0c8VlW4r7CXpTG8QpvFAVKo34jL8kZwXDH1RCLIrw1HcoEJtVxJaBvXoncjmCcwn1EsI9Uosb9RglTeZAnWq9AOlk3wrTVaWttM6CPduHDIqOT4epDofZhg+RqiPEuqjPD4yvyBAFzV+tRLTusDXroZbvh8rF6ALzAdpDMcJUxl7VXK5Be6EpMUqJkM53Crq3GbKxBxBIfBWuvMT0hcyXEFgi53z85WKilIX/cO8xwfj39lWixK4Mi+iQPhqCIZgt2XQ2MbobXnnMn4uY+e28fMPk6LSN1SqLlr5d0qP0iuFrjiKK5hL9Cam1POmI5N6MkqeNwEvWSTms0Xa0vdQPz1fJahppwt4y9/xzjyEi+MWmLdKcbCQhvXJWKwvRGF/L5ZA1lKp51CZ58FKoFssZXRYNfwdUqTsA9AlAvxgAnbuu2LiqPh3p3WMCqpxcVKJ070SHC5mKmCd6Y7hd+lh2K0iqDtwekGH9Zbn63Ka+8moR7oXyRCSzAdIC0Ezf4dFzrE476toSHHscoxlPkXy8KfoqOQ3TeG9UaB+1YKP99O74y683WdkQQF1uJCO1SE15jtDMd3sh4lad4yUOWCw4Dl6Mx+gQ3sTHZrv0BJ3DXWRn6Mq9Pe0T1Erk5RhX6Mx+Cs0BXyJztDv0B1xC13ht9CveoCJZHssZ7liPdcTWwW+OCgPprKPwBmjd/QkAeQC+pOBPj7uS8T7QQ3ejhD0I0m4GKYN0YkOxuG8T01HEIOzLoK+S0WLJdhVsLSpYG2PxVlnAsGeSMAnwtQaD6OAne8dtURinyLtoDkM+7T1Wv62gldo09xDWcTXyPT9GBrX30Ll9GuE2P8Cbvf+Ds++/Es8+vwv4XDrZ/B3uobk6FfI4v1ckBmEwuxQ6DTeCPB9CgeHb/H46Ze49+gzPHzxDeze3IObvyNCCPWE9FhklqajpLEYVR2VqOqsQCWhXNNZikYCWqDeM0ZwE+hD063cNis2wseD440UpbXo7q9Cd5/NOmXMXaDemIeq6gyUlKWioECDzMwYJKeEIlrlhYAAR7i5PYbj6zt4+fJHwy+u9/4Ezvf+E5wf/hme3vxj3L/xH/HG6Vf0TNfg4fUVPKnSfQNuwS/wNu0ugqhew1SPEUmgx6Q4ID7dCUm5LoS6G9LpIQubIlAtxayGpJZ4LqYWSpWl/2tUp5LdsU+oH+y1KGPHO1u12Fiv5HvlyqTp5iahviPVCgcY6sqNyguYqso2Fkq1YpWsBV7Yhikq2x6sLtVjfq4MUzOFGJnMQtdwClp4sbRQAbR1RaJ/QEU1nEen0EigN9Oa+BlNMB1Rpe+V4mglF5tU86MtYajI4m+JkuEXQt3/G0JdUhcfwSvyIbzC78M74gFh/pjPZXLkGbf28It5jaB4F4SneCFa74PYdF8k5vgjtSgYWVURKGmKQQ2h3tinRfc4I4LZHEK9kFAvw8pmFdb5eze36r+H+v4ObbuV2w4eox4cHfRTrQ/j5HiMan2CMJ+Ggb/daJiGWVrJmWUSdJE3M52dmDKhJtkSBK1ATtQrYaoMmxDmVsJTse/Hpm2TnzK5ZhYz87GZsGdEINUepZSA0lFIYEGIKCUD6Dyk1+UHkxTJU+mUIybDAlcmMJdVqGfKcwJdGVMXlS/j6v8c6rJSVCZLf2QK6OV1wlwyb6S2Cf9Xogkb0CVv2wZzmwMT58JogVC3zQ+Io5EogsfqQoaHFgh1gl2EwcUao4M17od01qdaN4/jnWTkyGS0DAXOaAn1eEZ5STze6dyHAjqwUn5/Ob+zmr+1gb+bcLQQ6B+yd2iSyXN+pdjPCXVR8ufnDbg8r+Z7pTg7LoZ5Nw97C3rMDcVidkCN3aV8WKVejpQ/uKAjJdSthLp0LrJIWWLrMk2gzkjDvEqhQ+XO+0Aamojjkvx7iTguae9o73n+QejDNAMYCHUTgc7zAJ4HmPoBYze37Xh7SMdEJ2ZZyYd5MRvH06nYHojBcmsIZmq8MVbiisEcwjDlMaqibiDP5zNonX6D+Of/gKgHfwP1g79F6rN/RM6rf0Kh86e0z1Di+jmqfb5Ba+g99EQ9xnCcHaZSnLCc6Yn9smCcNsbgHSH8visB7wllyLY3GZeDqTgf0uJ8UIszQv6iPwnntAtC/5J23pOA0654WKnMLe3xhDtf66az7dPjopdRVHcq30/m+4lU9/wbOgBrJ50AncEJf89qhQuG0x6jKfYblAZ9glzfj5Dh/TEyfD9DKhkX/er38Lr/D7C/9pd4cf2v4fn8E4R73UViuB30cS5IjHwFX/e7cHjxFZ4Q6A8efoonz6/D/vU9uPo6EOoBSMpORHZVLoqby1HRUY3KziqCvQx1PWVoHqhC+3CdotIHp9owPNmG/tEm9AzVo2egFu3dZWhqK0JDUz4aW6RhRyma20rQ0FyEmgZCvTITZaV6FBekIicrHvrUaMSp/RES5Awv9xfk9QO8dvjRRKnr/T+HM83h3p/j3jf/AXe++xM4vfoNfHy/oVIn0IPuwIdA9wm8A/+QBwiNfoqI+BeI1tgjVv8KCdku0BS4I7nIDRkMeUpbIlDfm4DOUWkOkY+ZJduio/X1euxtU43uymrJNmX8WBbabK5XY3W1gvCtVGqh7O1ITXEqRZNU6VsleDZ5U28R6ptUJWuEGcNpAu1obxDry01YmKvE9GwJRqnWu0d0aO3TEOpxhHoE+vqi+N1ZMFjqCHQBeyNvhgYq9WqY98tgIPB3ptMwyXCuJv8NNCr+Rr+v4e5HqIfcgScvTN+YZ/BRPYVP9BN487lX5BMb1KPsFKgHKlD3VqCuSpPmtr7QFgUpUC9ujuXJTUR9jwadY2kYmMnCuGT6rJViZYu/l5HJ1o4N6rKSdHerBXtbAvUu/r5+nByNEOjjMJ5MES4ztDk+pvI0zPM4EOBmAbmMH9vMBvgfQ13ytEV1i8IVoIvq7STUqQrPu2i21yyn3YQ6t+ZuSBNi6ZQkddmtjAyURUx0sFLM68w4h3MTQcNzoBgfn8l7ZsLaPExwcUuT7QUhcnkFdmlrJ5N752KEsmRwKD1BCesP9j3gFZO0RnlNTMbxr6IHOgVR/TZnxf1ShnhsQP8e6oqJapd5AskkmSTUZwj1OUKdYKdSt0pD5jMa4SgTkJfmaaWe+ltDD8w7vAaX8rCxlMoIMoVqPYPHnArdXMHjW8vj3MDf10xrpUPopHX9yOQ5gW5p41ashUCvo1HdmwjPgxwcbWZga0GLudE4zFGd7q2VwGqQiIS/9YK/7S2dFB2RVXFQ3Dee10uBumUdJusmr2G5HzYUp3RBB3XJyPUdozOYZ2myJdDFBOqKUifMebxwLtthwp1g57mGqY3QbwYO6oG9arzdKOa/yGraJKx3xGCpORIz1cEYKvBGe+prVFDcZHh9g/iXv0PE418g7N7fI+TmTxB8/S8RfvOniH3wM8Te/3tE3vgJYm7/DfQvfotS969RR0HYGfEY41onrBf44bgqDOa6SJxT8LzvSMDbLg0snRqYupNh6U2BpYdbCiELAW3mvWPl4x+bwPu8NxVv+zPwbjALbwez6RSy6QjofPm/Zz2JhL6aaj4ap+0RMLcG8ee5YSHvOQOD71AX8jEqAj9CEcGe4/0Rsuis0n2+QorHF4h983sEcb89Hv4KvnafItDxS0R43EKk9334u9yAm8M1vHr+FZ4/+QLPBeqOt+HqY48QtaQzapFXV4SS1iqUddSgglCv6a5A4wBV+kgN7/969E20YniqA8Pj7egbbEB7VyVBXoTq2myUV2agtEKP8qpMSIPq6oZ81DTmo7ouDxXlGSgrJtTzUpGbmYj01BgkxYcgMtQD/l6OcHd+ijeOD3+AusOtP8Ore3+FZzf/DHe++Y94fP+ncHX9DF5U6O6+38GLMPcKuANvqnT/0IcIVT1HRII9IpJkJaUD4gj15CIPpJZ6IrvGD+VtkVSmiegaTSPUC5RJ0pW1OqrwJgK9Hcd7UlpW6pu0U522YnuzgcCvVioWyqKkfSrwkyOG61TkZ3LjnW/xIt6haiHYZdJIuu8Y53FyMIyN1RYsLVRjZo5Qp1LvHtEqUG9WlLpAPRKLyxk4NtdQ+RDqMk5LsFsMNbAeVcK0WYSD+SzM8e8biz2gjX2AAKp0d9/rcA/m76Yy9419AT/Fnit1X7yinlHBvyDw7Qh5B/gQ7CEaD0TqCHUq9QQqdW1xMDIJ9YKmaHrtBNQS6m0jevROZWJ0IQ9z61Tq29XY2K3H1m6jAnXJ3bdBvY1RSBePzwAMR6MwnEwSKjMwEqgmE41gN9Okm78sqPkA9DNZSCPVDqnWbAuJZIyZkFDGzz+odEKdQP8e6vKaDG/QLFapu27rLK9Uf5Sl89JKUJqUHDPEly71J/zsE0YH0iBDqas+izO+f24aog1AysdKXZJL8whhPkYY2XqVKv1KuS82s2VvXJzxb84l19pmSmqksrBJjI8VRS82QpB/sH8O9R9U+g9Qly2Bfs59VuwD1GU4Q4ZhqHLP13ltbfJ7Nulg1vCWqhdUvTJMcSE9XrfpaNcKsLmWxuszE0e7BTAeV9CBNfB3tSjAvjQT2lS8f2DympmwNzXbzNzIv6+koyuC5YRqeCcde+tp2FpKwzKV8fJ0Nva3anjMe/l7GM1c8DddypARj7GM+TNKvaSwkYYlVgG6ch9s8/dx//nemVTOZAR3us+oaovneINRzXoPrGs8nyvtsCw1ccvrfaMZFkbJFkaFp/y+860qWiUuNipwwajxbKUY1oV8+oBM7A+mYLMzDku8dufqIjBVFY5hipTOdE/UxjuiOOwJ8oMfIo2CL/L5L+D57V/A/dp/ge+N/wqPa3+OF7/8t3j6D/8LPD77E8Q8/Bm09r9F1ptPUEah1Br1EIMUg9OZLlgvIeDro2FsScBJWxJMXVqc9qbhjOr7tEdLoPO1tgSYaZZ2gprwV4wK/axPh/M+Qpxgt/ZmwNydTmegp7qX11Nw2qGGqTkCxoYgmh+OqlywUfACM/p7GEj4Bu1Rn6Hc7zfIcv05Mtx+g3z/L1ESdguFYXeQEXATiR7fIPrNVwh8/hEC7X+P0DfXEOR0DT6vvoar3Rewf/Ipnj/9AnYvr8PV6znC4wKgL0pFUWMZyjtqUd5Zh4quatRJ7vloLbonG9Ez2Yx+Qn1ovA0Dw03oFKA3FqKiIhPFxToUFmlRWJyKkvI0lFZloYygr6jPVQBfIsM6hToU5GiQnR4HXXIkEmKDEB7iDl8vB7gR6k4/VuqPv/lT2N35r7h//U9x45s/gd2LXyqTop5+N+FBc/e7De+g+/ALfYQgKtSwWDuEx9sjPNEeUVpHxOe4EujeVOk+yG8IQEW7QF0aROjolQgwQl0mBGUJ/NFeB072pYaJ1DKhGt3vwA5f39yoV4pb7Uk98T2BGW9KUaG8eK28+aynvJhPCferCaNzKlIjgSe9SleWazA7X4yRqQx0DSejtT8BLX0C9XB094ZjbjENB4YqGKyNVDpNBEETlVEtTo+qYVwn1OeysMD9bS7xRqr6EQIF6gwhPYLvE9rPlBovAnV/tT384xzgp3akvVJMgO4V8wqBSa6ISPOGOjsAKUUh0JeH8XiEI68xiic5HnV9dDbDaTyxmRiZzyfUK7FKoG/uNWFbiVhkKKpZgfr+ljg7Uep9ODoYooOzKXUTb2AzlZiJUYoMvVgIeBlukSGE81OqZobqtvHkDyp9nMePoPge6jKM8SOo87GUsFU69dOkm7wodKXyo9RpPxridoQ2BjP3wcxzotRQP5r9wQj60xMq9JNexWQV6Tn//5Iq/0LALkYFrHTDubIPUJfFTbY86ys7/QDxD8bXFPtDoP8AdVlhKROxotZt9sOwyx9CXfK+JTPHIhOnhKT1dIPft4PLs13u0zaV7gbV6yrBvoj3jDzOj/phkOYlGwXY28jH4VYhTAeEoKmRDqANbwXeRlvDCaUhiDSxkK2UHBYzUs1L03NTHaObMgI9H6bDbH5OBj+PIN8oxO56CfY2a+gsZIhpnE6GkdAFI61zGW60pWKeU5G/5fV/SaCfcT+t53IfSJ79EkzHkzja7sPeAu+f8UqsDRRguSsbS23pWGzRY7Y+CeNVMRirjMB4dSQm6sJpIZhuDOffxGClPRarhN8yHy+3qbDK7WpbFBabwjBbF4TJigCMFPtgIN8LXRkuqNc4oCTiIbL9b1DZXkdO6G3kRd1Fqv/X0Pp9BR3vm3iXT+F95yew//jf49k//Ts4f/knCODzwLt/hZC7P0H0o79Bov3PkeX+CarDb6M7+SVmCnyxVReD49Ykquw0vB3IUIZVTruo2gl0a1s8oU6wUxxZOmR4JVmBvrVHR2Wvp8LX46QzFYZOOgWC/qKfjoEiytIeA0tzKKzNgbDUe+Go7DXWc55iVncHI0nfEeyfozrwdyj1/RhlQV+hKvIWqmMeoEL1GCXhD5FFEZvg8iVinb6AyvkLhDp+Ap8XH8Ht6T/B/sFv8PTBb/Hi+edw9XiI6Hg/ZJXpUNFWgereBlR216OqpxpNIwT6dCMG5towOE0bI9iHmtDVVYWGunyUl+hRmEeFT1jn5iYjv5COgQAvojIvqExHoYylU7kL8AvyCPSsOKTpo5GiCVOGXyLC3BHg9wqe7s+VIZgrpP/RHz258Vd4evsnuPbZH+PaV/8ZDo4fwVuA7n+LKv0ejUAPe4ygyOcIUxHmcS8RnuCA8CQHROuckJTvgfQKf+TU+qO4KRjVHdFoIVi7CPWhyVzMLl31HKUSFaiLHV+BXRS7jKFLnva2jLXztROCzCiwkGXdklNspTq3yvDLFi/0Db6+QvWzQCU5gr3tdqyt1kCKgo0xdOwZTUb7oDSnkBrrEejqicD0vB57VOUnliYYGTJbzFQvx3VUN9UwrBRhfzoT872JaCnxhS7uCQL9GKF4fwsPOjKZEPVRCdDtEJjwCsFJb6jKXWiuCEp0hl+8M7zVrxHAxxF6TyTkBUFXGo60iggF6rlUIuW8GBsGdVTqGeieyMXwfAlm12uwyt+7xUhlZ6/NtqL0A9S325Tftb/TiYO9XhweDOLkeNSW922Rzk/cmiYIYRlTlonKWd78NvvQVMIGPVHpAnUZuhigyRDMB8VOmJ8S5gS51ONWmizIQi8qbbNhmEAfVppzmOg4f4C6qHXC8kjAToXMrdKflAA8PaTqP+rk824qRwKecL8g3JVysaLiqd6V/GrahxoyHzJsbKmJ/LvTDxD/sck4/AeofwC7jKeL2cBuy7Cx2Y8naiXV0nL+wcTRifqVa0pyvqnQzbt4Z93DO27fGrcBE8FuXgOMi3jH33XO32PZq4FhuxQGGXveq8LFSQP/1tZw4vyontaAy2OC/oQm2+N6PubfGOq4rePf1fC4FMO8L0Mv+TjZKaBaL4PxoI7HtpXXcK9t4pkO+VQydhiZntHhKNc57fx7x7NrgzoBb7Eu0clP43CnD9vSL3W4ELOtOoxVxWKStlCrxkxVFMZKgtGf54WeLDd0Zb1BV/YrdOU4oCfnFUHtjKECN8X6sp3QneGI7kwHdGS8QGvqEzQlP0B90n0q87uoVt9FefRNFIZ8g0zfz6D3+Bh6z0+Q5vc50kK+QlroNWSGX0dWxLfIDP0WqX5fQu38EcLtfo6Ah38Dr1t/Dtfr/wmvPvv3sPvdv6X9r3j92f8B/1t/BrXdz5Dv+zU6GPmPZbhjvTwUB40qHDercdwUixOKIoMYowZjiwrGNrUC9tMegp1q3Tqgh4UQN/elwdCtw3FHKlW7DmdU86ed8Thtj8JFezguCHZJu9wtcsBSxgNMptxCf9x1dKiuoVV1Hc0xN9GkvodG9UM0xj2lvUA9hVxp+ANGJVTvjNzj3nyKUId/QoD9P8H58S/x/M4/4MXj38LV9Sai1R7IK01BrZQA6K+nQq9Hg6QwjjcQ6K2MzjswPNOG/uEGdIhCry9AGdV5XlYClXc8sjJoWYnIzU9BfpEOuVTsmcUpyORnZpfQ8hKRla1GekYMUnWRSJYm29IBSeWNsHBXBAQ6ws396Y+GXxgi3bv+F/jNz/8Nvvv2L+HhdZ0q/QZcfW7ASxS6dM8PeQx/hl3BUc8REvMCIYScQF2V9oZQ94SuzA+5dYEoaw1FfY8aHcMpDDUylXTGeSr1jQ2q8B3plC/QviohSzsi3CXLQ0rO7irWSZU+RMXIG5MXuUyMysSQSYZdCHdlVaDkGBun+Fn9CghXVyupxgswPpuB/kktukZl6IdOpS8GPf0xmJxJx85BFcxKqlkngdhGODXDvFsL01o5DqbzsMSQrasiDFn8TcG+N+Hm8S1cfO/BLfixUj89KMERocnONBeaK4IJdb94J3iqXtIc4Bv3GsF8T5Xli8SiYGjLQpFeSaXeoEJFpwb1A2loG85B72QRT3AVZlYbsLjRhFVCfEvKJvC3yzHY4/PdTRvcd7dl5S1f3+/GEcF5ImmMVL5GQtJEk/ryH5SrgE5MGkpcSAhP6NleFwjaxqNtAJWtDaJKmiI/TynNe2VSqtdqIjCN/H8DHcePzHIyrpiVkLcQ9mKnPFenh3QSh22KnR4xAiAMrUd87UiKSvUpZpG6L1TvYlYp/UCTcg82s2XfSE3w72uafG9/6ACU30K4Kxk5Z7bfK3nwSi68PCfAbUqdzu18jnaVBWSd4+dIJ6dVRg7rdDhbBDRhbtjHexoMezSC3UCwn6zQ5gn3Yb4ntcjrcbZbA/NmGQyrRYoZ1wjqjVKcblfiHQENghxHdXh/VMPH3J7U4O1+Oc52SmDapkrfyedxqiDkCX5zByMYOj5xduZJAnuBWzobae5MeL89O6AT3MMZnc255YDvH/H1AzrdTZ53RqiGaaUD1sEGr5fFauxOFmCL6natXYOVxlgs1URgviKYFoTF6kDMV/lissyNqvsVRkteY7zYCWN5Tpgg2CcKXPj4NYazHdCX/gwd2ntoSbyJBvU3qFV9hRrVl1Swn6M4+CNkef4jtG9+iiSHv0KCw18i0eW/QevzK6r039B+ixTf30Lr+xGh/gl0vp9C5/V7aNx/h9g3v0aE/T8i6NFP4f7df8aLj/8t7vzsX+PGf/tXuPeP/xMcfve/IeD6f0bi079HsddnaKJiHkh5gflcV2yV+WC30l+xff6W48YwmDticdqbQKgnw9ybAlNvMgxU7iddVOtdehhpls4UWDup/DvicEawW5uDYa73xVGVG9bz7TCf/hijyXfRn3ALPQl30BF/D+0JD2lP0Z3yEoNpThjQO6FLY4861QOUht5AXtB1pNEBJXh8hhDH38D18T/gzZNfwv3NV4iKsid4I1HVmIXm3kp0jjWhZ4I2Xo8RQn18vh39Y/Voai1CWVka1TmVOYGelRaHTH0csjMTkZ2tQVauBhl8L7MwGenFycoK1dRctVLIS6pLpmVQpevCkJgcBHWCH6JiPBEa4Qr/IEdGDD+C+pM7f4sb1/4MH/3q3+H+/b9TMly8pSkEwS5DEL6EekD4UwRTtYaq7BAaa4+wOHtEJjsihmFZUqEX9KX+yKsLJtTD0dAbh64RqvSpHEzOSzOMyv8O6ooJrAh26fazT7AL2Pb2uq6gLirUtrzbZF0m1FcIdZkskln/BSqVUWWIQoZtlpZLlY5Co9NpdCQaG9Bp3f1q9PTFY2IqE9v7vCmV1DiZCCR4pCys1JdZLMP2WDYWu1PQTajnaF4jzP8OPL1uwSPwMTzDpMm0HYKlbnqKC81VsZBkNwXkHtH28IpxUJR6WKoHoe6PBIF6aRihHoGcOhVKWhJRxQuueTCXJ7mMJ7kWU8uNmF9rwfJmGzaoyHd5HKSZ9v5O21X2y1UJ3v12HB4zqjH02BYbEXxSethCU7oAKUMrNjgqJRUIQCnEZYP5h+GKD1sZthCFe7W1cGvmlsr/e5PjLhOfVyYNMX4AO+EpTTFOCNYTfqcURjuh+pdSxlSdp8cC9XbFrNzn0+Mevs99pVml7sv/H6hLdo4Mv/yfQv1qwlQiEKXgGE1J16QpK0rPJ/mabYLR1utUJpMJd4ukLi7jnWUN76jI3xm2qMa3CeRtvN/j413CfHcV2FsC9mmHc4T0ECHfSfXeQVjL2HQxNkdSsdQbj7XBZBzOZMG4kM/XC3FBJX+xScivF+FsrQCm5Rwcz6UplR7Na/k4360k6JsASw/A3ywLgi4ZbV1y397xur40ruGC+/SeAMfpCd87whmdzalRAM/H1kOq+R3+nmVe+2M42OrEznItDhfLYVoqwSkj1fNZ7stoGg674rHbGoXd5ggctNM6w7HT6o/VJi+aBzYbvLFV64ft2gDs1Ptju84PGzVeWKpwxmyJIyYLX2Ak+yF69bfQp7+BLu03aEn4DDVRv0VZyD+iKODvUOD/d8j1/wdkB/wcWQG/QKbfz6H3/hkVPLdev+T210h1+zU0Lr9CnNMvoHr5M0Q8/zsEPfwJ3L/9T3jx0b/B3X/417j9d/8P3Pu7f4VHf/t/x7O/+x/x6hf/Gl4f/y+IvfsnKHL7JTpV32I89SnmMl9iOd8Jm2UeOKgPgoG/z9yphqk7AaaeJMJdq6h1k4yv92TAImqdoL/o1uC8M05ZqGRtCYGlKRBH1V7YKnbGYvZLTKe/wJj+BYZ1LzCkt8dwOh1fBh0ebZLRzVjaK/RpnqMt/iGV+12URd5Apv8XSHD/CJFvfouQN79DqOc1xEY+QbreGyWlcahvyUbPUDVGppppjRilDY7Voq2rGFVV6SgsSEJOlhoZ+hikpdosk2o9nWo9NV2N5PQYJGfEIpnKPDFLhYSMcGjSw5SaL1IiIEkbjDiNP2ITfRGl9kRYFJV6iCOF+I+qNN669ue4cf3P8dUXf4rnL34D/9D78KG5B96GV+hD+IY/QRAVugA9PPYlwuMcEJHwElEprxCb5QpNkTfSKgORXx+C8rYoNFxNkg5TAc8slBC6spJUlsHLwhqpDS4dfWhKH85uQp0wI9AUqBH0srDIwgteJvysVFcmC6HOG9KsjDMuE06SATKKQzoAKQq2vFKC2YVcRgU2qHePEehi/XHooUeXUgFbewx3rVfDDtK1/YRqfbeBUC/F9ngOFqWaJKGeq3FCeMB9eEl/w4DH8AiV4RdCPdER4SlSiU3AblPr/vEynu4Ab7WMqfP1VE/EZPohMT8IqSVhyKiIpKNTE+oaVHbo0Nifz+NSgaHpekwuNmNOJnmptjYJ9T0eh32CfX+XUFeALmmfzTg8aCHUW6nSO3gcqHytNAt/h6TQnUl1QskSITQF9FR/MowiwxhKfrmFkBNwK+mGPJ60D+mJZzLBaJnk/8h2WrFTqeV9VfjrwiJdj+YUwFuN/F8q91MjnYOBUDXIBCrVtYHfK2UXTmTYpY3HtJ1bcZi0E4L+hPtp6FVMKeT1I6jLUI/kxf94lapUWJTJUsW+h7osVhKI2yIM2+rWK6grY/KMGPhcya0X8CtQl6EMXityvSgKeJHKeAnvzctU36sE9Cre7i7jYoPQX56HZW4aphlGIVN0DDPct7khXCz242yxEZfrVN5HLbRmnEtZ6J4EjNcGY6o+FGvdcdge0GBvJBlHE6k4ntBhfywZe4MJ/LsYrNMOx1JwSmfwntcaGMWAzg2GIVweMsLZ5T7vjuN8j8eazuTt/jrfP6ATOcF7Qv3ScIhzPj8z26B+ebGDC0nJPBaVziiO99XJSgXO1ivwfqMcYATxfi4bZ6NaKlc1vy4Sxt5oWAZV9CN8PBiCk/4gGHuCYbpa0GPtCoOpMxTGjmCctPnjoMULe81u2Kh7Rcg/x2LZY8yX3Mdk/k2MZl3DoP5z9KZ8jG7N79CZ9Ak6CPvWuE/RoPoYtZG/Q3XYx7RPUBn8CeH/CfJ8pA76R9C7/AYpr36JRPufIYqK3evaH+PFr/9fuPu3/wp3f/p/w4Of/g94+Nf/Vzz56f8FL/7b/wDXX/2PiPjmf0P2y/+KxsCPMZRwE3MZT7Gc+xKbpW7Yp0M6aQ6DQVaUSgpjbxIsfakEfAYtk2DX47Q7VQH7eY8GZ8oipRhYWyNxTPG5U+6NVeklm014ZzpiLMMBo+kOGMsk0DPfYCbLiZGCC+ay32AywxEjBH9fymO0xt9Fefg1OjNGIoxGND6fIzHwOpLC70KrtkeGzgulxdHoaMvB0EglhkcqMDhYhs7OAtTW6FGYH0+ARyNdFwWdNpIWBb0+FmlpaujSYpCki0a8Nhxx2gjE6SIQK3VedCFI0AUjkRafGgh1sj9iknyhSvRGZByhHuNG0f0anoE/6nz03dd/hru3/hr37v03OL75FL4hVOo0z+C78KcHCox6iqDIZwhRvUA4dzw8/iUiEh0QnSqlATyQWh6ArLowFDSEo6ItGi0Mi/rGpeZLIWapJJZXaqmoP0CdivOo/3uT5zL8ogzByFAMlbzhWHLUCZF/CepUKgJ1s2Fc+V9JiVxdL8f8Uj7GqYwGJpOphhNpGvQMJKKvX6MsTJK0QYGiTBhKFbsPUDcul2NvIo9KXYveynDkJ79BuMwjeEuVxvtwC5LCXc8QlOCAsGQnwvyNYiEaZwRcQd2HUPenUg+meo9K80K8kv0SjsxKFQobE1DerqVST0djXwE6eKIHCPWx+SZMLzdjcb0VG9t0aIS69GTd25FhF8mGqVeKmu3tNfC9BoK9mWBvhcHUBiPNbG7jcaAaJtzFrGYCVCrzWSU9UCYZqdiluBbBrjTIEKArJvnmUzQbyBWYW7nlsT7jcVVy0H9kUq5X1PuZ0u2ITsJEGAmYlRK6PJ5SI12po06gX9VTP1NqqwvQuV+EvtUoUL8aXzfz/5XxewG5TaH/AHVZZSr23w/D2IaMRKX/COpX9odQZ4TBa0YqMZ5Z1nEuk+rGZSrhRSrlRYJzAZdbM7AujOJkYgAHgz3Y6eA5aK3HRnM1NlsrsE3b6yjBdkcG9nt1ME/m4pTXsmk0A+ttakxXBWGqwh+zhMNiQyiWmm220BCMmZoATBAYQ0Xu3PpgoyOW/59HJ1GDi5UGXEjT5mU66bkW7E/yPI810zpwONEL89woLta4n7ubdAC7hP8B3pr2ecyo2GU45nQD53LtE+on27yX1ihU1qtwTqBfrFGpL2TjYiYN5+NaGBmlnnRTzQ7E4HxMjYuJGJyNR+F0JAxng+G46IvE274ovB2IwsVAJM77w2ghOOsPhLXfH8ZuTxy0vcFekwO2659ho/oB1iruYKnkBubyr2E6+wvMZF8jFG9iOuMGxnXfYVj7LUa1N2h3MJR8Fz0Jt9ERewttqptoCPsWVUFfo5wqt8Dz99A7Ur3f/68Iuv4f4ffV/w7/a/8O4Tf/P4h78CfQPPlTaB7+R6Q8/A/IffkXqPf9BfpVX2BScxMz+gdYzrHDerETtis8sVvjj8OGEPrcSJy0x8PUpYNRsVQqeTpUyagh2GXi9Exy2NvjlJWn+zUh2Cr3w1qxJxbzXTGdQ3hnvcYUIT9LkC/mOPN7qOazXvH3vcSE/hlGdY/Rl3wPrervUB35NYpDv0J+GAEf9h3Swm4iJewekiOfIkvjiqrCSLTWp6CjJR1drZlob8xAdVkistMioEnwR2J8AFKSw6AjxPVpsdBlqKGlOk9KI9RTCfTUcMKcQNeHI14fhkS9Dezx2kDEaPygSvIh1H0QleBFoe2OwEgneAf9qEnGre/+Eo8f/j3sHX4DF6+v4BN8m1CnhdlqnYgFRz+jR3iOSLUdP+glojWOiNU7Q5Pvg8zqEBQ0RaGEB6u6PRbtgzoM8kKemC/F7FKVks64vdFMYLUrIDYR2mLGowE+7/3voc6Q/v8U6lSOJ1T7eztNkJrsUuVxbDoNvWNJtqEXbvuHUjA4lKo0td7aaYCJSla66ltMhI1MUu3UwUClvjOahfnOJCr1EOQlOyJC8vK9b1Kp34OH9DuMeIKAODuEJDkiVPOaUHci1N8omTBeKntC3RGBiQS9AnVvQj0Q2qIIZFbEoqA+EWWthHqnDertI+Xon67ByHwDJpcaMb/ajLXNVuzKENRBB0HejJ0tqdRYR6vFrvRS3a/DwVEjjk5sYD8xNMNoaCHYpVN8x5V12qB++gHqH+ApYB+jCdjFCD2CXTFZDSrjzzLZqkB9lgCV2t22xgxipwJ1aa5hpkOQnHUTgUowW82EupnANknjCypzY/vVlkAXE6hLQwzphG9iNCHleKnQxWz79YdAF8ArtdoVpf6DQv9Dpf7Ph1/4e2jflzrgawrUlUVYG4w0NnFplmGNJVwezeNyj85rdYSqvBeHgy3Yaq/BWkM5FisKqEazMFecxm0qFotTsFSciIVSFRbKIrBMZ79SHYGlyhDMlwdhviwAC4T6QlUglqqDaAGYrfDFWKE7BnNc0JPmiLbk5+jSv8RkqT+dhAb7XVnY7c7BdlcONrpysdqWi+XmXDqFPMzV5mGpvghbrVU47G2BZYJKfmWacF+hI9rEhWmLx3qT52yVjpYOyzABE++bk80mGNaqYV4rhXmlAOb5bEYZGTgn2C2MGMwjSTgdS8TFJG1CDesYIT8cjlOq9rdDKryjXQ7H0KJo4bgcIewJ/YtRwn04EJYBH6pedxx3OuGw1R4Hzc+x3/AE2zUPsF5+Bxtl97Bd8hgbhY+xlv+IKvoRt0+xXvCSKtiRQLTDdPozjKc+wbDmEQYSH6Kf1hcvXZbuoiXyJhoJ+5rgz1Hm/xEqg36HxvBP0a76Ep3Rn6M97HdoD/kt+iI/xoj6S0wkfIOZlFtYyniM1Tx7bBQ7K2DfoyM9ZORkaImFhRG3mSAXs9DOZBimV49zSYGkgz7t5vsdCTC2qHHcGI3DunDsVgZircQbyzx/S/luWM5zJdBdsJz1BvNpLzGlfYrxlIcY097HMJ1VX+JNdMTfoGq/jabEe6iNf4iy2AfIDr8HbeBdpIQ8RHr0S+SneKK6IBKNZfFortKgqliNHH0oEtXeSl13WRWqS49BChW6AD0lKw6aTDUSM1RISItEvNRN5zYpPQLJMuwi/6sMvQRAneSvmG0IxkvpfhQc/uYHqN+/9zd4YfdLuHh+Aa/A7+AXdhv+EfeUAlbBsU8QpHpsAzrBFk1TJb5EDOGnTnNBSoEPsqpDUdQcrTTFqOtKQOdQOoanCjE1Lwq6GmtrjYS6jBNLxkuvAnTzyZCyFTDLmLoCdULt8LAbxhNZ+MIbloA5PZPaFyuE+iqhvmoLqWWVqXEShsM+7G238vOrlUqNI1Np6BmVcr/x6BxOwOBoKsMfPaZmCHVR5YSQRYG6TOS1wLRdg+P5QmwN6zHTFouOUj/kJL1ARMBN+Hp/C+/AO/AMkYJeDxEQy0iF0YlAPSyFal3jRKi/hLfKDr6xL5VMmLAUd1ueem6wAvX08ljk1SaitFmLyvZ0NPTloW20BL1TlYR6LaHegLlVOqWNFmzvtmFvv41Ql3x1KjhZkLRTi71dbgn1/UMb1I8NH1rZUa2bbDAXszXLELBLimI/7YeMFhvYRbmLarcBXoZklHZ157aMERvgZ7glxMWZKjbHz6OqVYZmpCOPjLvLcA7Bqqw6laiHKtzMaIHfbTN5LCbA7+F3SZndfm4JbWWfbCaPBeZ/UPmRz38YcrGNpf/BmLpMhl7NFcicwJnsvywuOpXJ0glCnfsnWS4UAGcE+oV1G28J9cvjBZztTBJ8Azia5HHuq8V6czEhnY2FknTM5qdiLjeJ4XY8FnNjadFUauFYyA3l60GYzvLFeIYHQ3Q3TGR5YIZCZqk0AGtVwdisCaOKDcNSRSBmCr0xwch1JNMVPVpHdCU7YCjTA7NFYZgrisZUQRQmeJNPFcdiriwBC5UpdBpavq/BXIE4Ej1Wy7Ow3VSGo/5mWOYGcbE9g7eGFVxaN/D2dJ22irdW/h6KGrMIoK16nKyV42S5ECcLuTDOZcMymwHLdDqsvB/OplJpVKzjCTCNxCjNsS3D0TgfUeGc27MRsShapM1GI2gE+xghP071PhKI00EfqndPWHvdqXrdYOl0hrH1FYzNr2GWzkj1zjiqccJBNeFf7YzjWg8cVRO2Za4E/GssZNtjPssec5m0DDHCPu05pnTPMEkb1z/GYOpddCd+i+64axhI+hYTqTcwTZvRXsdcynUsMAJY1t3GWsYDbOU8x27RK+Xz9yu9cVgThJOGMJhaVMpKU6uSz56s5LOf9+hx1sfj0M8Ipi+d+6+ngqfDa7flwJsI95PGCOxVBWCTYN8o9MR6vgfWct2xkumCxbRXmNM+x3TKI8L9ASZS7mFEcwuDtGHdQwzqn6JXb492rT1q1M+QF/YAev870PjcQUrgY2Sr3yBP44UiXQAK04KUipCphHJyMrfpkdBlq5FEiMv4uTYvEbr8RKTmJ0CTE0PARyOZpqWlEO4pOqp8bTgSk0MUS6JTSOI2TrJgYn0QEe31A9SfPf9HOL7+J3gHXCfQbyIg8i6CVQ8RqHqAkJjHCIl+TIn/TAF6dLw9oU7TOFCpv0Fyvhcyq0JQ2KRCRVsc6nuS0C2V4Aj1aUJ9UWqoE+q7m+04lMa+BLHAXGpsmwlvw1GPDer7VOuHnUrNFwXqogx/BHWz1VYy9ZRbJS3NNM3PGeZndmJzs17pbTo6JSmNKQS6FBLTYHBch+FRPSYJ9U1C0iirJQk9mSi1HjUT6tUwLBViZ0xHqKvQVuSJjLhHCPX9Gl50cB5+38It6Da8GFYJ1EMZnYSnOCEy1RkRWheC/JUCdDF/yX5JckGkjko9OwgpDL/SS2OQX6uhs0tDTUc26ntz0Dycj+6pUkK9klCvw9xaA6HexEiiBbuSr07ns8uo4nulzmhiZ68eeweNOKQjOjpuhcHQDpN05JffQ6CKmaiSDScfXidQlVRFsX8Gd0kTJNwFjMpEozTCOJcJRwKRJo2opW63bWhGAGmDvPTNlHF425i8jNVTLcvnKqDupQLv4ufS+N2n3C9pVae8zn1QWt6JSWkAxQTgfF1AfmXn0uhBUeh/CHObycSugFz2T7J6uK9XUYaYrRok91sckizakfxu8zYuLdu4MK7CujsDw3I/9iebsdlXgbWWQixVZWCuMJnQTsBslhoLmSqsZEfxZo6ghWAlJ4BKjcZzuZwTTBUaSNhTnef6YTHPDyvFAVSrQdioCFbS8NbKQ6jwqeCLxIIwme2DYb0HhtM8MZHhj/E0f4xqfTGUKg4iGPMF0VgpjWf4n4CV/Dh+h5rfpcYibYn7tVabg53eKhzPduBsbwLvz1bx7nyd0cca3l+s0xh9yLk4YeS7Q4e/UoLdGToEqUo6occht4aJdJgm9TCNa2Ea1RDqidzGwzoah7NxNUEfg7OJGJxPxv5gU3xOu6S9m+Z2MpKAD8PlWCjejgTjHe39UCDe9vvhbV8ALvulrV0QYepPSPrB1OoHc2sglXAAjhokc8Udm6Uu2CKAt0pdqeydsVnkhNV8R6zkvsQSAT2b8wxTOU8wmUloZtzDZPodQv8mVTJBnn4LG5l3sZN9n/YIe7nPsF/AqIGfsVfsgt1id+wUe2OnzJdOJQjGpkhaNPdBrSxYshDglm5bmqO5WzJjdEo+u7FDwK5R8uBNFKRHNcHYLeX+Fntip9AL2/kEfI4H1jOdsZr+Gitp9gS85Lg/wKTmNkaTbmGEqn0k9THPsx0G9A7oIBPrYp+jOPwJcoIeI83/ITS+DxDv/wiJwc+hjXoNXYIn9NpApFN9Sxej9MIEaPPjoaNjzyhLRXalHlkVOqQVEe55sUjLVyMtV41UfRRSU6OQkhJFhxDBbSSfE/jaKCQlhUOtDkBkpM8PUH/j/Ds4u34M36Dr8An5Fn7htxAc85BAf4jwuKcE+hNExT+HKsEOMQR6TBItxQFx6c5UpD7IrYtAaWscqjsT0NSbgp6RLIxOFxHqFYR6HaHeREUtuenSGd8GdWmYIJNtxuNeHFFxyGSpQP2Yz42SWSEhPxW5DLfIsItSqY5QP6NaUYZgzLP8nFEc7Xdja6uR31OOsekc9I7qCHQtesa0GOLFPcznk3x9g4A0iKqVyVJzO06Pm2DeqSLU87E9lorp1gi05LtAp7qNQK/fw92DJouQgm9Sqd9DYNxzRKS8QrTOGao0N5q7MgzjH+eIAJpf7CtFrUfpfJCYEwotVVlGCZV6tQZlzemo6cxBTU8GGgcz0TVRgOG5MkwsVUGqNa5x/7clX323BXt7Tdin7fFGVWxXFmQ189i0EujtPD4dODnuhOG4mwDvoTrvVkyaUBtOOr6H+ikjEpv9c7DL0MyHIQw+J0w/9PO0ZZFIXXYqX4LdopQamFOcq3RTEqh/X09GUcySQy6fKRO0BLrULqHTtNnV9yuq/APMfwD6hzZsF+f9VybPRaFLHvs/s+/z0icVoNvy821RhZhtX+mEFKjLJOkaob6Dt4T62fEiDOvD2J9qJdDLsdKah6W6DCyVa7FYSGWercJiRhRWMiKwkR2K7bwQbOcG8LEP1rP8sZEbhs2CCIIjmjd9NHZKI7BdGkpQhRJUIdgQI9S3KsOxVhZK2IdgjX+zVBiGmexAAsoPs5mBWMgIIhD8Ma2X53QU+fy+IhU/W4Wt3CjCI5xKNBSLujD+bRTmeaMvVuux1lWMw/lWnB6N00ktEeoC9C28f7vB7SLe0RGfG3jP8DrZXyrB9kwudmWVKgF/MJmJ44kMHI/pYeD9YBxL5lYD83g8TqcJ9+k4nM7E42w2Aedzid/bhdgsjX9zPiXj8bG4nFDh3Vg03o9GAVT0GArHW9oZ7VRsIAzmXlp3KI3brlAY26mgCfeTZn8YBPRSNpePjU1+MDT64riBKrvOHVtVb7BS/gqbVPk7NW+wVf4SawVPsJH3kOfjEfbzHtMeYi/nEQ7ynuGw4CXB/ho7ea+p2t8Qvi5Yl/THQg/slftRvfvjsDaE6j2a3xsHQ4cGhnYtjltTlDx2U3caTJ2psBDsVoLf3KzCCf/+sNwHR6WeOCyhgyjyx26+H7ay6ZSyXOhYXhPuL3h+HmEm+R4mEm9jhDaa/BBjqc8wnGqPvmRHdCa9QmuCE1oSXVAZ8wrpVOspfg+RcAX2xEhHJKndCWOCnWo8q0SD7IpU5FTpkV+XiaLGHBRwm1WWgjRen5lFCcgqpILXqaBLVSE1JZomk6wqJWtGp42GJoFQjwlAdKTvD1D39bsGL+8v4Rf0Lbyo1r2Db1CpP0CY+jGiE2UM/QVUAnLNS8QypIzVvkJc2htoGGpmUKmU0CvWUKHXdieipTcZvSMZhHoBoV5G2FZhfV3as0ln/G5CXcbUJcWNUDdSqRPih4S6Mp5+1I1jgt5wQriYqcJEkSu1r6WpwTpvaFkFuE4wLBNe01T9Q5DCVxvr9ZhfLMXoRDa/W0+lLo4lFYNU4EO08ZlMrG9XwmBph5TftVo7cGqQPHUptZqL9SENxhtC0ZDthNToW4T6p4pS9w68Ae+wu/COeKiMqUdonQhzV8RmeEKd6YVwKvbABEKdFsgTGZriiph0X2gIBm1hBNIIguyKOBTVpzCK0aOqU4d6hoGd43kYEqgvE+rrdVjdbiLU27G7324bgjpgxEInJ45OcXiHPC48TgZDP4w8ZhLNHB7RARoIc4JdQC5QFxPAWwWy30P9g32Auw2ykg5p4WvKcJSyJdyVHHAZ4iC0lSEXKRS1AFnoJR3tLwhSabWmdOWXnPgrqMuqVKWQlaVD2SqFraT5hTTB4GcrqvxH9gHoNqhftWNTmm3YhlWUoRWafIeY1JCxfadtGEiafNiKdtnMTGdj4ntSw12plyLwM2/grZnXyv4MjhY7sT1cifX2XKw06LFSRSVcpsFGSQLW8qjQsyKxlhVBuIZjLy+M8AjGFlX6Fp3zFhW1At5CFVWmCrvlsYRGDParuK1S4aCW4XtTIgwtGhw0JmC7OhY71XHYrKTyLomm46D6L44iwCOxys9eyQ7Bak4INvldW3kR2MwJx0ZGOFa0VO+JgZjXBGMuJYwOIApTVO0zZTqs9ZTieLEDF0dzeG/ZwlurrDBdU/LbL/l7pW66NNc4M/BaoCA4kVWq67zel0twMp+HoxmCfToVJ1MaHE0mYH9Mhb2xcBxMRBD6kTBMR8M0Q2U7EwcLQW6ZEuAn4GxGg/PpJFxMybh8PC7GCffRaFvLOoL8fDgCp6OROCPsz2mnQ1GEfBQuhqJxORyNi0E+7qfSH6Bxe95D+BP2Sm30rhCYaMftgThs9eeWDqA9mE7AnwrfE0e1rjipc4WhxoWgdcR+4QscFtrjqMQRhnIXGCrccVLmwfc8cFDqjX2q7L1SL+yUuNLxumFPhmVqZVgmgk4llpaAY56nk2YCvoXOrTmJziUexsZYGGrDcVQRgP0SLwJdPtOfnx1KsAfTwXsR6m50unQ8aQ5YJMDnUh5iOokRRdIDTKUwwki1w7jWAUMpjuhnJD+odcNQmje6Uz1RH/8aFTEOKIi0Q3rYc2iCnkEd/AIJKmfodSHII7CLCfTimgxbt6TGXBTXZZEbOqRTrWfSsvI10Oup2HWxhHgsoU64E+o6bQxSkqMQrw6GKsoPMdH+P0A9QsroEl7BYXeU5heBVKYhqkeIoDpVaRwRQ4hHMbSITHqJqOSXUKU6Io5hibbY1hCjpDVWqcpY16VGS1881XIqRmeyMb1QiIWlUqyt1ShjxYeEluGwy7YghXAyEVKGoz6+3qOkMh7w8TGBbjBN8iaV6oyiztcJnA2CxlanQ1SY1DwxnEwoC3J299qxys+fmSskwDPQPahF14CW2xR0E9bSkHqIIejcWhEOjdJsQcag2xSoWwj14+VCbI5QzTNka8nzRGbsY4T60Mm5fw1Pv9vwCn4Az/BHSpmAUM0rZeglWu+G6HR3RKS7IZgn0S/eAYGa13z8BhF6VyTk+EFfEobMskiGU5EorI1FWWsSoa5FfV86OkbzMTBdhjFZhLRSj5VNGU/vIbiHcbDfT6XeT5jTuR0O4piO6/Bg6KpS4yghPg4DHeIRYX5MRX5ipKMk1E0KzGWiVFYoEuKSDSNj25L+qNjVfIJiMp7dz2Mq4950BAaeE6o9qfciLehOjVTDhilYTqh8jVTqRqpfI2FpJEyV9EaZMOXfSSaM0m+0HeemZqrjJlozVXorre0K9DbAC/iVJtP8fgXudAYfhlckg+VUuludT8IoFRXPCGcZXiGopdPPpRid/AUdjTS1sJr4N3Q4Z5eLsF7O4cQyjhOC33wxAROdgZQkPjPO4/KYwF/nNTJaibV2OvbGVGzUJGGlNIagjcFmkZqAjcISVfp6lgo7DHO3s6OxxdB4J4cQz4/DekE84R9PVZ6InYpE7FVpsFebRONj2n59Eg6ak3HYkqLYflMytusSqTrjsVYZR1PTYrFeocKGqPzCcCpAOg5CfScrFGvpIVhKDcFiSjgWNFGYTYjAbHwkpuKiMZoQjfG0BCxX5+BgqAFna+N4d7iMS8Mq3ilj7Gs8v1Kal5HUOZ3uBSMW0yCMhxQtRzwHhw2w7JTDuJGLk1UdjpaTcLjE3zITiZXRQGyOB2FnIpSgjyDUY3A6R+U+S6gT4JbJREJdS0ulYk/BBQF/MZVAxR6jjLefj4TgdDgUlhGCmupdzDIYButAKKEehnfD4XjP7duBEAKdxvcuBiP4fhTM/VEw0I4HqJCH1DAOxMHUQ6fSrYa5MwbmjkiY28JhaePntwZRSUtddqroKoJcmmPX+cBc7wdznT9MtYwCqukUpIZ7hRcOKlyp1l2wW8Ytwb9f7s3n/nwcTGccgcOqKBxWROKYW0N1NIzV3FaF4rgiEMdl/CxuDZXBOC4Pwz6jrq08f4Ldmw7fHRtU7KtpjphLfoaphEeYTHyMqeTndMAOmNG9xkSqE0bIgEGNE/o1bxTrIxc6Ex3QGGuHsoinyA56DB3Vuy78JbKTfFCQGYkiRmXFxRqUlOtQWpWB0uosFFZnIqdUB31eIrQZcdClJ0BPS9UnIJlgT9REIo7XSmxcCKJV/giP9EFImOePoX6fUL+PULFIW1ndCLWocweoqU7j9M6EuSPCNfYI174k1F4hPtsVulJf5NSForhFilbFoK47Bm0D8egb12J0NgszSwVYWinF+kY1lMYYh+0wnUjeskyEDhIihBbBvL/fi709gv2gj2AnvEwzvDlt5XaVsXTrOmEuKp1mXeH/Sv2TCZycDPB/27G2XoXpuXwMj6ahlzDvGhBLRtdgIpV7MgYmdZhZLcA+QW467YRJhl8MrYR6LYyrZdgZy8QMw7T2Qj9k8XeHed+Al9t1eHjfhUfAQ/hEPkNg/EtlcjRC64wIGVMnvAXq4VTuIalvEMzjFJTyGuE8VvE5XtAVByOjjGAvD0F+dSRKm+JQ2Z6Mut40tBPqgzMVGF+oxexKI6HeQZU+QIc2xuMxQhujw5NFP1M8RlJml7ATyJpsE5hGC/+Gittg6YPBzNCbZiYwpXyuooQFnAS5MoGpTJxK1o+8bytfK3XVZasMm9ApWKTBt6z+5Lmw0qmeSoGoY8LziFA/JtRP5mGV58eE/TGBbiCEpe+o4gT4+XSWZ8Zam5nqaQ02wJtauB9SmpYKXtS7KHoF6h+GZGSM/2oC9IxQPudvPZeOP1KnRSK1KQJ9Au/MYlNU3nyujO9LDRfu0+USQT5PoE/CwM8QqFvpGC4IufemeVzsjsEw34qt/mKsEuirVQQ0lfZWKeFdQisidHNisZweTSXG5zlJVGWJ2Ejj4yyq7gJR83ytnKCu1GKvRouDOh32G1IJcy0tGfuNKThqSWVor6fa1OOwTYe9Ri22+d4m4b9Zm0BHwu+hgt8oj8ZuEaFSEInDvEjsZ9OZpEVgITWCClCFZV081XocZmNiMRmpwnBEJIZiozGZkUKw5+NwpB0XWzN4d7wCSGaPssJahieX6BAZ1dLJWXjMpBfvBc/1O6kYKTVoTspwdiQrWrNgOUjHyU4KDtbisbcYjZ1JRiMjgdgdCsLRcBhORlUwjBKu40mwTqYS7lqYJ1JofD4Rj9OJWCpzUeehOBsPx8WESsmsOef/WQXqCsBD8Y5Afy9bxcKp7qPwdoT/O8LPHo4jzONxSDsaZpQzlEzQS4XGZFgZ7Vu642DuiiXcGUFIlcX2cJjawqiuA2FqCVYWESkLiZpDYG4KhlmKdtUTxrU+OKwkzMucsF38mtGVmBOjLReaB3aKqOaL/LBX4EcVHoDjUsKbdlQaoKhzm0In2CtDCPxIOokIBex7xUHc8v8KqdrJvWVCfD7lBc+bHeb5eC7VAVO0cTJymAAfTHDAQKIjBhNf8rEdetXP0BHzBI1RT1Ae9hj5BHtW8HNkRDiSN+7I0QQiWxeOvKwY5OUnoaA4FQUlacjhNjWbENdTnStAj1OAHpcYSZiHIjo2EBEqP4RF+SA43BP+Qa4/QD04+BaCg28jJPQuQiKuaqXLGPoV1GN1bxDN0CIi5SWVqgNipMtRngfSlNIAIShqIrRaowj1WLQPJaF/Qo+xuRzMLhdhea0CG1t1ONhrxckRAUKFLmlxVprpRBRoP4FOqO/2EuoEvAL1acJXLlBesAJxqzQJlqp0Uv9aGgXwfSrK45M+KvVWrKyUY2I6S0lh7OpLRHtfgmKdAwnoGU5W9md6pQh7Jy2MAKhqzbI4po0qpg4m7t/uOB3QB6jTowrUPV2vw83rNtz878OXUA+KE6i//gHqOhdEEuiRGe6IzHRHuM4Zodo3iFKUug90JUFILwtBFsO4fKr14vpYVLRpUNuTjrYRQn26AhOLdZiTXqVbHdimQj/kbzecUI3Lknz+RkkntEprOsJMeS554+fz/A1jBNkQjDQT4WimWZThFNvEpW1yUsB+ZTKZqaQN2lIDrUp6oABVzgWV+3EvTIdiBP7RKMFNh6LUd6E6P+Z3nszxNT4/lhIBouSp0JVFRTyfhg6CvZGv1dA+QJ1mbuT2SrXTiQrUL85sUcS5UmZX9omfo6QojnDfeT2c0ZkR7KZzwpmQlwlSqRXz1jJGm7ApdhkCUmq4yPVhM+vZvDIEYznl+5fzwMUy3kslydUhHI83Ybe7FJt1aViVickCgXkC4ZqE3YJkKrBkrGUQvJlJVOpabGVrsZGRRKhrsFuYgp3yFOwS6Ac1OhwS6McNaThqIsAb+bgpBcfNWpy0puKEMD8h1I+4PWjSYrdBFHsStmibtA3CfbNCTUDE4rAwhlCPwR6jgY0MFcGgIhjUmE9OwExcPKYi1RgLjcZgUDh6gkPRF0vAp2uw2FgK4+Ig3h0tKVCXSdMzih6rDFHyXpFCYLaJ4km8kzK7F0N4f9aN99YWWgOthqAvp3MswVtjAc730mBeScQxVfohQX04FI69PkYSvRHY61XhoD8e+4y8d/vjsDegxsEg931IhePBSBgI8BPpLcrH1mGqfJp1KBqnAxE4V4ZbInDaEwor7awnAmf8vAt+xhkhfjqsgYX3pZkRvXlUB8sQt7Lkv08Da28SzD3xinI3d8XA2BkFUyeVewfh3kGnIQumCHopqWulmje3hlLJh8LUFEo1748DQn2n+BU28uyxmmWHtSxuMx2wlvkaG9nO2MxxJZjdsEN+7RV4Y7+QoC+kmqcdFMuYuh+MhLqljiq+JhInlWGMAgh5Ue8E/l6RBz/HiZ/niI0cJ6xkOWEhTaBuj/EUe4wk2WNIYE64DyXaK1DvI9S7Yp+gPfY5GmLsUBX1AgVhz5Ee/BS6EDvoI5yQqnJHarwvdCkhSNdHIzMzDunZ8UiVlaV0+MnaaCSJOo8PRVQMYR7ph9BwLwSFuiMwxA1+gc5w93r5A9QDg24iMOgW37R1NAqKpHKPsQ2/RClDLo6I1joiKpVbnSPUmW+QXOCJjIoA5NWHEeoRKGuJQr00xhjUUqlLCzupo16KpdVqbGw2KimLkr4o6lzpME8om06GIcMMe7t9ypCDQO3EME71SWVKtWWRMqmiQuSCPV1lmL5CGCwQcFRmVIkyriz55/NLRRiRHqX9CWijY2kR66GDIdh7CPr+8TRMLRVj97iFKpeK1NxNUHUQ6g0wrlQoeerTzWq05vsiM+YFQr2+hbvzNbh43ICzzx0lV90v+hlCk14rQy8ySRqd5oZIAjySaj1awC6PaTHpHkjK9Ye+JBRZ5eFKS7v8ymgUyRBMSxJqutLQMpiLvukyjH8P9U5CXaKUIdsQiyzH52+ULBRlYZCSiTLFxzIRKGPIEwS6tC67qnlyastmUcbEr5bgn1kGIY2Hz64mRqUN3Yel9bZsFxpfPzXSKRwNwEinYtynkzgguJViXaLUqYoJ9HMD4X7C/eG+iUI/MxHKMhkrWUTGFm4b+FrdlYlKtzWQOLW0EOZtfCwNI6gaz3oI9V5CXSKKPiVasC0mGuLvGCTMCXbptSkTuHyupDjSUV1wP6XS4/mHPHurVKfktWGSRUbLuJRSuozuLIww3lkWAAqBd7tU83M8pv312GkuIlDTsV6QhPXsRIbTydjNIayzddymYzNTT4Wux25ehmLbuXycr8d+CY1AP6zW4rhWB0ODjvBIg7FFT5DwMRW6gVA/bkom3FNw0qLFUSv/nrDfa6BTqEvETm0itmrpPGpoFRrslSTgoDAO+3lx2GGUsJqhxpxOjamUOEzEx2FMFYvxsBiMBkdhwJ9Q9w9Gdzi3CXytMB07Qy243KfjsqzjrWkFl6frOD9fh4XHQdJ9lc5gvE7enc3gPZ3jezrN94zI3tOpvpfqkqYmRjHVgLEcOCoE9nLxbjsTb1dSlXH0g8EobHWGYbkpCDM1fpiq9sV4lR8ma/wxS0W8QohudkUQ/Iw0uiNx0EVF+8E6I2hU1T3RsPbF4rxfTZDH0xJxOaDBJe/Fi+FU+ho9zhVLI+TTYRlIhbEngRZPoMuyfxmOiaXFwNwdTYuieifY+b2WrnBYCHrLFehNbREwtIbznITD0BhEpe5Bdf6KIH+ORf0TLOjEnmJR9xzLaXZYSX/JyIyQz3pNwFPBywSrYm508p44JNhPKoJgquFnVtNpVYVyy4igho5Das/IcE6RC7bz32CnkE4izxmrhPsSP28h0wnT6a9s4+tJdjR7jKW8IuDt0RP3Ap1xdmhnxN9IgVipskNhxAvkhL9ARrg9dOGO0BDuiVEuSIrxRkpiILQpobRwaJJCEacOgDo2ANFRvoiI8EJosDv8A5zh4/cafv5OytbN80crSkNkLD2MQA+9g4CwuwiMuIeQaJkofYLwRDtEamQc/ZUylq7Sy3j6G2gLPZFVGYDCxjCUtkSisi1GaTTdOqgj1HMI9WLMLlUqzTE2NmXJeyeh3q+shrMQ5lKn28RQ/+hgkFCXIZiB7ysRGqjIjJLVIG3IBO5XWTBSy0MyMSTd8eSETuCwHZvbtZhbKsDwuI4qPR6t3TFopodv6VajnV6/Z0hHqGdicrEY24eEOmEky+nPZLUjoW5YrsAWoT7ZFIvmXB+kq54jWKDuIlC/iTfet+HidwfeEY8RpnHib/emEvdFXJY3VAS4AF7ZXplMoGpyA6AvDkN2WSRyK6KRXxWDoho1ShsSUdWmRVN/NnomSzC6UIO5lQ9KnZGKLMbisTEaCWoeAyVlTzI6FLhf5ZKfE7ZUpCaqMengr3T9OZNsEEn1I9jNIzQbzM+VicwRbglzwl+GOZTcbmUpPY3/cyrOlc7EQKAb9glVQt0iKv1Y1Pkcj5OMqfM7CUzLMZ2GrAw1U21bZXinHRZTI4Far4D9g52ZpSOQWAu/o/3KpM1bF/dDxv17FFPKAStgp50x0jjn9XHeR6j3cl8F/DIGL5OtA4qDkpIHNudGNWpegjRLOTOvEFaM4o7mlCwX6+YY3h0uEla8VmYYybVXYaUsA8uE+EamBjsZWuxl6LCRrMFacgq20zKxnZGFrcxsgjyPii2PKj4H+6XZOChPJySoxquTGdprYWpIhYUq3UyoW1uoMFt1MBLqBkJc4G4k5EW1Gwh8UfBHjSk4rKfzoMLfrknDdoWeUE+hOtQQ6hpluGeFUcGsLgGTKYkYT6TFxGMynM9D1Bj1j0afbyi6A0LQFRmOfl08VtvKcLE1QSgzGjEsEdqE+/kmz4NEsLxHGNWeWZbwlmJIuiApQ1emEarzQVwyKjs/bsdbQxP/vw78kXi3lYd365l4v6zHxVwKLOMJMIzEY4OAHq/0Qn+RK1qoShv0dmiiIu3KdcZQmScmq3wxVxOApZpALNNWaoOwXh+Cbak30xGLk55EWPoIcfLg7VA6gZ5OmKdRxdvyxWVB0Jks5e/REeQ8vt1xNKnlYhtfF6ArUO9R0aJhkXIHNGtPFKzdKkKer3cR+J0qmDr4t518TOV+UuPL80fQZr4gzB9jJvk+pjX3aPeVx7MpDzGX8ggLqU+wxN+0nEbI83etEsYbmc6M1tx4frxxRFV+WB5AiAfCWBVEqAfDUiuPffmeO/YlnZLfs8Pjo0zOlrhjq9gTa4UemGdEMKF7iTHycirNBSPJr9CfYI9uiuQOwr0l1k5R7LWxL1GldkRJjCPyol8hLcIByWEOSAh7jcRIN8LdC4kxPlBHeSIyxAWRoRSStPBQVwQHOMGbytzDww5ePg6E+it4+zr8APVw1X2ERt1FUIQAndsoQl3SGeOfISrFNjEaq3+tdDlSp/ELs1yQyp3PrvRHMaFe0aZCTWc8GntT0M6TNzBhW006v1KN1fVGbG1Lp6MeGBWgEzoEupXgMp2MXkGdSp1K8UiGH/i6gYrMRGDJuKrSlZ4gtxVokk5IVGAyMWbox8FBGzZ3qjG3nK9AvZNKXRR6C8HeKlFDdyKhrke/9EmdL8bGXjNOTIQ6lcu5kVDfbaRSr1Jqv0xQqTfl+iIj9gVCfG7Aw02K39+Cs+9duAbeg3fkU4RrXiOeUE/M9VOgLqo8Jl0yYbwRm+GlPI7L4Ps5fkgtCEFmCaFerkJBlRqFNfEorktAeUsy6nsy0DlWiKHZKkwvNWJ5g79jtwu7B704PJam0jxGsjjofIqq1ja2rGSkSCohYSwgt2V7EL5XZkv3I6SVaotU5d8vNpKUQFHltpRAKcurGD9DMkqkpovpaATGQzGq/6MJAlwgPk/jcadKtxqn6IzpcOl0zAaZhCWUrZ10Hq0EawOtnpFXg2JWKkGrqZl/I9bC39HGfWmnUdVbeMxpMnl7KpO0Ut/9tJ+/aYDRg5QF7iXYu2FVmnd0ch9tTuD0jN8pQzX8HZKffk41KvA6FaVqWlNK5p7vzOJgqgc7w82wLA4DGzM4n+jBXlM5lvJSqdQSsZGqwZaGIFWpMRkQjqngaKwmUKWnZmEjPYcKPZ83aj5v0HzslecylM/AYQVVOKFurBOoawl1HayEtmICdpqZcDe3EvZtabC0p8HalsHH6Xwtg9DPxGFjFsGeg92qLHKUjqJIj4MCPbbzdAzfUzCTlozJVJomBdNxWsxFpWA+LAlT/jEY8CLUvQPRGRSM3oQoLNTk4nSxDziYw/tjOi8q9nfSEYzHwmyUWjdrdHTruLSsEeTLeGuc4zGapkKfxAXvrbPjflwc0cnuVOF4Og3rhORyawBWmn2wRtto8cNWRzDW20IwW+ePgWIPNFDdliU8QmHMfRSoHqCIbCiJeYDS6Dsoj7yJ+tgH6Ei1x1CuO6bLAjFPhbtYE4ml6mhsNsThUNIJO6jGO3mcuugQaWe0i840XPYQ8j08ruIEqNTFzFTqZlHqvI9NVOpGKnVR/5a+GFj7Y3DaF6eYVayX/0Oz9vK1zhhYGkIUNb2V+xpLac8UoI/FfYfh2GsYVn2NMfV1TCXexEzSHcwmPyDgH2M++SnmU55jKfUl1sg3mRDdVcbgvZQhmZNyP6r0AFjrAgh3P6p3bxxXuONArNwDh1WeOKrywQEjmt0KX6yXePGacyXcXTHDKH5CJ2B/jYHEl+iJf4GO2GdopXhsUb9AU7wD6gn2KvUrHldHZEc6Kqo9WcAe6oSYIEeE+dkj0PMZArxeINjnJYL8HOBLVe7q/AhvXj+Ai+sTePC5u8ePCnqF8wSFRt9DcOQ9BNKCou8jJPYRVfrzP4C6AD2B3iyZ3kxf5Emo+6GoIRSV7dGo7YpHU18qOoazMDhVgMmFCixQpa9tNGNbygPImK1U9zMSOibJnhgjIEb4+qAy9LK3x1D5cABHVIMGgskkqwTPpwl2UaaSuibjyVSNV1A/Ou7F3n4LNrYJ9aV8JSe9oy8BTTyxjR3RaKJaaOlKQLdEDlTi43PFWCfEj2VikFC/MHG71wTzejX2JnMx3RqH1gJfZNKThvndhJfndbh5E+p+d+Ee+hA+0c8QksBIRecONeGt0rsjSueqbNUEemw6LY1Q5zZB2tnlBSGjOIJQj0VBZTyhnkioJ6K0ScNjlYa2oTz0TZUpk6Xza1Tr24w69gh2Or+Do36CfRhmAtlCkFm4lVK7RuMQzDIXYR5nxMFohmaimS08Vjwm0oDYKuVzP4D9yhS4CxDFMVyZ0kRaasGYxhVgmwl20xG/65jAl0wXg0BdtnQasixdAT+VtEx00zGeWjoJklaYDA2KmQ2NtCaCvUUxK9+T92VNgGIK1G1ZOIoJ1KnE/xDqAvoroJ9R2ctjQt0G/yH+j0Qas7g4X8H56Souzat4b1oHjvl4YxqHox1YairBZnsFTvobCJNK7FTlYS07FavaBKyoYzHpH4QOuzdofOSAHicfzIUnYjUpA2upmbyZs7FdmIvtklzsllOpE+pHVOonCtRTr6BOKClQ1xPofEyYW1rSCHCbWdszcNqRTcvh4xyYWnOp2vNx0FiAg5p8HJXn4KgkC4eFGdjJT8My9202IxUTqSlU6oS6OhULUVoshmkwTagPeYSgzzMQfQHB6FdHYrYkjUq6GdikWpeIhACXTJgzHgeLcY3HXYyRC+2coL9gNHNhmuexmuXzGUZejOh2WnEwmYX55lD05juiPe0ROvX30Jt2B70Z99Gf/RCD+XYYKHiFjqyXqNU9R1niExTEPkQ2RZ8+4AaSvb5CzOvfIOzxT6F69ndIfP1rpHt9iYKQ2yhTPUZtggOaNM7o5b0wUx5FwKuxU6/BMSMZU5sOp+06XLTr8Y73wrveVCr3RJwKmGlWJRMmlg5A1HgUjF2RtChFtVt6CXaBeb9APQHm3gSY+D9m/o+0sLtoIfypqg/ojFazHBR1PkSg90b8Hr1hv8Ng9KdKuYGpxBuY0QjY72FOQ/We9AQLyS8IdgesCNhzXLCR54YdGZIp8YaRAtZSQ6v1h4lgN9b60Pxh4OOTWl9eI344rPbHvoCdXNwu98E6HcIio/85CsDpdHdM6V2U4Zj+hBfoUj9FZ+xTtKsJdwrJpjh71KodUBb7Cvmq18iMeg1tqAPUfs8R6vEYPk734P7qDtxe3YXb6/tw5tbh5U3Yv/iO2zt47fQAjq9+1PkoQk2A84SFyQpSqvZgQl6gHhr/FGGJzxCheYEYnSOB5QRNjht0hV7I4A/NqfBDMUOuytZI1PKANhPqnSNZGJISAYsVWFyrxfpmE3Z223Ai2RWSMSGTbASWpMRZuDWcDFBxi1LvJdSp1kWpEkQmWd1IlXoqww8E+dnpPBXaD1A/Pub/HMjwSx2hXoSh8TRluKWxPRZ1bdGoa425gnoqoZ6BsblCrO004MjQpUD9kmrTut+otPY6mMnDTHsc2oq8kRXPg8iL1tPrG6WevLPfbXiEPYKv1FSPc0Ck5KLrPBCldeVjZ0SluhLmHnR4Xogj1BPSqNQz/JCSE4TMokjkV8SjqFpDoCejpD4JZc0aRjV6tAxIGd5ijMxWYHq5HosbLQR7G9Z3RLV3Yp/H65iq+MTYrww1HR9RxR9JXfVeHqMh2siVDSt2QodpkOYWAn2aRanPYjPb6k8aYW8rE2AzJf+bwLfSuUoEJbXST41UwtIijQpPVPqpwTb0YoO6lHeQQl4EsQxjmTpgPGmmtRDsAnhR7u20Dp5bHmeJhsR5yspXRZ0Tzt+nVdrsx7VfBN5KN6YfmdLQQ0m/5G9Sog3Jflnk9y9Tga5SpRPqR8uAFOma7MJSbR7GCpIwnh+HqZxYzKarsKCJxkJMKMZ9vdH65AUKPruO3E++RePDV5j0o1qP12FNm4a1zAxsFmRiqyQTO+UZhHo6VbqOIb2OUKcSb0zDaXMGzqjET6nCrWItVOTN6TBxa+Jzc3sW4ZKH0658WDvyqdjzcdJSiKPGYhzVFlDh5eG4JJtqPZNqMB3LOTrMZKZiTJuM0YQkBeqL0VosCdR9ojHsEoRBNz8MBYRgJDYaM3laHHRW4d3iENU6oc7f/96ySbBvKiA/FVPqxDB6oWo/p3o/N0ne/iLfn1cym8y81naH0jBbG4D+3JeE+DMeL6raomeYLHyKyaInGMx9iFbtbdQm3kKJ+ibyqcizI24iI+wW0gJvQOd3HfHOHyPk0U/hd/cv4HXjv8Dz5l/A++5fI+DJzxDt+DGSPb9DZsA9FIU9RUOiM4azArBUGoVdRq1HjFpNDUk4Z+R62Sl9R9WwUplbu6i2CXMxq5gMq3wweV3+hkr+tE/UOT+DEbmxKxbH7XyP9/7btjhcNETBUOGvjHvP6x5iWC1Q/wS94R9hIOpjjKq/wHj8NUwL2BMJ9qT73D4i2J8R7PYEuyNWybo1ClgZa9+ngFXUelUAgR4II+Fuomq3MiqwNIbA3BDM54E4qglQoL5HqO9W8fvLA7BayN+c54+FbG8sZHlgNs0FE1I+Iv4Z+uOeoIfsbVfxWBPwzYR7XexLVKpfoyT2DfKinKAPc0S83wsEON2Fy4tv4fDoKzg8+RqvCPOXNLvn3+LF8xuwf0nIv/pR56PohKeIin+CiDjCXZbJ84tC1I9txtdD+X609iXiM95Am++O9BIfZJX5Ipfeq7A2GOXN4ahuj6FST0bHSMaVUi+jUq+mUm9QuvocH3bxppfVpLyZCSlJaRQ7kcVHh92KHVEFnhgJdQuhrtTyEKATLlaB+QKhbmvXZpsoHVIgt73bhMWVMqU/aWd/Cpo741HPk1vfRqXeEY/uAS36RtIwNpuH1Z06Qp3AsXYTZgTGYQNOd6pxOJuLWSr7NoZbmQlPEOJ/De6eX+KN9zU4+d5QoO6nYugT/wrRqW5U6l6I0QvYXXhcXPjYHfGi0NO9aT5XUA8m1KNRWEV1TpVX1piK8qYUZfilhmFoUx/3d7QAg8qEaQ3m1hqxtNGElc1mrBPuu7Lo6LhHOSbKYiMeH1lxKwXPJKd/d6+XJtk/kg5Kh0jHeMhoSJzdMf/HRGdgMUu5hQ82yJv9R4CnncsEqoxVMwqw5acT8pIPbp5TwC656ZLvLWA3H9uGaWQ+RByyVFsUuJtOeF4lJVLJdReQE+BGOkyTwJ9mJpBptkVPBLdFsnSk7O4/N1kQJemOMt4u4+62nHsF6IS+UomR0YWscjUZaSfzuDBIlguBfjgP7EzhfLID67XZGMwIR3uCB1ojX6ON4WtvAENfTypSu8eo+OYbZPzqI9rvUXfrKSa8QrEWl4x1rRYbmTps5euxWcxtuZY3p45QT4ehlrBuzIKlOZuWSZhnEexU4m3ZhHYWgZ4JYwu3rTmEOoHeWUQgFRNIxbB0FBPqxTisJ9hrCnAiUC/NwkFhOqGjxxKV+nQmVXqqhko9CTPxKVhRabESmohZ70gMv/HBoLMXH4LWOQAA//RJREFUBrz9MBoVQVWfhJ2GIryd6Qf2CfUTcWwbANX6pQJy6Za0hYtTW8rjhRQBsyzTgcukssyPTOJkuQHLFDGTZZ4YzHmJiQI7LFc4Ukk7YbfxDXZbnLFe/xoTxc/RmX4P5bHXkRX0GbQ+v0ey92dI8fqC9iUSXT9G9MufIezZ3yJA4P7ob+D14G/gdvencL37N/B88A9wufFTvPz8T+F3/2dIcf4SVYx6e5NeY4bqdas4lMc2BuYmFYxNETCRI+YWyWqJopKPxlmHCmeMvGVYRcxK9X7aHYeznngq+3iq+ngl/dHYEYMTCjlTqwqXjLgvGvm4WtIQ3bCc8RTjCd9igAp9MPoTDMV8TPs9HeTnmIy/jqn4m5hOuIvp+AeYpYidT7THYoojlnVOVOzO2Mh2ZURlW2V6VO7PyC0AxzQD4W5uCCXUw2jhylZWpe5XBmKXDmWnIgDbZUFU60FYKfDHYo43Fgn1xQwXzMlYe9JzjJGtg7EP0B19D50U1G3Rj9EY/Qy1MTLW/prH3Zlwd0FGhBMiqdY97W/C4cGXsLv/ORyefoNXdnxudxt2L27jhf092L/6UeNpgbqo9TB+QUiMTakHU6mH0JN8UOrh3AkZU0/OdaFS90RmqS/y6LkKa4NQ2hhKpS5QT0T7sA79EzkYnyvC3HI5VtZrqKYbcLAvat3Wwk664FhNspq0B3tU8bt7bQR0FwyEhDSCMBIaZmXVoG0s3apckEuKWQgcI0PIoyPJUe/iZzdhabUC49N56BogLOn1xVq6NGgj4LsHkjE4nk6o52JpsxKHJ1STFob20jjY2EyoV+J4IQeLvECaGbLpYu/D3+tTODn/Dg4en8FRGlCHPUQgQ6OIZDcC3FMBupgMt8Sn0zK8oOZzUeoahpui0vUF4cgojkZeZTzKGvSobstEbUc6qtpSUdGqQXVHCtV6FnrHixS1PrVEsK/WYWG9kREFldRBpwJ1BezH3QR1D6OaHsUJ7u1JaYQOxba3O7Czw+1uO52nlBpo5fFsoQNo5zHt+N6OjzupqLupogW0kiM+xMfd/MwObglPvqZMskp1TLOU5p3F5ekigUCFZ56nyiPkJXwX4/u2So/ytzLUI1EAnYPiND6YzXF8KCQm4+G2DB3Z/ksmfyOZOlelBBQTBc/Pkeye03FljkUyow6PeP73aZujOFrkvi/1wjzTis0WnuPKZEwVRKBH8waVPreQ/+JTVLz4EtWPv0Ldg+so/vxjpP3jz5H924/R/OAppnx506lisapJwEZGMjbzNFjLj6fCUmOzJAl75Xqc1OUQ4kUwNuZgoySRN2kc9qq0MDZnEeq5MLXnwkiYG6nKja15MLTmw9BewNeLCPUyHDcVYb+uAAaC3VTFvy1lJJCTjL0iHVZzkzGXqcFcupbwicdopAqrMcnYiuL3BERjjEAfdfVEr7MLun29MJ6kwhqV/sVoD7BNZ0awv6O9pYOT4SjpnnTKrVR0PGc0c2Fd4rmUiWU6ZhPPmZnHjdfaUmsslqku5ytcMVfqgKWyF9iseoHDRkcqYXeYujyw3eiMpZrXGM5/jhbdA1TF30FJ9C3kBH0DjctHiLb/e4Q++2sEP/sJQuz+FuGv/hFhTr9CyOvfKJ2Bwl7/DoF2v4bLrZ/g9bU/xatP/xjuX/4nRBH62XyvOfQOxlIcMJ/hhOVsJ2wVueOICtdEWJoJeXNTJJ0oAd8aTdDTqMal4cUZzdJGZ8DXLRRjVoLd2kmlz+jc2kDFXheJk6pA7MkQTLYdZlJu89hew4Tma0wlf43JpK8wkcDt91C/T7X+BItJ9lhJeY2VVBes6Nywnu6BzWxPbBHIW3le2Mj1xGa+F7YKfLBT5Is9gv6Q8D6uCeU1EkqnHYKDqiDsVfC7K4IJ9hBslYUqZSW2ioP5v35Yy3HHauYbLKc5Yl77AlOJjzFE7varH6I75hGaox+gLvIxqqOeo1L1EhUxr6nY3yA52BGxvvbwe3UPdnc+xd3rv8Wj25/C7ukNBerPXtzBM7t7P0A9hsCOjHuMUAG66h7tPoLoOYJkCEaAT6hHJtspwy/Jue4K1EWp51cHoqguGGVNYQrUW/qTqNRTMTCViYmFAsyvlmF1o0apZX6w34zjI6mn3kZFJ6F7vwL53atCVgKeE1MvwT5AqI/BLCVflayXJd7wywTEimKymlTyuA8PBiGt72R4R9rljUzloaM/FQ3tiWjs0BDqKcpEafegBgPjOozOZGJho8y2AElqkZukz2QDzveqYFjJx8pgEtpKvaBX30MAof6GF+0rr8/xJuimotQDYmXoxZ0g91ZgroyfE+aJkg3DrVhSlg+0uf7QFQQjvSgcWaU2qJfWa1HVmo66zgzUtOtQ0UKotzOq6M9E30QxRucqMb0sar2eUK/Hyk4Ttg87lLIJYhKRCNSNVOBSK2d/r4swbyfU27htI9TbeIybsUHnubnFyIjbHUYwO3uNPLZN2D9o5me00CG08zM6qXSlXow4iXa+JtUepV6MwF7Ut0Baaq7P4O2Z1BpZIsgldBe4M1JStlR839s0/9ZWNuAHG6NdjdvTLmSCVqkbM2kzefzPTfkbGRaSISJb1s6HhUlSNkAmhy2nBBMjtWPDNLY2+jExUIGOihT0lVHlViVhIDccg9mBmKUClMJavernKH39KfLu/xK53/0c1fc+ReX1T5Dz258j93cfoen+A4x7+WA5KgprGjU20uOxnq0mCKKxkhuFjcIEbJfosFOehsOaLMVW8hMwlBSAYY2/sihJxswNLTkwtOXB3CEKvQSnPeUEYzlMnaU4bqYzaC0h/HntVci4fTwO8jXYy0nEXj7hna/Fap4Wy5lazGoSMa9OwG5CKvZUSZjzDMSwgzPGXNwx4u2JoSB/TCaosFmUjfOBDmB9hlCXLk2MVoxreG8lyEX8yDniVhyy0iqPx0yOsUQ6FzQjo+c13hsLtf6YKnLEZMEzLBQ/wXr5E+zX2xGUTvwN7rD0+MDQ44vdVh6jWg9MlblipNAZ7brnKI+6iQy/T6Bx/yXi3H4OtdsvEOP2K0S5/Rphb36FQIefI8D+H+Hz7O+p3P8KTt/8CV7+/v+A/W//DV7/9n+F76f/HvH3/gp5r3+FRv+vMKC6S9g+xlKmI6Hphn3y5YiANDWE47xNhQtC/KyZ2w4qcZqFqtzUFEW4i5qPw2kHod5CRd8YA0u9rBYNxkGZNzYLXlOtP8G87g4W0m9jKeMOFvW3saC7jfmUO5hPvk97jIWUFwS6I9a0zlhNJXgp3jYy+P+8pzcp1NYZWaxmemI1ywvruXw93wfbBTw2xQE8r4R5dTgOq8IUk+e7ZdKIQ8AeRuUejr3SEOwU+tE5iKNwxlrGKyzp7TGb/ERZmTqW+AQDcY/QTqg3RDxAfeQT1MfYoz7OCRVqV+RGukAf5gKV1wu4P/sWj777CHeu/Qb3b36Kp4+/wwu7u7B7+aPhF41ktRDaUQw/wgl3sTCq9PAEyX6xVyZKZUxdsl60DEX0hd7ILKdSZwhSWB+CUoZNtV2xaB1KRNe4FsOzmYRUARbWSgn1amzu1BFEDQRxMxUWoaqoQ4LqqJ2vN38PdZnElDFko0zeSdcdKnRZbKQAXVQIzWKyNd092B8ivLqUsr4zC+VU4zlo601GfbsMvyShWZR6T8L3q0oHJ/WYXZMFSA387FZYjU24OKnHxX41TGsFWB3WoJ0XgS7uHvy9qdRdP8Jr7y/hGnIH7qGP4EuvGa4odR+o072VLBfJhBGQJ/Jkx9OrJ2RQqWd7Q5sXgLTCUGSWRSG/JgHFDckob9GhpjMdNR2pVOsaOsFUtA5mo2+yGMOE+uRyNWbWahWwL283Y3O/E3uHPVTcMvQial2g3meDOt/b3m5VbGfHps4F6utb9XRytUqapxQw29ypoYKvw94+I6XDJh7vVgXiBtqJdFOiSQlfk1R6tPTRZJhmGFaZQLXO4JJQP5fjL92DzHIOPpickw9G0NMBnEs2jWSmKEbIE8BikoZp287SZPvh8T83Sd0k3OkglA5Nkv1DAEmXJnldyfKxzhLq8zBSeZ4cT2F9sQP90nwgLQiFMa9QRsc7mOOPrQY19hoiMZvhjK6Qu2hyvYbGl5+j0/E6Wh59hcpvfoeSLz9Gze3v0PfmFebDg7GuUWFDF431tEjewOGEOy2HoFegm0L1ruWNmk4Fn4yOSHdU+9phQh+Go4YsKnaqdKpzG9RLcdZTSShWwEyoy3i6lVtLaxFDbxUGwqgAUyNxmJuI3aw47OQmYYOfv5yWiOWUJKwlJWFHrcFGmAp9L16h+8kLjDg7YzrYH9ORIZiKjcRKlo7RQC2wOKZA/f0elfgOoX0wTacrjpbPpR4+gX5xJnNRPL4yP3U2RQdLRystEscyMF8bgMGs5xjKvI+Z/IdYI9T36p7TSTngtMsVlwN+uBgMxulAKIx9/K3dYdhrD8NKjR/GCPfO9Geo1dxBkfobpIf8HnFev0Kw49/C9f5/xtOv/t+4/dH/jBu/+n/izm//Z7z4/b+F2/X/gIDbf4rQ2/8F0Xf+CzRP/ho5r3+OSs/focX/C/SEfoPhGEk/fIaltFcKAI+oek8J73MBdlM04a7GZbsAXKUoeXNLNE4Jdiu3Zv6dqT6SQCdcKwN4vgjfojdYybGjsxCH8RAr2Y+wkUMHlv0Ua5nPlCJdq2n2hPgrrOnfYF3vhjWdJ9bSCPMMPwI9gObPv/Ul1H0IdR9C3YfXBa+zwkBsFwdhpzSYEV0YDqQMQXUkDq4gvlsqqj2Uz0PopIKwS3UvE6/bua507k5YSXfAos4OC6mEu9YeYxTPfXHPCPbHaIl+hla1PdoSnNCY6IZytTvyo92RHvYGsZ7P4fbkG9z78tf49tOf4y7B/uLZbdi//NHwS7KOUOcHRqifIFQlwzCPEK5+jMjE51BpHaBOc1KyXxKzXAksTypRLwLLj8DizaRAPQK1kko4RIiOpxDqGYR6PlVnCVY3K7CxU62UkFXATvV4ckiwEOyi3Pf3pEGEDL9IgSqZHOynWv8AdVve7b8E9cP9YWzvdGFlrQFTc6XoH8sm1FMI9ATUdyShRXLmGZZ19tH649EzqsEU92mXULecytL1ZtsSaip140oBVoaS0MqLQKu+Cx/P3+OV8z9RqX8JF0LdlVD3inqJkCQ3qAj1uAxfJcMlMduXEPch2D2h1rsgVudMuLtBIytKi4KRVRGNgrpElDQlo6xFS6AT7B0phHqyAnUZfukeL8TATBlGFyowsSINqeuwJOPqux3YPuhWOiIdHsi4OqOY4z6lVo6Mq4s6/wB1qfAow1Brm3W0GsK9GmtbVTzuVdjaq+Hx5bE/aMCRAvZmfkYzoyRuZTGWydYm70NRL7N5hHCXDBmBsjhVHnslSpLjv0aTiTiaPFeMYFfmPGypkkoVR2UrufUfIP7/C+Tyfz+Y/L2Sh05TujNZ6RAIdHEaH+q7SylmiwzHWZeU4SHDdj+mu3JRk+6DkjgH9Ep1xXoV1quCMcUQd4w3yVyCI5bjXmEh4iWG3O6hjUqn6ubnKPr6E1Td+w49Lg6YDvPBQmwgVpOoqNLCsZ0ZgbX0GAJUw5CZUKdtF6VRvWvRH+uLWh979MZQtZUk4ag+CyeNOTC1FcDcTpOhmtYCPi9UHlvaixiW6zEU44G6N/cxEe6GzeQwRgcMyzNilHz19fRErKUkYCU2BgsBYRh/44mGW/fQwmii38kR4/6emA4PwkRkKEZiwjCXLY2W62Gd7cfueBsWBunI5zthluwlOj2lkxUdoGQL2Xq2yvmQ98bxjuLgbKUCm51qjBY5oz/zEUaz72Op5DF2a+wI9dc47XTDea8vzvuCcNYfCktfOC0Spt5onHREYqc5CEs13hgrd0ZvoT2aMx6hksq3IPYb6IN/j1j3nyPU8afwf/aXCHj6F4iw+ykS3vwMGV4focD3E5T4/h4V/p+hLvgrNIdcQwetJ+w7DEff5Tl7hJkkWTz0Cpu57jgskzHsUJjrI3Auar01FqfcWgTqzZGwtMgwTQSVewRO6sJxVE2IVvhjv9wHe2WEqJT7LXTARsFLKveXjI7s6TAcsJXrSNX8GpuZbwhwF5o7NtOp0BmNb6QHYCszGNvZwdhi9LeW6U+oE+5K5U6+lx/EzwzCVhGhXhLC77FB/aCKYK/gtiwU+wJ1wvywPBAHpXQyJb7YK5bFS15U7W78HMmnJ9xl+In7sMB9mEx1UsoLdKvt0EFrU79Ek/o1aqnWK9QeKFN7UbW7QuX2CA63PsGNT/4B333+Szy4/QWeP7n5A9STZHGRWhpL3/+DxUfhvCGi+F6MTnLUXxNkrkgm1LWS/VLuj7zaEBQ1hqOsNQr1vXFoHkxAx1gyhmYyMLX0I6gTMNL0YZ9AP9htpFpvVVT60YH0JpViVjLu20Wg9+L4ZJBQnyDUJWT8Aepn30N9kVCfUopcbe90KF2VpuaKCPUMQl2DRsmX75JqkRqCPQ7t3bFU7LHo5L5NLORi97gJUtRLFsRcyDJ2BepFhHoy2ip8qdSpyr2/wCuXT+Do9TWcg+8R7I/hHmmPwAQXROup0Hlik6gINbn+SM4l2HNl6MWDTs+dQPeAlmFZOk9qXm0sj08SgU6otxLm0tauPflKqWvR3J+BrrF89E0VY2i2DCMLothrsbDRhNXddmwKvKXN3QGVOmFuOBpQ7IjP9/j+zr8A9VVCfW27mkq9RlHqW7s12Nmr5TGu5zFr4HFvotpvprUwYmqnSpe6MVToymTlCKE+TrUu6niOUJd88B8cqg3qH+zqNQXqBC7VuVUmt39sorwFJjQF7FeA+d7+JagT5GcWgbkN6MpWqes+x8+cx8XFqrKCUmqenJkXcSlj/btD2JqsxEh9ItoYJg/memCGimhCTxgm2WFW40h17I5drTdWVM4Y8XqKhsfXkf3Fb5H68S+Q981naHj+AH0eVO2RvPG0VNIE+nZ6HBVVMm++VGUCdbcoHTvFeiruWAzHB6A/ht+RQrjlxmCzJBGHtWlUjrmwEuyWNir3Fir4phwYGrOpGBPQF+aEmpc30fr6Loa87DAeyBtZHYCNVEYJqXF0PNGYDQ7BKIHe8eA5ar+9jcZ799D72hFDPm6YjgjCtCoc3cHeaA+Xeu1qTJVnoL9cj56adCxPNcFKwXMu0dOVUpeSCtIC74z3k9XMaIf31jujZM60wzxfiBWq3JFCJwxQyU7mPsZmpQNOmlzpiLxw1h3AqINKvTcMlu5wWLujYCXUTyVfvFcFAx8f9kZiqysYa+0BWGz1x0KLH+YafTBR447BMif05L9EW/oTNKXcRX3CbTQn3kVXyiMMKOVqn2Mk9QXGaVNaniftS8ynvsSsTrYOWCBzljNdsE7Fvlvqr1RTtDRGKUC3NkfZoE6QW1r4Ok0mWY2N0oOUSp2C81iaZ9QG4YiRxUGlB82ditqVQH2D7YI32MmT7BZXOlU3bFGYbTHy3sqgQk/3pQVgOysYO4T6dnYQozcBeyBVPkFewNcYiW8UclscSnAT4uU2hb4vip12WCEWQrgHEOr+hLofIe9Lxc59kfLAZT50CB5Yy2NkkOdOh0OBUEBhkc1rSvdGKTPQrX6B1uinaIx8jkbVa9TFuqAuzgOVsR7IDHJAiKQ0fvdPuPX7n+HG57/AQyr2K6T/0R9p6R3iE+wQHvUIQeH3ERRlKxMQGf8CqmRHpfaLqPVE/nhpipFa5INMpdF0OEqUYl6xaOgnSKnUO8Y/QF2GX2RMvYrAqSOEpFRAM6HehCOqcykreyjdjqhI9/a6cKBkv0jmhqyonFQmRJWhF2WF3ArOCRBZPWgxMfw2TOBgv5ef24Kl1SpCPY9Q16OtL4FAj6Wp0dITR8jHo4PWzsedA0mYmM/FNtWqSXp7mjuo1FsZitbBtFqK1WE9OiqCkZ7wAv5+1+Hk/iVeeX+HN4EP8Sb4KVwi7OEX9waROlsP0qS8AGjyA5BS4EfzRWqhH3SFdAo8Nmn0ytlV4ShskKbThHp7itKntJIgr+7QoKY9CfXdMvySie6xPPROFilqfWiuEuMyYbpOqO8Q6vvd2FEqWEpmiwCdDo92JM93ZT6CYJeSvXsySdpC59mA1e1arO3WKo22t/fqleEXG9TrFKifEOomAt1skNRDKZkgMJcJTFmRKsf9qs4MwXAuy87FqX4P9X/BLIsKiJU67DKheTb2gwnYldRUOglR78oQwAf75ype5lAIdUVRfgC6jNWLapeoQcDPyOF0DZeX27g434LFSNV+NI0LOnnwmjCutmKqOQmDPB8zhT5YyvdRUshG415glmp9S+uFvdQAqmEPDHvbo+bxDeg//TU0//QL5HxNsD+9j3FfN+zEheM4JQZHmcnYy0nFBrc7hPphSSYtDftFWmzmJWA6JRgjcd4YT/TGZLIfFjJlPFWD07ZcXHYVKtuTWh2hkkqVH4+peB/0ej1D/bNv+F3foN2RgHN5il4PRwwS2oOebhhwdkW/vROabz5C460HaLz/EP0ubzAR4ot5KvSlRBUm1aHoofNpjvZDc0oo2nLjMdKUh52lbiUn/S0d8SXvnbc8f2LyWMbXT83zvH94LI1jeG8YwHuC/WS2EAtN4RjKc8Jw9gsslryiWnfDcZMPzB0hOO2mOu6LxkV/LE2Ny4E4vOV9/m4oEW/HkvBuKhlnE/GwjMbCMBwNwxCV/GAUDnoZhRD0q/ychWo3zFLRz5bQiZW5YqXSG2sUUKsE2wpV60YJ1WtFAIEYgD3Cb7uYwCv0xro0qiDsNvh4m3A8ItQF2pbmaGUCVRl+4b5bWsJ4rOl02iLpQCNwVBdKBxvMbQhO6kMIeSplWRxU6UXwehGuvA5KPLFX6Mnz6mWrwsgIbzNTTIDuh029PwEfSLAT4oT6BqEuYN/MDSLQQwhkgXoI1Xc4DiujFNsrDaPjpzovoTon0E8q+d2MGI4r/Rht+NiMzw/JzgP+3i2q9jWKj41ifmcxHUaRPwWC9w+rUOPt0BX7FG0Ee7vqJVqiX6Eh+jWqo16jKNQRqd5PEWL/Ley++y3ufPYPuEOwXyH9j/4oLc0VGqqZaNUThEY8oEqX4ZeniCLoY/jhAnVpiJHEUCiFB1hX4odshkPSwq6sPQZV3fFoGNCgdUSD7olUjMxmYXq5CIvr5VSP1UorORk7l9K7B1SVh4SRwPyAYNrb6cLurqTkSY76EE4MYzAJ1GVsUHpN8gK1QV3U+rLyumS/7O91KxCTdMbJuWz0j2uVCpEN3dFo6IpGMxW6gFyp2tivUSo3jhP+W/uNjAQ6qFg6cE6wne81wLBUjuXBNLSVhUAfZ48A35t443YNjp638MrvIZyCnxPqL+GjfoOIVE9CXYAeiOQCfzo4KbPrT3XujZR8TwKex6fYj04vBPkNKpS2JaGiKwXVhHh1lxY1ncmo7UhGY48ObUNZ6BrPR8/3UK/A6GI1ZtcasbzVho3dLoKZqlzq4hwM4uSQx4d2fDCgdJHak1WotL09Ap4Rj3RP2throjNoxPZBEx1CE3b5eJcwl+GX40ObQrdQoVskf9wkY+iSeULgUm2LWcw0HmPJNJIFPmeWH6vyDybDMTKeLk5XSr9OMPoZoQ0T4B9MAD+q1JmRsro2yMuEp6h4UfUyRi4rZeW7RYnz+Y/U/hnNBvVJXHC/pAm2jO9LAatzAv2Sdi6P5dowzuKtcQpvpezEQi2WWzVYolrapK0zRJ7Xu2NR64alJBdsJPtiOzkYG0nBmAr2RP3TBwT6F8j9+kvU3L+HAScnLPr7YiMsGLsaNbbTkrBKFb2TnQJDSQYMZWk4KSWoS1KwlRODZX0IZpKpmmPeoJ833WSyF294FUx1WlgaJMddwxs5kTd7PAGhwmqcL/pdH6PT/jZan95AxZ2vkPH5b5H5+cco+e5b1N5+SJVuh5abj9F67xmaHhD6Ls6YiQ7BPJ3NikaFg3xxEjpMZMWhNzsGYzUZ2BhvhGlnDJfmJbyT0gGnG3h3tqnYW0lvlHRHiwyd8ZwZZnDB++y9aRhvJfNsPAeLDdJmjxFOkQvBzuNU4Yn9hkCctIbjlKLocjCJJjVcxBLwlpHvu9FEvBunTSTgckwqNcbg8sqkrrq5LxTHnQE4aPXDUVsgDO0hMHVSTbdH0WlQ3VIU7hPUJw2MAFpiCGoZJ4+GkftyUh9JZ0hg1lD5Xm2PasNgaKAyJ3fMrfz8Zn5Wcygfh+Kcn3vWGaWkRp400CnXhyot7gyNYYR6MKEuwzG+hKkfIUv1TgdyIJUXKQB2culIsgnyTFqGvwL1Db0vthS1boP6JoG+kc2oKjeQSj0Em1Tpm0W8RpRhF6r0Smmkwtf4eVu0fQo7Kecri5YMlT7KKtfDMppAvSoI+9yHTcJ8jeJjq5ROozQEa9I1K8cL09I2UeeM0RRGaEn26Kco6YuxQ2e0PZoiXqA65BlKQ14gP9geWq/HCLK/jle3P8LDL/7xB6jrU52RkPASEVTqweGysvQhlfozKnU7pVKjKuU14tMJ/jxCi0pUx1BI6qgXt6gI9VhUdsWhvj8J7aOpVJ3pGJ3LxcxKsQJ1yX6RjAzpkq+oc4G5dM/fJtC3CaXtbipOQn1fVpOOwCDL1o2EhJkKjsCQsVOZyT/nxSrhtrwuBa8kA2Rjqx6LqyWYms/G4KRW6U3axJCwsScKzb2x6BpMRv8QQ9OBVGUR0vhsATaliYAsijF245J2sd+Ck8UKzPekoZEA0MZQkXvfwmuXb+DgfhuOvo8I9RdwCX8Jr1gnhKd6ISFHgC4t6wII8ACkl/E5gZ6Y60bYe0DLE5VeHohcXpglrfE8Pimo7dOhpluUuoynp3A/GVkMZzGyyUPXZAH6pkowOFOOkflqHrtGLG22Y50Ob4sOb3e3n8eHUD8YvoL6IKHeS8cowLfVot876KAiJ9j32xiNtGLnqAW7hy3Y5+NDmRgVZS555AZGKVIuV/LHTQQvj6dVaqnIsRbVLcfYJI+XCc11HnuxNZtJ1KSYwFXG20U5y/jtGIynAzCd0UkoJnnljAAUG/6RSYNoWxEyWUhkM0LcIiUOBOZX8JfCY1cdjy5OZXKPEOL+nYuDJ6ykYqfRII1SqEQJ9/fnsixelsNP4mi5CfPNWkwyRJ6n413kTTir98KizhvT8VSLMW6Yi/bEQow/5qOCMODhivrHT1B1+x4aCNDOp/YYsHuFYUcnTHh7Uh3zZtPGYD9LA0OhDqfl6bCW6wn4JJyUxOOoOIY3eyimE93RF05lFfIU/VEvMZ3sgXWG6nvFkdgtVBEecfz/JBzqIrAS6YHlYFeMutih+fFtpPz254j6m59A++vfouDzb1D/3UO033lOqL+gUn+Kppd26Pf3wlR0ENa10TivzQN6agnJEiwQ6IttBXRmnTg7nOYxWFby0wXk7063r2yX6n0HF+ZtJY/9jH8jKaqXZqkhM4J3vCdN00VYb4nFNFXzRO4bzBa4YpUQ3KXSNXaocdaXiLPeBFh5r58xEr4g6N9SrYNqHeO0sXi8HY7ha1GKXQ5SOfcEwdIdxP8Lw1k31XRXBC2a/x8LWf153kW135eKy54UKm01LU4xq7Sia4mDuUW2tNY4mJpjCGcCm0pcJkfNkpfeEgFDEx1Fawg/kxFFTzQ/VxYh0anyfdlaWhk9NIpTELAHEqhUz1WhhHowDot5fhhtb8vkOoEtjVF2CPCtTMI7zQfbmf58Hogd3u/y/geob16Np28Q4jvloYzOwpVsl61Cf6xL6iNtm+LuoERKDBDoZZ44KmOUcAX1Y0l9rBbREYx1KnTpoLVOWy0KxFKeH69Zb8xne2I6XVagOmKYUB9UPUNv9HN0RjxHU9hT1IQ+Q1moHXIDniHF6xEiXt+A691PfqTU6RUSpRqjNJiOeoDwmMeIkqEXpUGGE9R6Z8TRe2jyqEaLfG1Qrwsn1GNQ2hqLcoK9ticRHaN69E9mYHQ2F9NLxZhfoQJeq8b6Rh12tpoJIaoCgfpOB3Y327BDcO0Q7DtUm7Ki9JhKXdIZJftFhgGUcVaZ7BGVJvnSFoaPfN3IC3H/oBNbhPrSWimmF3MxPK1H92gSWgdi0dynQkufGp2Eeu9wGuEupscYQ80NqfdCqJ+be/CWdnHQipPlcsz1pKI+3w/JPHi+3jfg5PotXnncwStfm1J3DreHZ8xrhGo9EJftryh1LU+sviQQGeV0BgR5MsNFHY9PWkkAMhh+5dRGoagpgcdHlLpkv3DbrkENwd5ApS7DLx0jOeiSIZiJAvRPFdEhygpTmSxtwRqP06YSyfQpTu8HpS5Q7+fxlOqWMnHK7aGAnY5S7IjH86gTB8edODrpoqPshVkWH1mG6BiHeCyHaQJ0iYgIdElbvJoQtUo0ZKSak9WIskrRsqkoPCnzarMfFrOIyZitlDMw0kkYLX2Kmaz9fK3/+63Yh4nY7xcbcR9sJimUsi9U+qcjsJ5T5Svt9Qh2Al6yNRSwyxg/HbzRsACzifsrtfUJrouzDZr075SKhfPYWmhEX7kKHVTnwwynB7Tu6Ih5ieEEZ0wkuGJS5YZuz+dof00F7OyIzpcv0XjvMepuPkDTvSdovvcU9TcIeEK+/sFd9Ls7YEdDmKTHwZibhLflaXhXmQZTMQFXmgBLeQKVcxTW04MwFeeCzqAnaPK+ixbf+xiKfklnIlkUETjO5d/mJ+NAG4HtuEDsJYRgMcILk0GuqHp6C4kf/Rzaj36DwmvXUH/nHnqev0T7o6eoe3APZQ9uo/L5fQwEOGNLF4XT6kxgoAbnA5VYacjEZF061kdqcXowiXfidBlVyTm75Ll7a5VOSTt8vE2Ib+HCZFukJOfwzDCF97yfcD4JSmqcTGRjviYIQzmvMZLtiLlCN2xS4Z40RyqLf047VEq+uCwMetujxltlOEaNd0NxeD8Sj8uhWMJcRaircDFIePdRPfdJ5yMVwc7nvVTxovKlYiOj59PuBJja1YpZCHlLp9RQlyYZMXyNJjno4lCu8tIF6EaCXIBuaY1UFisJ1M2tdBpdUTjv5v8S5Ea+byDMTVTz0rNUhmNkUdCeqPMyUemhOCgl5Hn/7vE+3skVsBPoufI8BLt0xjIUs0PY7+Xx/wjxbW43c6ni+bcC9S2Kug1lbD0IO1TtivFvbA6Cyj+LDjHXh99B1U4hvE8u7BdTpVcE46RWxv2jsVsdQbBT9XNfxDZKZLFSIM0fq+TJQpYrxpPtMRRDoRD5mJEgr9moZ+iMfIGm8OeoomIvDnqKgqDnyPB/ArXTjR+grtM7IFHzDKrYB4iIkfF0UeqPEap+hgjCPlrnhJg0qvlcT6TyC6WFXWFjNCra41GlmBp1XQlo7U9B71gaoV6AmSVZUcqLThYfUanv74pSb1O6/29vNmFLCn1tNBH2VJQ7VJZUmZLVITXSDaYhmKQin4TnylirjLnainlJdoQsg5e2bxsbtVhYLsbEXDaGpvToG9US5Ilo74+nJaJzKBVdo9KMOgs9Y5kY4X6tbtURcu288Lt4UbfCuFWJg8VCLAxq0VhMMMc8gr/vdbh5XoeLzy288b+H1wEP4Bz6FF4qBwQlyhCMm1LEKzmPKr04BJmloUjJ86X5I40nN7M4FNnlUSiojUNZSyqqOtOVhUf13XplLL2Bir25T4+O4Ux0jmSifSgDXdz2jGVjZKYIM4uVWFqvxwajm509aaAhwO6BLQumHyeMaH4wKRFA2CtG8NOkJaBkEUl5ASlRLDVjTHSWSjNvySm3TBPi0zyWcjwlk0TGzm0ToBbjKhU9Hxu3cG7axpmRUDcydDdSsVMZnxH4ZwY6WAPPh4FOVyo4MrIym0b4HYM0KnZZwcqtNO6Q1npS8+VUqjpapc2erdWerfuRrVHGhVJJkkC38P/FEZzRAZwR/DQr37fyWjhVlPwMz53UvJnF+aU0Il/m75tTfsPl5Tr3YR4r883ob9BgkCHxUmsSlpsSMVMeSUCFYTk3DDOJvuj1skfjk7uoIEBzf/0R0v7mF0j/b79G5Zc3CNJnqL1zF5W3bqL42qeou/MVpr0csRHujWMC+X1JCi5EcaeFwVJIxVnOx/nRVHRhWNH7YyLeFWOxzugJtcdg9GsspgZgVx8Fky4O5+kafoYKcxHe6Pa2R3eAI8bjfDCV5I9Gz2cofPwNWp2fYDLAFfMhXhj2cECbwwPUPr2JgtufoeLpNYxHvMZ+gQqGWh12adNlCWjJDEVTvgprM00EuKSh0kFfRVUyRKU4Y9OqUlZBTB6fS4VLnrtzRsbveIzB8/LusA5HE4xyajzQmfYQ3Sl3MZtnj+0Kd4LRB4Z6P1iaAnHRFoLLTipvmgynnPYT5iN0eCManHN7OpAIK+F9OsDHFFYW3otSo8XSl4AzvnfGe/Sc9+hZL9V5H8HdFwMjo2tjbxT/Top3RVLhR8Isxs+XTkimNgK8OZRQ53fKqlNC3UpoWwnvMzFJa6QjMBLqBjoHI4WmOKOj+nACNBwnVMbHFFpHJcGMroJwTJV9XBLKaIuvc3tQFEJ428C8Q7Usbex28nywm+9LYPsz2uLrBPkOQb5TGMr3Q7Gs88Wk2hljPM/zCYzMtARyMoGc4Iv1RD9s8dzvZNNJFFDJ0+T/ZAz+SDou1au5byrs14RjvyoMe5X8/qog7NL5bJb5YqXAXVmUNZX6EuOJdlTqT6jUH6Mr8hHaIx6hOewJ6mk1oU9QQSFRHPQYeX4/ylPX6l4gIekRomPuUaXfRVjsfYQS7CHqJwrUVfo3iM/xoEr3g740CJk8OIX1UahkyFTdHofaThn20KC1l1AfScc4FfEs1e/iWhVWCd7NnUYqyiuoE1TbmwT6Zj22qbR35b3dJir1ZhzI4iRjN29agoEhvXRxUTrbS2qczOArUJ9UoC5L57d3mrC8Wo6Z+TyMzWRicCKNylyGWrToGtKifVCH9pE0dEqbO0J9eDoPyxtVBF4LAdaG05MGGHfKcLCSj/mhJNSXeCAh+g58vL6Au+dXcPW9AWf/23AKvAeX8CfwUTsgRCPNpfl32TI5SoCXhiOrLEJZdKSlt0/LD0VGYQSyS1UorElSFh3VdmajvjMTjdJ4ukfPY0WVPpCGjqFM7mcGOpRIIp3HLpPOKRcT80VYWKnCOo+T0pB6v4NKvEv5zQJqo0Fqro9fGSMbec7oxWa2wl9SB8ZmfI1/Y1aGtGwgl0lQMZmMtshjZd6CIOfN/gdQN+4Q3P9fvv46Sq5rW/MFT4/R1T3e69c9avSrV6O6bl2+B+9Bn2MfM1uWbdmWLcm2mJmVKUxQKlHJzMzMzMzMzMwUkSTJX39zRaYkn4I/vrEjIjN27NgR8ZvfXHuuuSawsUTHvkiwLxIGS4PYXKBLX+zjfX4msiLSEh0/4aBdaaYaCVdpASHj9VV8PWniJZ0Zy6jyF5I2vAS+LOixKVIzSGv4mVcR5twqsBPw6wwO0vdFzSrt4G1p8sZgIqserfdjaYXvgSDbejLGvw1jZqYFU4PFWB7MxSYNwyaNg6YrDXPVUZjMDsBAqAPa6ZCzzhKUX32DosMnUXr4DFL2HEDy3u9Rdukqqu7qo+IewX/xBLKP70fh6e/4+FE03r+ALotb6Hyshy5bfYz40IUHWzFV5489kg48Wmrc7ZimO2CCoJ+Ic8N0jBtm/J0w7WiDERtC39wAhfevIoqAjrx5BHlWN9DO5/eG26HF3RhNhHa3kwGG3B9hwMWYr3MP9SbXkHP9CCJP7EbitW8ZLPTRF26N3nhn1EXZIcHtHsKc76KMkJ+bamDmQqirNQh0klml0vvlyeq2NLr7WwyOG8yStjQ1+HG9AtiQXu2JWOxiIMw1QEXwKVT5HkOj/yn0R1+HLECxmmsKbZ4pNCJZiaiU0K2iiyew1whvba0fgR6IrcYwPGuLxpOWKGhqArFKNmhqfPg3bwYBmeIvz5F1TAnkOicsVRGw1bp6+BVZwLpKpFvEerWcW2pNAggBv17qhA26+S2ayS3yZ6uEwaLYk1mEJ/+XGRUN5grN5kKBM+azHQhRByynE+zJhDrhPB9niUU67EWaLwX1ZDvC3gaz4rrjBN502fGPMJ0g5Yd02UlSvfIY8zRvC8nMupKdMRfnhD6fRygxuYDos3sRfPhThB38DDFHv0LauYMo1juHJksGdZ/HGAl14nfDlft0pVt3wRwzyfkMZ8LcgZKg46AWyl7IssZ8JrMCQn0kzhgDkVLmyO9DkD6avK6jzv0aql2uoMLpEsocL6OYKrC/hCzrC0h/fB6ZtldfQN0/8Crcvc/D0eUU7FxOw55Qt5cmX17X4Ox/G+5hBvCRC4DJVghh+iLDDbHZ9kgtdEFGiZuCemGNL0pq/FDdTKj3xKFnKIVuMwMj49mYmN5eEX+uWDn26Ulx6HncCtCl1zqBz78tLJVjmWn8qvR+oTPTEOZaukqtlLTJVGcpa6NTF3iJa52YLEQ/g0d7VzQa20JRJSDncRRX+/BYfFHEL1gJ3XpZUzAqGoMJzAj0j6ZgYVHXHnZtMQfa2TQsjsShm84iI/Y+XO2PwthwLx4Y7sf9R0dw1/wEblucxj27i4T6Ldj6PYBrqAl8CfAgRneBuigw2kpBPZjpWyhdYUSyk+rMmFEcgtyKaMI8iucoEkU1YTyuUJTUhzGT0EG9nFCv5LZGmqHxh9DSFY8eunXpmyMXP6eZlcjMUgG6BDTpt/4/h7r8XbRzvxmrBK5MEZfrEc+hLmvA8rb2+SQvmWAkQy9DhPow1pfp0MWpC9QXCfhF3ifYNxZHCXW6wAU6woU+bqWbI4PFMp00j0Wag62t1FN1PMeEuiyppylnYC6jSqkSHkMpX1MHdmnDq9YvJcxVR0bRJt296tooYGdwkJWRFNTbsS6dOjdlpSNZAaqfWx6zWst2mH9n4Nkcw7P1AUCGFVZbgaVG/DhVCU0nM8bCUPREOKPT8zGK9K4g6uu9SNl7AFWnLqLh0g1UnmN6e+MGGozuodv2EdpN7yP/HOH79QcI/fI9RB34GJHff4z4U1+i+N5J1BPIrc730O7xAE2ud9Hk/gBdgWbooWOfSuIPONWLgHDHmJ8dui3pfvUuI+XiUcRdPIKoa4cRrXcc2WZX0RLA9D/RE+NRTugi2Dvs76PPyQjDbg8x5mmm4F5vfh1J1/Yj+MJnSDQ4gmKXO2iLc0RnFn9zye4oSfZER10KFmebsbkxyHPxQqpqSKqZNNKtsQdP+Ft6ttGHZ7KuqVzM1soyg8V8LB/QZuLHxSRo+/yZ5TxCbdgllHowoPmdxVCMPt+ToVordJFuXpz7coEdlovopItkHNudIlDLfKGtCCC4g6gQrDEz1ZT7QFPhoZp2rVe40OXbc2uLJ9X2eFrrSLDbMyjIcngUwb4mZZQE+xqllfF4uvctWXij2g0b3M96BZ1+OWHO/W7w9dZKfaEp8cZqGcXHlos8MJ8j4NwuMxRoE9gz0eaYpROfiyWoeX+eIJ9PkPF1K8wmWBHklgS5BUGuK0Gck2XuyLvFNAaANAkOztBkuGE1XS6e26PBVg+x57+G7cd/wL3f/zfc+c3fweqNf0fAtx/xsz6EQqOrqLC6w+zNBAMhNpiKdeI+XRkgXQlwZyxmu2AlnxlGvjPPp5Oq8JE2A+OJpqoyZijaEP3h99HuR7B731RgryLYywl2gXo+uZRF05lmeQZZNpdeQN0v4BrcvS4Q6qcJ9TNwcJNyxitw9LkJVyl3jDBSQy8BieaEuhXC060Rx+iSIuWMTH2kmVdepSeKGYmrm0MU1HvpoIfGpF5aSuoKFNRn5ihCfGoiX0ngPktozckVeIJLpsJLi1m5eLbKVFtDiGv4JdSsEuZ0FgKjNQJeQDVHqI9PFKJvIBWtHVGoI7jLGFQKGaWlVr2AH3phtTdKGv1Q3hiASqqhPZSBJpFQzyNwCujUs7FGqC8Q6h017kiO1If94x9wXyYePfgGdx4egr7pMdwyJditz+Gh0zU89r5Lp87zEWGGAKZjIQS7KJBpm4A9KIaPxdnQqTsS6gwUxUEEejRBHsvMIZbHEo2yxiiUy1h6UySPK4IKR01zJGpbCPSOBHT0ptCpZ6kWCOLU5SKoDurMYGSY438EdT6uxHOjQK6GQ0TNPH8CdSlV1EF9TSNQ79UFTDpf6bGjLkpr5SIpHfCyVEhI61bCfHkS6wsEO7W5QMdOrc+PUkPYnCcw5vvVCkmy6pB2iU6d2cFPoC6LX2sE6NQ6ob7ODEkmf6nWuuVUBSFUqSRtd7V0jGubBDyhvv78gqtAXdcqQNovS3Bf4XdiVTvA54zyb2O8P0SNYmtrEj9ujuPZah+eLnbg2UIbfpzjMQ2UYKIiFj0JngSvI5oJ7eTjR+Dx5jsI/ehTFJ04jcabemi7fx8dpoboszfHkKM5qm5fRMSBTxFIsAd9+yH8vn0fUYR6ifEF1PEH3eZuSJjfQ47JaaQaHkPB44sosr2CVn8j9IRZoj3AFM103rWmt5HPfSVePoaUW2dQbHVb1bk3eZmjJ8geo+EuGAt1xJg/03o3U3TaMFg8vo0+ZyMMeTDAON5HHd14ufsdZDhcRaG3AXpy/LDUKUsyVmBlopYZlVxU5u+EQU0tBUm4azbkHPEzWteZIunpI7OFtza78OxpJ548YRDmOdeuFRD+uQyI2cBaJrCYio3+MIwW26A+4ibKPE+jyuMUWgMuYiDqFqEj64AaqrK8GSk3TJeGVk6qQddijhuW8jywWuAFbbEPnbUPt55qXHxDGnWVyNR/Gzwps8GPVfYAof5jnSPh7kDI2xHcsgQeQS4wr6RDr2AAqKarr5FmXhIYuK8KZgUVBHkFMwAGkNUyf2YNftCW+0FDyC8XEOpZzmpS0LRc0IyV8W4zTETQgUeZKs0Q7rOxZoQ9IS8gJ9CVKyfQZYEMqS9fSLV6DvVlOutVgliT5QZtlge0BPtcLAMrg3mm3iF47n0T5m/9CuZv/hL2H/8RXt+8i8CjXyDo+JeIvrgfOUbn0OByj3C3xEQ8g02aM5Zy3Al0D2gKmGUUuGMpl04+ww6TSVLiaI7hWFM6dmN0B9xFq88tddFU3Hq500UU2l9AtjWBbn4SSWRUivnpl4dfbsHT5wqc1PDLOThIOaP3dTXxSMoZBeoy/BKQaIbwNGtEM5okMrVJJ8zTS12QxVQor8qdLpRQb5H1SfnjGU7B0HiGahEgPUgU1Klp6WsyTgdKFzpFaMlwzOxMKaEu4+nVhBBTbUmx+SWUoQENf5yaFcJcpqrzRyyLLy8vtWB+voZOvRj9Q+lo64xGLZ14abUfCkq9kEflMw0rkhr1Rm/C0w9Vzf5o7AjFEKG+uJxD0MhiyTnQzKZidigabUwHE8JvwcbyAO7c+xy3VEOvg9Aj1PXMTuKO9TkYOV6Dhac+HAIM4BluikDp8cIUThTM28Gxj1+Cujh1L6QX6aBeUh/P40hU7XarRW0JqGqJ43HF8JxFo641lkEnHu0EevdQhm5MfaKIUC9VFz/npBWvTMyS9rqEulQI6STVQtQqH1MSoIt27utc+k+hLmCUoSzJguh+GUDVRWmeb5ncpVkhGOjWX0CdIN8Gu2zX58ewPjdCoI/wNt3gPKG+SKgvbkNdLVn4AuprsiasrHxEiK9v0KVv8j61sUmob1VwS6hvVfKxHahX83bdNtR1F1BlgZCNTalvl2Pnd4MufY3ufJMAX9+YxKpmHMurY3yfchFwAk9loQgGp6fLvfiRmcST6QYCsIBuPRoDcb7o9nFErfF9JB48CJ/3PkLAh58g/eAhVF+/hvaHBui1NsWw82OC1RjF+heRc/0Ucm6eRN6ds6iyvIVuL1P0B1lhOMKGKbIlat3vosT+KnKtzqHQ9jLag+nMmLVVud1GhsFp5BsxC7C6j0rr+6hxMGZgccBotCef74ahEGcM0s0P+9hhyt8Jw+4WaDTXQ4XhRdRZXEePmxH6/M0wk0VY1cWjvzAIg6VhfD/ZeDZTTwh3A5v9eCoZmBifjaFtqDNAy5KQlFqom1DXrndD+u9rpOHaZgM2njAj4uegXWfmSqe+uZmHHzfy6Nip+QxsDERjtMQJNWE3keN4BHl2h1DlfoJB6wK6A69jQKbXhxHu0aaYjDEjPC0xHU/nm0L3nu2OtTxPrOW6Q0tYafPoyPMJ6DxrrOdb4EmhJSBgL7fBZrEFNqj1IgsGAJElg4AVtKWPoSm1IcD5XLr0dbp0TaVI1jINgJbZgLY6GCsVQXwsEFtVzA7KCfpCLyxl0Q2nEJ40XdN05lOE+mTkIzpskYm6kDlDaOqgThHoAvX5FAsspVsR5LqVj5Sk7pyufyXTCatZzEoyXJVj38hmcEn3xFSELdoJ7BKjs4i/8DW8vn0L9rtfge1nf8HDd/8dBm/+Aha7/gjvox8j9e5h1DjeRG8og0ySOHM6dB7rYq4bFnJcMZPuyIBpg1FmEkPMLAbCH6Iv5AE6A/TRKuue0q1XulxCicMF5FqfUVBPNj1OsJ98AfVgWc3I7zqc3S7QpdOxy0zSbai7So16uCF8pOcLI3Jkhi2ic+yRVKiDema5LGPnhqJ6L5TUeqOyWerUI9E1mICBsVQ1s3FqJk81llKiO38BdXHudKJS6jivG17QSCWEDLOsEeAE+SoBI8uWrUnPES2/qCvdkBX3pd3s6GgBevpS0NRKx1sbQJB7IbvQDVmF7qr9bmG1B12xF+Hph5rWADR1hWF4NIlgzGU6WoAtTR40c2mYHSbUmdolROjhMaGud+cz3Lj3NW6JUzc/AX3Ls7jL1MbY6TosPHRQF6eulqxLdVQK5+3QeBuC3VpBPSLJEbEZHkgtCNyGeiIqmpNQ1ZaC2o5U1LWnKLhXtSQQ8PFo6Eji8SWhoy+dATELfSO5GB4vYlAUqFcQ6jLblmBSUN8BtUguUr4kjTRDo1QF0c5kIt2EIt2FUZ12puTrZo/qZnyu83EpZ3wBdTrzJQE6Ib4N9rV5HdTX5kZ1omMXp75GqMsapms8xjVmFDqoV/8E6uvr5QQHHfu21gkTnSoJd3HnDAKyyhGBviHAkUqYDTpJGSKQ1Zo2u+noewmeAWr74u4aj2GdgWdjhttpZi08ztUpPFubw49r03iyNoanDFRPZablZCMWWxgscyLRF+6FQR9XNJmaIO677+H34ccI/+xzxH37DbJPHEWTwV3021uhz8UWve626HS24I/WDAP+BG+UG0HhhZkkT8ykevBHSMeW5Y3JNFe0hZqgN/oxFvK9oSnmb8HfEMkGJ5BndhWtnhboCXZEf6gLRiO9MBbpjaFgVwz5E+qeduh1eYweRwu0Whmg5MFlpF09hMSr36HE/BLdmg3WGhLx41gZtiYq8Gy+AaC5ebbUyvfHjEQKCfjbUNVMdOhaunUd0Pl5itZlaUgCfaOLGY5kdsyK1yr5WDk0myVY3SyCdquIkC/Bk60S7q8YWC0i2POw3h+PsRIX1IToIdv2MNLN9iLH/BtU2B5Bq+tFdNM99vvoo8/3DkUn6vcAozwP0zQ5C0l08MkiG6zQ8WoIy9U0M95+SBgaYyvXDFt5ZtBkGtABG1LGWBFlm2A51xTL+WaUBVaYMWjKGSjkQqhUuDATl3F6bU0wNIT6ckUgHXsgnlCbJQR+njuWCeCFZFs1Vj7NgKNz6DqoT0eZ6IAeT1dOl75Ad66WsCPjpL58Nf0xVpSslZYzCPVMewKdx5BFsItjz3TBGmGszWTQ4ndgLcMLK0luGPB9iCLDEwg/vRuOX70Ow7d+gYu/+j9x/J//d5z/9X+E8Yc/h//pXSgwP4dW3wfoDZcxdGtMMhBOkiXjBL3MVh2iQRwgZ/rDHmKIxro35C46/PTQ7KUbhql0voJiuvWcx2eRYXmKTv0lqIeF34eP/w24SL8XNylnvAZnnxtw8pNVj+6qMXXfuEcIYcSK4JuLyrZBfJ4dUoocCHZH5NLlltARl9R5KVfc0BmGdjWjNFn1IZmczsXUdL5OE1L1kotxQl2qYKanSlSDKrkIKJUaqu8Iv4BrkkIqqPPLqUrshgmHQawud2KBX+gp1fclF129iWhoCUdZjS9ymd5lFrgoKagze5Da9cpmX9S0BKCZxzWkoJ6HzbVCPNHkQ0s3MjsSi9ZaD8SG68PCbD9u6O3Gldtf4YbxEdy2OAt9q/N06hdh6HAN5u56sPd/8ALq/CDUWqSpTnTnDgS6QN0a4UkOiEl3R0q+P/Iqo1DKH2R5E6HemoK6znTUd6ahhmCvaUtGXUcymrvTmOGk0qmno2sgE71D2Rhk0BqbLCHUKzG/WKuALkvdCbxfwFrA/ZJ4/pR4W6CtW7RatO3Sn6vr+XN0a6Dy7xr+6Fd6eY7p9pal0oUwXxJwiwjyHSmgjyhp58Sp87mLrRQBzGxCoK5rryw91WWRDMJcK+PqOieukwy3CMR3QL69AtJGI+HdRDVTUrMu4ndig4Fns4cw76MG6frpRhnkVdCXGvqtKf59hudmAhpmFxurswT6LIM3AxG/P5t8X0/53VkfrsZ8bQZGpDlXqA9arC2RdvIkEg58jxQq7NPPELxrF7JOHked0X30uNhhNMiTcsdwkCvh4ENQBGA22Q+zKbyd5Y/FHD+sFgZAUxKM+RxPbgOwURGKjVI6aoKtzvM+Gr1M0BloQ9flgrFob0zF+GMs1AsDPs7od3dAv4s9uhys0GxljJpHd5B37yIizu2D8/fvI/jqN2iiq9O0p+PpXC2erjTjx/VOZiMMdIT6pkCdAH9CZ77B3438dmTIRS3cLtcfqNWNbopA53nUMEhq1mug4eexqi3FsrYIi3TqS+tF/Hsxn1uCzfVSOv9y/LhcAtCUbTD7HsixQb7LSUTcfh8hl19D7PX3kH3/S5Q8PIBqy2OotzuHZsdLaHW+hk6PW+j1vata2I6HmzAQPsJ8nCkWE82xmGCChURj3jaCNs0Ea5mP6HqNlLTUKrWSYUwoP8Ri9kPMUwuE/2KBFeZlcel8WywUO2Kp3J1w98ZimTdmi9yxUED3LGPTWfx7ihVm+VoyY3Q8whBjYQ94vg0wQYM6EW6EyQhjQv2RcugLdOeL/P+lNGsC/TFd+mMeg/W2GEwybQlykT002Y5K2hwnZhwEeg5fj856KcUBK2kuWM/iMaU4qYlMLc56yLpzFKEnP8fjT/+Aa3/8zzjzi/8DV//0f8Jyz+8QcvEL5JqeRrMvv2dhphiiIRyOt+XWRgd0moP+CHNmgiYY4jH3h9xDp7/OrTfIMIzrFZQ5XkSB7XlkW51BqumxF1APj3gA34CbcPW4DCf3y3D2khr1m3D211NOXV0o5ckJJtSj+OZicuyQkG+H1GJ7pJVIh0ZnFNZ5oIhgLG/0RX1HCFr7otAzlIjhsXRI18DJKVksQ0BOlz6aR5edh7ExunaB1kyFWuBhmUBQMGJ6vePUpSZZLairaqil70sb5ubqGCDKuO8cdPcloLE1DOW1vshn5pBd7IKcYncUVHhRbswePFDJY6pp9kdTRygGRxKZEfBLyi/y1moBoUSoD8ejpdoLkSH6MDb6BheufIxz17/ANYOjdOrncYtg1yPYDZhem7npE+oG8I40R3CCrYK3KDbdRYE9lB+KOPVwWcouzQ1JuQw2FRGEegKzBhl+SUF9VybquzMJ9zQCPRWNXWlo7c1AW18GOvozFdR7pFZ9JJ9BUXrjyGpH9Qroq3ThMmSiA/b/Sjsw/59Bna5u28HLWKu6CE2X9xzqSwJ1wnuJ4F4kwBd5e4G353XSEOYi7Tz/d4GBYZHp/KK49BdQ10p9PKWVYRgpbXy+4pGuquV52aJy49JiV9RGYLcR3B0UQS4OXbIIaStApy7LGup67Ouk3S7J3NxgAKK0GmqZ2QShvrU+Tzc/xcfE1dOt8z0+m2/D1mAN5kpSMBIThBZ7a2Sdv4iMoyeRc/QUkr75AQl7DyD5h0MovnUTrfYEsZ87xkJ8+EP1IST8MBXvi8kEgjnJCwuZfljKFbB7Y4UBXJZp2ywPhrbYj8B3xxS/ExPJLhiOdaYjc8AgoT4Rzf1E+mIixBsjPm7oc7ZHt4MNXboN2h0s0WRvimpbQ2SbXkM4oZBgfhYt/I5phvLxTLpXypCZBPZlBtKVdlXF8kTmDPBcqPkc6sK3jK0L2F9AfWWzi+J3YZP72Grg+ZLPogIra6VY1JZgQVOMRU0J75cxUDIIr5Rja7kUP84XYr0vHoOEaYH7CYTpvwPfs7+Hz/F/h/eh38D/6B8QcupVRF94B8k3dhP036L40SFUWJxArS1BT0fZ7nED/QG3MRp2Xy3wPBZxHxNR9zEXb0i4G9It3yfs72Ep6T5dvQGWUg0I2AdYSH+gqm7mCPmFHBNmRA8xl23KBIKOusgOi2TQXIEtJrIsMZlO551ijMn4exiL4muFy4LStzAQyEzC7yoGAm5gOFhfdWQcDb2HySgjzNKsLiRyX8nWfE2Z1q+b3q9gToeuyWSGlG1HeIvsKX4OuZTMbJWWBXmOzCrs1WQmqZBZTLHBcqo9Ic/jIgeGA83Q4nQHuQbHEXbuc3gfeRe+x99H+BVmhfr7kPXoOJp87qGHbl1Bnc8ZVEC3Qn+UFXppHntCjTHAgNQXdAcd/rfQQj43eFxDjdtVVDhfols/jzybs8jk+d5Gug7qfoG34Ob5Auqu0uSLUcE1SJw6nXzsQ4QwLYnhG0sodEBqiRMyykQOyGJalEe3XiQdEQXq7SF0nZHoHIjHwKhuCEaAPjGZj7HRXIwO52CYGhnJw/h4EV13mZoVubhQr4YWdB355AfLtFEjpXfyJaVb10rfl1Y1UUkuIvYNpaCtOxLVTQGqLUBWoR3SGGwyChyRTdeeW+aM4mp3NbO0ujEAjTyu/qEEZgVMKfkF3pT1NKWD4RCdcqU3IgL18eDeNzh17gOcuPQZLt09Cj2zC7jJNEnP8rxy6hYed+AYYAwfqXShUxeghyXaIy7DVYFdNwxD2BPqUamuSMzxQU651KLroF7dlobGnlw09+WigWBv6EpHc28WOgay1aSj7qEcBsMc9A3nYWisEONybuakJ45MzGpWUBdo69z1/0oy9f6n+u+gviqSsXQCQC468jzL0MvqUj+dutQxMzsi3LWLhLdogQF2W5p5wkK00KXWOF1bpMtmNqGGXnagTmlWdNJqCXuZXLS2XcmyIRc+CSdCW0vYrBE6aulCHqeUrsrShTvLFyqJS9/qVdt11RBMXHs/trYGKEJbnLsYAQb/DYL9iWaGEKdTX5+kIxVXz+cSfnLxFFOteNrOzDA3DZ3uNADX9ZF75goyj5xFyrdHkH/kAmqu3UHTw0dotrNBp6cLIeCH6egg5bDHY7wJDkI90QuzqYR5bsD2uqVM/8vp0IsCsV7oh0V+J+bTXTGX5oHxeFcMR7tiIsaTrtUHo4FuGPVxxYinK3qd7NH62EJlDa1O1mj3skNflCfGc0IwXhKBqdoYAj2XmUYD38/2+eJnLOfn2dMh/Lg1qDpWPuH7lzr1J/zdSFsFmdshk/e0Oy6dQF/l+ZZzv8lsaItZ0aa6dkHXvl5FmFdiZZ2BeEMmjsmEtSpmALV064S+zBLPNkeJ72mkmX+O+HtvI+TCH+B84B9hvee/wOSj/wjD9/8/ePjhf4LVF/8Ip32/gvv3f4T/8TcQeekjJNz8HDmGB1BieQQVtidQ7XAKdc5n0ex+AV0+F9Hrd4HQv4DhkCuE/nVMxtzCTLw+5pJuE9S3MZ9G2GcZYTGTQYDbpdxHWCmwUJrLeYSJVDrxxNsYj7uBkYhLGAg5h76Ac+j1lwUwzqhl63p8z6PPX7cW6WCgngowU9HGmI03o1sXINtiMdUWywSzDBWt0rVrCfe1LDusEeRrefYU4S6rHXGrodYK+Bh5I3BfyxU5MRA4EOy2DFjWzAosMBTILM3rPlrcbqPDRzozmmEsxooO/BHaAwzQGWzEjM4S48nMChNpImIs0B8tM0vNCfVHhLq49AfoC7yNTj+pW7/GzO866rcvmopbL7Y/hyK7l+rUQ8PuPR9+eRnqrgGyLuk91Z3RK9oIgUlmiMy0RmyuLZ26LZILZdFpe+RUOqOgxg2l9d7qgmRtWwiauiLpOgl1OvXRqVxVqy69WgaHsjBAJzo4mK16oY+Pl2ByohzT07IYRB3daAslF/745ZUyRinHEsnFsdV2gp8ufapEzVSVtUmlPr2iwRu5pQw0eVZIyrFEcq4NUnl8WcVOhL0HSrd7v9Q1h6C3PwkLcwX8gZfRqZdifS4f8yN0ytUBiGE0NDE6hPOXvsCpy3txQf8Yrhmdww1TunXLC3hgdwWmrnqw8b4P12AT+DI9EqBHM+2KTnNGVIqjTskEOrcx/EEn5+mgXlwXh/ImGU/PREt/PtoGC9DSl6OA3tqfo4Au6hrIQvdgFnr5Ix4aLcDoZCmm56oxTwe8Ii59TYZXdE5d+mRvEXICPR20da5cB3Ep/xT9FOQ7EpjrKoqG6PqYBb0kmVH6XIS7domBdVtrsiC1EvejRCfNz2xjtR7rywTESh1vy8xVmbXaxP0T4KuyepGApIvHLI6bx0wHuUYor0n53cYw/749WUY7+BO3uTPpTGkb/KpvjDT+UkMyOuCrC6gi6SGuHSbUx+hgZUYsswwZyuN+NmkWnjGQge8DQwR7dSlGQsOQf/M+Uo5cRNoP55D07QnkHbmELgMrDDu6ocfFBb1ebhgJEqfuh4kIPzpAD4xFumEs2oWO3Y3A8cJKli9dnB9/9H7QZvswVffAslQ3pLpgJsGZgcCZLt+TgcELE8FuGPJyxICzLXrsrNFmZYEGs0eosTRDrZMVOsM9MVOShCf9pcAMocrv/JacW5m7scUgyvcsoJZzKIFNFsKQMkW5UKqT3O5Vj0nfHDl3EjR14nmTbGitWX0+MrtYLWkoQVdaL681EPAy+U/u1+HZZgOeLjFb7AxHW+ZDlAWcQr79V8iz2oUc0w+RavQuYm+/gaBLBPzhf4Hpnv+M2+/9H7j4yn/AiV/9Bxz/5f8D5/7wv+HWW/9fmH72z7D77vdwPfoqvE69iYAL7yP06sdIuvsZSsy/Qa3DD2hxP452z5Po9DmF/qBzPM+Xee6uYCL2Ks/jDcwk3sB8sh4d9R0sZ97jeaabT72DibgrGI48h6Hwk+gJOIR27/1o9djP/R2gvkebxyGC9YRaj1TA3u9PsAfp8/N/AFndaIognZXSxmSpXX9M925OmRHOsjapFT9bW2jJPU2uNVZyrBhczJXktkBe4K4l9DV09auZVIYdg4MtZmOt+JlbMCsxY4ZmwffATIDfi+VMVyxkuNAUOKiVkWbSHDCd7kCwy9CLOfoiTNAjCjNGV/ADdPnrodvvBjp8b6Cd2xbyucn7Fmpcr6LM4TwKbc8g7/Gp/5FTvwJnj8twYSRwlfF0Qt09REoaDeBLpx6UbI6IjMd06zaI45tLKrBRTj23ygX5hHpZg4+Cep30f+mOolOXpl7pGJ7IVkMlAuLe/nT09aUrsA/TjY6NlWBiXJZkk06Nsop+E5ZU3TXhJXBSP1SKt+UiqiwYMTFVQOClE35xaOwKQWmdKzKLrJFAJxGbaYZ4pmKyIlNWsQuKqnxQVhuA8rog1DaHo28gBQvzRYRPJZ06U08Gm8mBZDRV+CEq2BCmD4/h0pVvcPbad7h05xShfgHXH52nWz+PezaX8ND5Bh573YUT3bp3pCVCE+wQQ6jHZbgptx6fqdvG8jGBelKuNzJLQlSdelljMuo6swn1ArQPFaJ9kHAfyKNyfwJ1US/d+iCD3oisbjRbhTk64WUpT2T6rdG0Ecy6YQkBu+hlqOsgL+fshf47sEsFjEauVWz3R9fIKvQ/hfvaKoErF6mXCd+VPsKfMCYUlTR8HSWm/zymJ3ThW5p6bBLmW4TFk/UWPN3YXvWIQUgtmiEQknVmZeyXznptg6+5MUrojvMzJoDXRgkZAbsMl/B/fgJ1BgMFJDpNafyluj/S7cuwzSYd/474P9K+QJZ2k5mUKsPbHoaQ/TxjoAODFWaong46tDQU3X2EBII88btziPv6GNK+P4em26YYcnBDv5sb+ujUh3w9MBLoibEQT4LAnWCn645yw3S8B0FAqKf5YD3LDxvZfljP9FEXzlZTXLGa7IaFBFfMxLhjJpouPUzq1p0w5GaLPsfH6LKlO7cm1G0sUEeX3hLkjpHsGKx2FAOzzQA/56cM5DI0peH7WyXUV7d61JCKaqFBiSvXQb2X768XP2p0eir9cAj1HbCrcyha43dH28bPSsbjWyjCnd8tWXFqbbt9wyo/S8munq7zM10uxmxPODrpjitDTqPMbR+qXL5Cvdc+NBKgdb4HUeb6LTItP0O43htwPPZzPNj9n3D5jf8Xjv/2/4Zv/+ln2PsPP8M3//gzHPjX/zt++OX/E4d/87/hzJ//37j+7n+CyZf/CK8Tv0X09deRY7wbZY+/oYv/Du2+R+lQT2Mg9BTd7Rm690uYjr1I+F7h53YVKyk36KZvYjHhKiYiT2Mw5DCBfoBu+Gs0e3yBZjfKnbfdvkWz6wHqIOF+XDn2Lp9LBPw1unZ9DATJSkQPGUB04FUXVWMe8jMzxnyCCcFuCg2ZoiHAV3MsCPNHWKBWeHuVRlKTZ0PJ4tNUtg1FyOfQ2WfZMzBIHfxjzCVYMSCJrDFLRy4NwBaznJXmMh0xn+mEmXR71S5gKNYM/VEmdOkPCXUjdIXcQzdZ3OV/k079prpY2srjbvbRQ537dVQ6X0YJnbqAfRvpP/tZVLQhAoL14OF9lUC/Alef63Dzl4uk+nATqEcawD9BLpRaKqcew4OP55sQp55Z5kioOyuoF9d5oqJRoC6r98eiazAJfXTBA2MZqvRQKlV6+lLR25eG/v4MDNGNjsoQw4S0ji0n1GsIdbkYKMMMAnX5AVOqm18b3Xsj5hYqMD6dh/7hZLT3RqCm1ReFVQ5Iy7cgzM0Qm2WOxNzHSClwoEP2QEltICobQ1HVGI7GtlhmCplYWCglpKroLAn16QJM9KeioSwAkUEC9eO4fHU/zl37QUH9qsF5XDMh1C3O4671ZRg73YSV5x1CXWrVLRTUo1KcnwN9B+ox6TqoJ+boatXzKiNRJk69k+68rwAdw0XoHC6kuB0p4DaPkCfYBerMZmQIpp9QH54oxsSM9HOpwcKy9JqX2nO5EKobgtGBXTdsIY/J2LkCOX/cz/XfwV0CAMFPV/yiP7qIjlmJ7n272kitekT3J/vZEDjwuTrxtfmaW/xstqTxlkz3JwwE6DLt/wmd+ROm+lt01Jv8P92MYAJ9XSArzpyvt85gohp0TVAEu1agrusvoxy7gvr2EIyMrcsFUzXuLtUwO2I2sNlKCdxFsmRbN54yYD2RRnBSf8/XVbNQua9nGrr0ZQJ9dhgY6MNKZj7KjK0Rd+wKovafRtgXh5Bw4DSq9ZjyOjhjwN0Vve5OBDtv+xDu/s4Ylv7noS50YB6Yi/MktD0JGG+sp/tgI4NQ51ab6onVREI93g3L8fyfGB9M04FPBLpi1McRgy506fZW6LC1Qjth3kTItwS5YjAzGkstRXgy2cxj5fmVz3azE1oZOlFA71bSbGcncn6kL440NBOIP2Ow/pFBV/REns/PSiSfga5HPSWfHQPyJr8vW8yIt2igtphtKbBrJLuSvvp07BpmCBu1/J8SLAxFo6fYAjUR51DtS0cd8AN6ok6iL+ki+pOuoC/hMtojz6Pa5xiyrL9CxJ334Hn+z3A4/luY7fsFbu/6B1x+97/gwpv/CScI829+/jN8+nc/w67/+jN8+68/w8VX/wOMd/9HeBz9OWJu/hW5ZrtQ57ofXYEnCPXTGIk4w0znAoPoeczFX8Ri4gWsJF9h4LyCJd6fijxF5/09A8FXaPb8DA1uu6hP0eT+BbdfocH5G9Q77yPgD6PL9yw6vM+hw/MiOmlge/xuYzDYgEHBmNuHGA4xVEMzEzS7UzEGBLKRasy1TMO4mGGCuVRDzKUZYSXbjGCnsi2wTOivZFqqBa9XyUhtlp26wLooNfwp1kqzKXTtBPskJQ3A5jMI/WwnzGfpJBOlJmSx6gRzjMSZ0bE/Qn+kEfpC76Mv+C7UgtV06G3eN9FMl96oqmCuo8pVV7de4vDS8EtE1H34B92Eu9cluFBuvtfhTqi7Bd2GB9+c9/bQS1j6Y0TwoKOyHiOWYE8qsENGqZO6UJpTSbcuC1LU+qK6JRRNXTGqqZdAXdx632AaunuTCPRU9ElvEzr1IYJLxsbHJgl1gmt+sQYrdHoybqwcqcwqVdUcrZTUXNfTsUqTq2x09ceisTOIQcQTeRX2SC+0IswtkZRvg7RiR2SXuyOv2hcl9cGoaBL4R6OlWy7c5qlFmNc01YR6ObTzxZgeykBDeQCiCHUzk+O4cm0fzl49gHO3juK8gP3hWdywOIc7Vpdg5HADFu534OBnBM9wcwRL+WKytAXQDbnIxdLnoltPyBaoBxDqESilU6/uyEZTX76CeTezlB4GtF6+/x4Gt87hXLXyUc9IDnpHGLjGmJGMF2FM+qbLYhlLtVhUbQBkQpHOre+MoYtD10F926UroBNodHG6trovQ13+n7Ag9HRtdH8qae6l68SoA7quxFSXDeike01Z/EItY0eo6xaYlnReHJ90WJTWuQIQwkSCAPehoC7OWZUi7ohg14pLH+PzRgiaIUJIt77mFiGlW2SD75NB4gXIG1+SruTx5Ta/W3zdnSEItT4n4aeDep+C/Y/LBPrsKJgyYjIpA5m3HyL88HnEH7+M5BOXkXXuGirvGBC69hj0dEOvqwO6ZbUhdzvC3Q4DvvYYCXLEVAQdON36TLQr5uMI70R3rCYR5gkeWOb9xSj+WMMdMUdXPxPqgXF/V4z5OGHYwwG9jtZotTFHs60F2rjfjmBmBWmhmG/Mw5YAnVmRNEuT414lwJf5PpaZkWkE6JQMv6hrC3xcgpg48qcqmFGrXUovoL4N821JQF5XUGdWI/8rbYuX2/CE3ysB+ybBvqaVSYAE+mY1912ClYkEDFbZoS72MmoCD6Mz4jiGky9hOOMGxrL0MZFzF+PZ9zCUegcdMVdR638GJW5HUeB8BDn2DJSm3yDKcA8iDb9E4O1P4XD2NRju+zX09/wcerv/Hvc+/U94fOC/wuvMrxBx81WkmXyACqev0RFwFIME+ljMecwmXsJc0mUsMoispFyFJu0GA+hNrKVexxL/NhF5nI72W7T4fIF6909R7yr6DPUuewj0vWhw2Y9Wz6Po9Renfh7tXhcI96vo3XbrgyFGGAg0wEAA3wfZNxJyG6MRtzEZfQ8zCQR5siFdNkGfdBeTCXcxnXSfoCb0U42xmGaCpTRzLKdZYCnFHIsyE1UkZZKpdOvUdLIVJhIsMJFoqZbAE4gvZNOt57io7WymA6YI9YkkS+7fEuNx5hiONuH75zER7D1yoZRQb/G6gUbPG6jbroApd76IUscLalx9G+k/+1lo+G34BlyDq8c5OFGuPlcI9ZuEuj48pNyRaYgMvexAPZKSVY9ehrpSmSsKqn0I2hDUd0ShtTcePYPS2CuDUNc59ZehPkyIjY3TqcviyTNlapEM1SJgB+pqqEG31UG9DrN02aMTMkQRR6iH0IV7q3a7WWXStsCOckR6iRuyKr2QV+uH4vog1TSrtj0abX3JGJ3KxzId+rqmChuEumaOr9+fhKoiD4T63VFj6peufokzl7/GmesHcVb/GK4ancYNs3PQt7wIA7urMHfVh72PIdxDZaFpK7p1WwV1AblcLBXFpDkjmtuEbE+kF/kzawhFYV0CKloZQHpy0U6o90yUYWC6EoOzlRgguHvH89FH9Y+J8pjh5BPqhYS6DMGUY3apGgsrct1B+qv89IKpDuqyFXhvO/Rth73Ox6RcUQf0Hahv/6/6u4yti3TP0Y1nizOX+zvP2QH6S1CX24SurCO6IWAneGVh4w0BugK+uMNuJR3UKeWcGSwU3EW62wL7Tb72Jo9JFwgEQNwv9ylteNfXdyAuVRs72oG6DuzrGwJ+ceoCdcJN9iVDdwrqutd9wizgx+VxYGEaGBrGUEIK4m7cQ/Dx88jSu4dKk0eoNjVBrflDtSaorEbUQ1fd6fwYXS5W6HZ/jF4vpsj+dFXS0yPMWWk6kml0FH+cMa5YiOAPNMwRk0E2GPOn8/K1w7CXAwbc7NHP4NDrbIs2W3PUWhmjwdEc7YHOGEoPwXxDJjbG69TQiVz4XOPnsMpjXt0YwDLP2zLPoYynazaZlYmDF6lzrNOWSEH8b/US0CmZ3KfZ/g6IW5eWxU9XmFkxC9xSQzE8r+rCdi2zo2q6dZqguXSMN3ugMVkPNaEn0RF1BqOE6mTuPUzlGmCmwBizBSaYyX9EwD/EaLohhpLvYTBJ+rMboDP2Dloj9dEceRuN4fqoCbmBioBLKPM/h2KvYyhyOYBytwOocP+O2/2o8tiPJv9D6I04heG4C5hMvYYlBo+VrNvQZN/BWs49bOY+wNN8QzzNM8RGzn0sEu4jUSfQG/ID2nz3ocnzGzp10X40e3xPoB+hSz+D/qAr6PajS/e5zPvXeV8fQyEPMBxqhKFgHnfQPYwE38FwsK56ZpTHOx5FuMdQ8bd1S+PF3ORrMaBF62Eq4R6DjQEWkkyoR2rIZib2oeofI5OZpgTSieYK6OOE9WSSNaZTpZGXo3LoAnTZyvDLNGEvs0nF0UsjMVnkejjSmK9ljP6wB3Trd9HGzEKcej3BLi5dJiEV2p1Dge3Zl6GuD5+AK3DxOEOon4GL9yW4+l2HSyDBzmjlFWXwHOoy/BKVZU2nLhdK7ZFZRpde4YLcSlduPVFY64/K5lDUtUfRrcehg+68mxCXsfTu3lR096Sgh1sZV1dOneCSFYymZkoJ9WpC/SWnrpEJNTKJRufWV1bqMTNXqpqEdQ8mcP+hqlyxqNqd0HRFRokL0orc6NQ9kFnhi1weS2FDIEqbQ1DD42kfSFatd5fV1PVKbKyUYXUmFyM9MSjLdUSA53UYPtiPC5d24/TFL3Du+ne4eOcorgnUTc9Bz/wC7ttchqnzLdh6P+C5eQS/SAsExVoT6I7Ph19EsRkEO5WQ44G0Qj9klQYzc4hGqQzBdGWjdbgQ3YT64GwVRhaqMTxbQcCXYHCqCIMTBRiYkJ7qeRjidpSPTcyWYmaxAnPLMkQlXRfpTrUCPbpgcaP8QQt8BcjSolbgLBdDdZKLzITBKn/MStsTl1Qtu5xbuSgtLl8XJJ6PvVIvQC6S13kh3XAKwa/uy3Nl7Fyevw18So5tp4rlp/v6W+mCg87ht1CEC0G+ud5A6So01jdqCZoaBZu19XreJ3ykokY5dWYuaqiO7pMge8ZzIUMSEpjW1PCL1G9LFjBGqE8S6rPA2Bgmc/KR/tAckVevo+CRMZpcbdDmY4cuf8KXjrzXzRpdTpZod7RAh7M5utws0eP5GIN+thgPcdCBnZoKJ9ipmQgXTMtjQXTzvo8x4GGBPlcGA6lqkTVGbS3RbGOGegK92saIrtIGA0n+WKhLx5PxGvwoNeeb/PwI9VUG2lXpabM5yu0QVgh2KU3UbBDM1PMLxnzPOxJo7+hlkD+/zf/XUivUqmRAMnSmaabDb6IadddFtDzfssShnOvNKjyhtlbyMdcXhq4CMzTFXUNH7BWMZtzFfCFBVmiGpWJLLJc+xkqpNVZKqCJrLBVY8W+PsSi3+dh80WMGAXOM5ZphosACk0V0rnzuZMFDzBUZ838NMJt3D5OE9zgd+ETmLczm6GMh/y6WiwyxLkvslZpSZtgqNsdWiQWelVrhGff9RGag5hphJuUmxmIvYiDsDHqCT6E78BQ/y1Po9DtNnUVv4GW63hvcXiPY6dIDbmIo9A7GIg3p9I0xHk7RGU9G3sd4GMFOqI+ECdipqFuEOPcffQMjkVcxGHYFw+HXMcbHJwT6Uffp6unkyUupqpmOe0TgW2CMcB6JNcNonLh0WaRa1jKlCdjWfKa0BuB3h49PJ9mqxTZmEmSharr1GDO+3iO1+MZIlAnflxG6gx+g3f8uGr30CPWrquol7/EZ5Dx+qU1AOA/IL/gq3LzOKqg7e1+Ai+9VOAfcgKu49Yj7z4dfdurUdZOPHJFV7kaguyO/yoNA90NpYzBqWiPo1GPQ1BmH1q5EdHQno7M7BR1dyejibQF7b2+argJG6tUnCjEpvdYXq/hFJrB+AnVChwCS+nWBmSxSPTSShTaCuLo5EMXVnsgn0HPKpGOktAH2Rka5P3JrQpBPl17QGICS5iBUd4SjfTARY4T40mopAVaGjdUSrC3kYaI/FpX59oT6ZRje/xYXLn6CUxc+xfkb+3H1wXFcNz6D64/O4pbZedyzvohHTjdg47VdASM9YKIsVSmjOHVx6M8lUM+WWaU6qOdURqCwPhE1nVk6qE+WKpc+slCF0fkqDM9XYGiaUJ8UqOehfzyXjj2Xbl0H9sm5MkwvVGBBhqno1iXY6X7MAkXd0IqCOt3dGt2ezL59oS6sMs3WSdoLbLcU4A9Zsy3pbS7L2kl1hKqQUD/6HWDsQFycvFzEFOkctnR7lDYEGro+1U+GGYPuvnxuEiwIH7UPHfjVUIoaG98eH1dq4r4aKOnWSIdIoOjEjEpaB2yIZMJSNSVgr6MauV+BugCdQY2BQ4aJJDMQly4XEHUlfTKzcoiQkpWSxvHjCl36whwwOYm54lLk2doh0eguajxtMBTni9EULwwnuqI/xI7O3BKdTuZoc3iENudH6HQzJ9StMOBnTTdnjzECXMA+Qbcumgx1JuwdMUonP+hpTZdvjk4HC7TaWqHxsQXqLB6h1vIh6mwfMo1+jKFEXyxWJeHJUBmw3IxnhO3GVi9WePzL2gFoeMwbG5M8h2P8Tcj7kKGXF0D/H0m6m+o6nOqC3M5nqOt4KmWNhPqWiL8tfgab/M091YjqGQhred5q+f8yOYkma53mZ7NSDcFoJpMx0eiF3txH6Emlm02nQ88xxUKuJQH+GJoSWwLXHpvljtgsc1DbtVI7rBZbY6PSHhvV9lgtJ+ArHmO11gbaOges1FpjsdIUS+UPsVplgrUaM6zXmWOj3gKb9ZbYop7UW2Gr7jGe8DlPa+2xxf1sVNhho1z3WhtlTmo5O02eJebTjQhDQjqaMI68ieGIG4T4NUKc7tz/EvqCrmE4TB8DIXoYCL6FQTXEch9TMQwI4q7lAmmsMebijAhmqafn3wXo3NdolOg6xX1EMDiEXMJg6GXu4woGuF+pqBlgkBgJopsPF7AzayHIBeYjsVQcgxihPZvuRIi7cuuG2TQ3Qt0DCzSC88zs52S9U7JkLtFGSeA+GWdOuJvy/TxEn0A9xADtAffQKOuYulxBoe055FieRIb5S/3Uw6P04c8Dc/c+C2dPOnWfi3D1v/bcqXtIdUy8ibpQGpVlp9YmlQWnU4udFNTzCPSCGi8U1weooY669hg0dsXTScejpTMBbQR7e2ci2qRZVVeSAru49YGhLAyrHie6xlUL0tBrG+pyoXRnGryakEQXKcMOsianPK+Zzruszg95ZTLhyBnZqg2wNzMHAr06HEWN0ShsCkFhsz9KWgII9VC0D8VhdDYTC5pCAqcI0tRrbSkHkwPRqMizgb/HOdy/+wXOnHsPJ85/jAs3v8VN4xO4/vA0rpqcoVs/iztWF/DQ8TqsPe/BJeghvMNMlVuX2vSdIZiYNCe1jU53Rny2O6HuyywikOcqDAV18S+gPsH3MlNOmFcqqI8uVCqoD0wK0GVcPQs9w5noH8km2Bn8+DdZ2Wh2rhKLi3WqkZecH9150rnwnbpzmUS0stRNdVH8AYuWGRiX2lTvnOVlWWWqllkLf7ganneNbGuZmkspG0FJKegqEOuChm6IZpCfxdC2hvn4CANMH5a4/1VmA6s8hhUGjmV5LSlNZQDRjf9TdOCqPzrdt0BZB+3qbRHeBLf0h9FJesXsNP7aUTnduW4Gqg7qcpwMEApacnwy3CRDOLpqELlIuiaVL9IHhXDUro3x75N4ujJDt74AzM9hsa4GpT40JK7WGM0Mw1ZjOjR10XSTHhiIskOfrw263SzQ5mSCFqrN5RE63M3Q62OFwSBbDIfQkRPuw0EO/DE7YDTIESOBDhjytUMPXX27I50tnXmdhQWqzUxRZf4QtdaP0Oplg9F4P2gqk/BsoASYq6dLb+Z5aKOL7sASA7RAXTpPbq1NY2tVJlTJfQle/Lw3/uda5T5elhQc6MTvCLWywf0/4ffgCb8/m418TYKcMH+qrSG8q/l6us9klZ/J0loF91mhhmA2l/Kw1M9zU+mC/mxTDKXS1abSjaaaEVCWkGXjNPmEbZEDtkod8IRgf1bphGfVTnhaRQBXWkNbboHVClNoqsygrTGHhhDX1tF9N4jM8KTZEs9arZWetlhjq8mGn4ktZYcnjY6UCzZqXaCtcsZKhQv35aba7UqHSFm/VJarm4w3IgDvYTD8Np2tPvpCbqk+NZ3+V9ETdOP540Oh+nThdzDO/52KZoAizEWz8caYTyTc4wjmGHHfdzERQ1DH6OlceoS49EvoDzrPwECwB0mJ5BX0eF1mwOdtnxv8Htyl45dVkOSipyXdum6lpPFEe0ySE5PJzO6SmdUlu2I+zQOLBPtSujsWUunek+wJdFvMMwDMC9jjrRhITHjcRugh0DuD7qPV/w4alFO/hmL7i8i1Po0Mi5egHiFOPegqXL3PwdnrHFz8rhDot+hECfTwB/COMaYe0q2bK6cel+eIBCq5wEm3QEalN/Jr/FBUqxu/ru+IQ3MPgS7qjlf91Vu6YtFK997RnYCu3iT09KeoEscRutHxyUI68FIsLlfzS9e4Pa4uwGpVLl233FkrQVGPyali9A9mopVZQFVDMPLLvJBVRKAXeyCj2IvH44+cKh3Ui1vCUNTij1Lp/dIRTKcejZGZVCys5HD/uQRfNpZ4f6AzCPmZZvBwPgn9W5/i5Jl3cPzsx7ikfwC3HxHmJqdx5eFJ3ODtOxYXYexwA48JdadAE3iEWqjSxnB+SNLrJY4fTmyGG2IYhaX6JTbTFYm5nsxqfJFeysyBwKjpSkfbSAF6JkrQP1WGIYJ9hKAeF6c+VajceR9B3j2Uia7BDKVe3h+cyMcw/z4ha7vK4tMLDYS7LJTRvC2eo0U68WUdyJcXdyDOxwly3f9sL66xVI8lnu/llXKCvYwqx8pqJd1gNX/8L1ywXMuQjGCNznuN0JbeMNLJUfqur62OUaNYXRqg5HECVM1K3ckKJNuS2no6cRUk6qlt960ALqAu0WmzmCr676X+zv+jW9cBvVYXGHYWy1bDRn8DdTp0cen/M6g/WSUk58fxbGEaTyaGMFGZh768OCw0ZmCrLx/anjQstcZiIscffXThXb7WaHYzRYPzQzQ50WG7mqDT0wz9fpZ07I8x4PsYg0rWhLktBn1s0ef5GB1OZmixFWduhEpTA1SYG6LS2hgNhH1/tCcWyxLxrK8UmG3EM6k+keyUmYwaGtlg5rUxTJjKsnQTeMYMQy4gq57yG/w/JQJcyhyVGDw3+RizoFUG4+fa0DVEE+0EawH58tN6qg6aLWnRUMXsruK55PNZ26rl3+qwLJORBPT83J7yO6IdT8dUUyD6823Rm2aqFo8eSzbFODWZYo4ZuVCYRddOk7RRZIdNuvf1It7PN4OmmOAuN8eTarpwceTVJtioeUg3/ghPmkyx2WBCl/4I67Wm0NY+okyxVmtB106oNzhSBHqDG4OBO1Yr3bFMmC+Xe9Pl+2GZZm6xwA3TKZYYiTYkyO+gi6a0PeA62vyuop1M6yR4Be69wTeV+oOv02XfUEMsY+F3MEHHLsMu0zEGhCndeoIRAW9IPaBjfoDp+PsK7iN0/+LO+wn04bBrGAvTY2C/hX5f7tvrKvq8r2PIX2rgDTASRYcdY4ExGUpJItgTrBTkZe3c0XhZ59QWU4T4LE3gHDVD4E/JY7KodZwNpqjJWGaFUfy+hZsQ6kboCHyAtoD7aPK9g1qPWyh3uYYiB4L98UsljQlJDxEUqgdXn0tw8rkCR9+bcPC/Defg+/BkhPCNN1ULZISkPkYMXXpivhOSClwIKjdklPsgq1JAGoDCumAF9Zr2aDR0RdOpU91RaO6MVAtY1LUE8nYEOnpjCPUEDAynqfHxscl8BXVx6itMAZfUxUBpMytlVXJRkFvel6Zf4uplfL61PR61jREoqQok2H2RXeqDzBIfpBf7IasilPCMQGFjCEpk3dTOELT0R9D9xmF6Po3wyiR8qOV0LM4ko78rCFlpJnCwPYabN3bjFF36qQtf4KLeD3TqZ3FNoP6Ijt3sFPQtz8PA7jos3R/AMZCBIMwGnuGy8pETQhLdEZnqiegML0SleyAyzQVRGS6IJ9STi3hsZX7IrwtDFTOWpgHCWi6GMkgNTpZgaLIUYzKuPl6E7sEcdPQxcPWko7k7lecxGQ3MbpqY3bTKwtSyhulICUYnKjA1U4u5uQaeG2pBgE0XTohL0zORuPnVFan7byTE69XFaNHissxSreD/lvHv5TzPlQS4bjq/pN5rdG3aVTp3teAFYSBT0pfp9pYJdpmEtDSE9aURpbVFunaCfX1ZRLCudBP2DMQy7s+0XivL2REImtViBohi7ruQr1FIeFAb+QRVntL6FvVUlM/bzKQ2Swi2CoKIgUYrE2MIp7Ud58msRCv99nk8cpvZhEhX1SPj94S8utArFxwJwzXJMKRcU4ZgRrG5PISt5WE8Wx3Bkzn+/xRd8kwDtubqsD5PiDHIrnRkYzwnDF1Rrqj3sUCdhyma3E3R4k7H7mqMLlc6J9eH6Odjw15Mr70sMexBYNPZ97haoENcuq0xaixvo+qxHupcHqDFzxw9MS6YKY3B1mAFsNypxv/lQucaQa4RbcqFXRk6GuDjuu6LTzUMUgxemg0dqJUUwHfUQqBv98rZZCDdkIVFdBUs62vSq57g3qhkkJBumOUMAqVY3SrVnWMGVLXdKqP4PSDoVzfrKQbPTX6GMjQmQzMrPC/zsgBJCsYaAtFFZ94Wb4Aewq8vgechnoqjS6bLnUoxU655IcMcS3T1S1kPsZxjRLgbQltkgLWSB1grvY+NsntYL7+PtYr70JQ/oIygrTDGWhUhXyPDLjZ4Iuue1stSeO4MAF506t4MCH6qT/taVRABH4KVsmBC3YNZgyWGCOWuoJuE3iXUeZ1Frfsp1HucQpPXKbR4n0arz1lC/hx6Ai7QbV/CAA3tMCE/Tuc+SbhP07nPxgrMjQh3EywyYK2kWVJWvC2teh9iMuoBYX4HU9xOM4hMhN/HUKAeMzuCXerfue0LIOhD7qI39D76w5g5MGCMxDwg1A0xItkEz9VQjBEGYwzp4iUoygIZdpigSx9PsMNYHDPAaFsMRRHq0bp+MP2RFugMprHwN0CD913UeOih0vUGSh2uoMD6pZLGhKRHCAzRhzNTBwfPK7D1vgFrHz3YMyK4R5rAK0YH9VBpE5Bth4RccerOBJU7QeWDjIoAZFYEEuohKG8OoyuOQF0XQd4diUZRVxjq2gjXZl80dgShrScC3QNxdOrJdOqZGJ+SVe/LlFNfXiXQl2sJIboIfpHUEmkrvL8oi1OXYpQglDr3ZlmFvy5UQb2gwh955QHIZrSW4ZdsWV2ogS5dVj2SYMLXbx+MpNONw+x8CveZRtikY22FgF9IQX93MNJSjGFleQiXr+3GyfO7cOLiHpy7eRDXDE7jkuFxXDQ+hqumJ3DL4hzu2V6DGaHuEGjBTMaBTt0JAXHuCE32RmS6H6Kz/BGV6YWINFfed0ZstjsS8j2RWuaNvPpgVDHLaB5IRfdYDp15MYFOjRdjbKqcsC5GV38u2nuymN1koLEzDbUdSahuT6TDJ9x709HRn4PeoUIMjZVjfLqGYK/DNNP3ufl6gpzwXpSVoeqUdEvZSYsBCZYC9CosLFeoFaYWuV1e4g98mT9k6ai4DXQd1KVnC8EuU/xXCPZlAnWJoF4isJf6CfMhbCwQkIujaru+QMgvDmCDwN8k+DcI9XUJBgwMslCGZqWYyifYCXAtwb1GcK/nKq2t5+i0ydtPCPknhTrICNDpELWy8hFduQ7mhLiW0NP2bgNdYC5Qb38hueArcFcXcLfhvg14GT6Skk1Z8m2LDv6JaGOQt3tVqZ+u/r4DW5p2PCXkNe15GMkLQ3OUE+oDLNHobYpGNyM0Od5Fi90dtNvdRbc9f7TOxhikgx9weYQeZ1N0UW2Oj9BgK+78Firsr6HB9z7h54DZikhs9BXg2RwdOt/Dky2et01dq9zVzQFCXdeIS45fLm4+kQoVuSi+RnAT1iuE7Sq3z+FOaZQbFwAzK1KVQPUMmvws1yuxuV5GoJcQ6MV4QoBvbkqb3QIl7ea2GEQ1T0qpCsKeUOfzJYhKRZG87vpyAzaX6vBksQpamrCZ3nj0lrmgng62IeYOGiL1VVVLE9USpo/OiNvoi7pHcBlgIongSyIoU+9iMeMOVnLvYq2QMC++g/WS24S8PlYKqaJ70JQaYq2cDr7SDFtVltiokvF4W92YfKUz77urxa81/C1pZGEMZubLRQGYz/PGbLYTplMtMBR9D61+l1DjdhIVzkdQ7nQQVc4HUed+BA2ex9DsfQKtvqfQ7X8WfYHSnoBgD7iKkaAbCuzjBPt4xD2MR9G1xxrRsTMoJT9W7QMWk2VhDWYk0Y/UmPlcHIMXJRdGx8LuYzjkNoaC9DDIoNLPTKGXYO8KuEndQA8Dx0C4Ho+PitHDALd9kXroieBtgT1fZ5ROfjTBmi7eDsOxDhiIskd/hIDdns+zVf1gOkNoLPyNCPX7dOq3UelyHSX2V1Boc+GnUJfJR04el2DvcRm2Xtdh7X2LUL8HtwhjeEbTrauVj8zpPK0RR7DHycLTdOupJV5IY/qTSbCKUy8j1KvbI1BLR17XFY6GTqpLqmGCUNPihwZuW7ojVEmiLEU3OiErIxWonuFLBIiqflkVyfCLLPogQwy1WKBzmp4uwchIrhqPb2qJRiVfr0QyBGYKhVX+yK30Q3aFD3JqeL8xGBVtzBp4DI0MIu0DUegfi2HwSOI+0+k8sggeGX5JQQePKzryDgwN9uLU2fdw6OQHOHyGjv3qAVy6S6A/OIpLRsdwzfSU6gFz1/YqHrrcgbWvCVxD6NQj7RGU4EGI+xDofgx8fgrq4akuCEtxVGCPyXZFUrEncuqCUNkRh5aBNPSM52F4Slw6NUbnPamDeu9Avg7svdloJthrCPTK1ng+LwF13SloI9R7hgsxMFaKkalKgr2a57AakzNVmJ3juSLM5xdq1XmTzpc7a4cuE+oSOBcJ8UW6rqVlZkaUhq5dXPmahhCgqxbJbXlMI/1bpNHakkC9TUF9fQfqBPrmEqEuDb+kBe8iH6dTlxawz6HO4Kxrv0tIb7v0tTUCRUutEfBKBLk8tkEHT+iofusEugzVqNJFBSq5wEo3S9C9KM2UC4EyNCdbGa+n+L8y3LOmbeX/ywVfeZ4Mz2xfF1iTi70yqWmAkCPMCdNNwlSgr0o8pQRyncev6cSPK9QUA2JrFoYKwtCZ4IamYCvUehqhxvE2Gh1uo8lOD802t9Buf4fO/AE6nQ3RTsC3uZig2fkh6hwMUeF0BzXe99AZ+5hAD8eTwSJgsYn7Z+CQWvKtQaw/GSGsB7HC2ytb/QSrQF3q+6VqRTfBS86DhudjZZPBhlsB+Y7U8IoMmanrFTvXLKqVO99UQ12lCuqizY0i7ovnmtI+BzuD7lYJX1dcvLTk5efP36K0E5AJSWv8Hm0s1eIJvz8b8yVYoRmbaQ9Ff4kdWlIMUR1xE5UhV1EZfA2V/pdR7X8JzSHX0ROlT2DdpsO8QV0hyC4SWlcwlXYdc1nXsJB9FbOZl+lQL2Iy7Qpv38Rc7m0s5d3DUr4BlgqMsJhnzNum0BZb0+HbQ1vihNVCF8oVqwVuWMp1w1yGI2ZSrTDBINIXfJWB9xjKbb9D8eNvUfR4L0psv0Gl437UuBxEPeHe6HmUrv0k2r2lL8x5dNPV90nTL4J4gCwcoMkdIOCHwu9hNMoQk7GytJ2sVWqBSZpc6R8vY91zasUkS0zHST95Ez5uzGBgqC6+DoYysNG9d/vdYgC5gW7CvVeGacIowr03nI/zdlcIwU6n30fW9keYEuRWGI6xI8QJ9Qh79IbZ8P+t+bfH6AunUw8i1P0MaTDuEur6DFzXCHVp7HXxBdSTmCoF8QBcvK7A0esq7H1uwNZXD45B9+nUjenUBeomCGSKEM40JEb6v+TYIj7fCcnFHoS6DzIJ1AICq6QhBBUtoahqC0U1VdseQgnQA1DV6Iu61iCCilCXrm/D6YR6Lp1mkZopKi5dI/XoUpmx3EbgtGBpqRHz87Wqk+M43axUzHR2JaGxOZJQD0Jxtcwo9VH18XnVXsip8kRurQ+KmgMJdGYJvdFo7otGx2AMBkbj+VqphHo2NukYN1fysDCVipYGX4Txg7x7ew+OnXgb3x97BwdPfYITl/fh4p1juHifUKdbv2Z6lk79Am4/vgwDh1sw96BbDzCFa6gV/OMcEZrijoh0T0RmeHLrRqA70b07EO4OBLsTz5c7MplZlMmCGAxMHTLBaKIEA+Ml6B8txvB4mZKAvY/Q7iLcW3oyUd0qzcBiUNochcq2OAapdAapHHQNF6BvjOdkopTPYxYzWYbJ6Uo13j43R3j/LdQJbxlHXyTc5SLpEu+vKKALeOuxrpFSNm6lRlktHi0OndslpvGyqtE21BW8l+h4l0aU1haHqYH/HuorhCuDsvRVX5cSUrU+qW5JO622mCoigIvU/fW1UkKonJJql1rCRKAkDax0F2xlkpOU4+kqOATkIh6PArlIxtkFZlJfrZOujl0CglzwFcDrLvrqyit1NfNSKSSVPLIalOpFzseUVrtVq17Mt+DZGLOWLrrTylj0JnugIdCMae99guEBGl3vot5RD41OhLzTPTQ6Uy4GaJT1Rj0fod7TBI1B5uhhgJ+tjtQBfa4BWO0AeAxPN3jOxKUrmA9ima59aauPcJWhGAli8r5FAnVmLOKgZYk/tcwfP59tvXjfzKwI5LXti8+bG9Tm9jUMWXFKSXrb61ag0hDwmvUd8TPhY1r+XcvPa03Dz0HArmFgZXDe4PfmiaYaTxmkNxeKsDHJ31JPMAZLbejY76Ik5DLyfc8ix/0E8txOoNTrLBqCr6A9/Aaagy+i3u8U6nzplgOOoDX0GLoiTqA36iR6Io+jK/wouiOOEWwn0R99GkOxFxT8x5NvEPi3MZ12D/OZRljKMcVKnhVWcqQHiy2Ws22xkGGDuRQrQpVAD7iINrejqLbZhyKzPcg32Y1ck0+R8+hT5JnvRqHVlyiz24cKh+9Q7XwYdS7HGABOo9nzPDqkbt3vGroJ9u4gApfqCdJHf+gdDEcaYJTmdpQwH440wXDUI0xKn/YkSmaJSv15vBm3ZpiIf4SxmIfqOYMhd1V3yh5/7sufIA/UZ9C5jd4QWXv0Njp5vzPwDsWgH2iIrqCH6Am1xCDd+WCkA3pDbfmYJbpDpFujudq2Bz5Eiy8zJC+aBbdbKHO8imI7mVH6EtRTUswRzAN38byslrGz9xao68NBOXVDOnVj+MQ9JNQfISzVDNEZVoS6DSHlQKi7EerehJUf8moCUFwXiNLGIEKI8KIqCNdKAr2y0R8VhGddazCaOiPpRBMJr0xCPV/VqMvKPit06FLGqC7sLbZjZalDjREv8EcwS1CNy4XFwSy0d9KxNoSijEAvYCqWV+lGoLvz9d2RLy2AW3xR0RmCut4oNPXF0hXHEoDxGBpP5n6y6D6Z+q8UYmO5AIvTmWjj8UaG3MODu3tx/OQ7OHD4Lew/+j4Ont2D0ze+x2m9gzh79wguG8skpPPQtyTU7W4S6vfhGPgI7uGW8IuzRXCiA0JTnQl0VwY/F8LcUTn1iDQnNbYel+uB9PJAFDVFo7ojCc392TyuIvSOUNwK0EcmyjHIbb/MNh0qUFCvaolHSV0EiuvDUdYUhRo69gY69pa+TAYrZi7DcmE1n26/COME+9R0hep6ubBAeCuo64Zg5LaAXK5XSM3/jrQ872ta3fRwnQhHjTzO7Yq4bUJTumcubw+/LNLVEuBri4PbEpf+t1CnO5bnrHDfDBrrKguooujaCXftttbWCHsBz4ZAiOBQZY1S3igzU2WWqlxklXazMgxAsCnJYzxOJXHycgGW2cVOHbuUPRJqUtcuwxA6ty817fJcXXBQblxBnU59XWbS8n1oBPAym3aYIBuiK+2mo24D+H3EXBO2BosxUx2L7hQ6djqmxuBHaPI3ZhpsoHqm13jcU7Cv8ybQA/jjC7dBR4wjBnP8sdSSgqfj5dxfM35kgHzGACkLWzx5MkRAD2BlvU859SWB+mYfljd7eL+L0O0gZNupVkqgzgAsLXOfiwFn+/3uSPWqp2ToRc6tSF1kltLQbWn5Ocj51zCYrmrp0JlBaTR07hoG2lUG3RUGX8JbtzC49PQR1eHJGsGurYQ0w3u6RHM0GUvH7omOQnOUx95Cjv8ZpLkfR7rrUWQ4H0WexwmU+Z1Due9plPucQIXPEVT4HkKV3yG6+YOooRqopsCDaPT/AY0+31Pfocn3IFoCjqIjmNAPPUe3eoFu9RId7A2Mx9+h7mEy7gEd9AOMRd3FcLg+ev0vosnxB9Q8/hrFJp8hz+AjZN5/H+n330MqlUxlGH9MuO9BnuXXKLLZj1K7g6h0OoZa19MM0hfQTLC3+F1BK117i+9ltPpeRbu4bIK4L+wBXbahKivspYYJeKlBnyDUZVLRWJwZRuNNlSYI+PHoRxjh/w8G04X73+Hx3dFtA+6qSURdfoS5L7f+D9Du9wBtPiIj3jdFXwhduQA90BptvqZo83+IDgK/PdAYrf4GaPK5izq69CqX6yilSy+0OYd865culKYk06kH68PZ4xIc3C7BzvMqrH1uwp4Rxin0Hlwj78M71hj+8Q8RkmxC12mOmBwrxOXZIlHWKa3wQlY1oV7rh8K6ALXYc3G9P4rqZOFnf5Q3BaCcUC/n7dpW6eAYjc6BFLrTHLpLmXgky7VJ7TXTS6akSwttlFRwSEmeDuzz8/WYILCknLG9Kx41DTL04oW8MhdklzvRoTsjt8YZBfWuKOvwRU1vKOp6IuiIY9A6EI/ukSQCM40BIpeOkyn+cgnW6DZmRzPQXB2IsIB7uKu/F4ePvoWv9r+Kz759DV8efh8/nP8SR6/uwym9Q7hocArXTS8oqBsR6o+9HsA1zAzeMY95bh4jMMEGIXTl4RkCdoowF7CHpzrxnBHqeZ6EejCPMQYVrUmoJ7DbBwvQNVRIqNOpT1Qy8JSjf6SEkC7ehnoGnXo8ShvCeT7DGDAjmQnFoKo9nmDXXTjtlK6OBPvAWAHPZwndehnd+g7UxaXrhrQE4AJ22e6sXypL3mk1Ml4tNe8EpwxbEKZrUrcuQF+V+zKUQpe7QhhKZ8alHmgX6GwX+qGZ74eWQNcuiV40/lpfpcuUclTuQwUHQmFNhnXkAqwM7VByf52OfJPQ3dpowiZhvclMTQAuzaZkpXsZwtFJt48NAuZ5LTsB83JJpG7BDd1apyKp6liXpfEU3AXs3A/hKFCX2a2b6/183SFK1yFyQzuKrfVxahJba+N4ujaolor7ke//xxXCfY6vO1SChaYkDBUFoJPuuz3eFq3RVmiKMEdjmCkaIyzQFmuHXmm3WxCE2aporHZm4+lUNcDgCGYazzQdzBRl7J7BkUCXsfQVapla2tRBfWlT1/98dbODf5MyR914uoD8xeIiP32/O9Iy41HLAqqLonIO5P94zhXwddUsuhLWKn4OcgG7hKJTX8lnZkYtEe5LReo3srFKgEupI8/7E20dzwvPOV38+gqdPqG+MZcA7WQEJru80VH2GDWp91EWo4ei8GvIoWvPINSzqDzPkyj0Polin+Mo8j6KIq/DKPQ8iCKq3OsHVHt/jyqPA6hw20/RSbvK9gCq3b5HrfsP1CE0eNDh+56ioz1H93qBYLyEboK8w+ccWrn/JjrvmsffoMRkF3LuEeZ6byNZ700k6FO330biXcKdoM94+CnSHu1GptmXyLH8hkD8HqUOR1HmdBLlLqdQQVU6y3j8cVTydo37OTR6E/D+NwlVfbQF3ub2NrrlAmiUMYbjTDEUJ31ajHlfLnyaEPZ07IT8WMRDjIQQ7AH8X6rP/z7hbsDjNiDQ76OTIO/0MUSblyGamfk3uxug3Ytg9zMj3C3RKtdwZB1cskYW0xCJQ69110O163WUO15Gse155FudVrXq20j/2c9SCfXgED1C/SLs3S7CllC3oVu3C9CHEx2sa4S0CjCiGzWkGzUirB4hWjoi5j5WvdXT6Jaza32RV+ePAkK9qJ4i0AtkGKReJiQR6I0EO2Ff2xqO5i465wFp9JWLsaliTBNAqkMjHYwMuwjUlxc7VWne6nIHH38BdVXO2B2P2mY69Vpv5FfooJ5dSVU5IKfaAYXN7ijv9EdNVxjBGY22/ni6Wd0qTNJ2V7tUho0l6ftSiom+DNQU+yOAJ0r/5tc4dESg/pdtqL+HHy58iePXvsNp/WO4ZCiTkC5C34JQt78GK8+7cA4xgWeUOc+PBcFuieBkG4SlEezpAnM692R7hCZRyQ4MhIR6WQjyZRHq5iQeH9/LQAHdtrj1UoxMVmNwrAK9QwL0QnQN5hHq6ahpk+GXSOXUSxsj1DBMeVsMarsS6fbT0C4NwIZzGCSlARjd+rS0663A/EL130Bd+sbQtauJS4TEajvVQVh2ErAyNKHrqLhOoK4J7Blk15k5qYuHAqGVrpegruunvjrXA40AnkBXVTErvX8D9WaKr7cD9uciZNWYrcwcbVFdHZUb5+uqVr7y2ipToDNVF2sJoJXtmcBr3K6VvyS5v7Oikk6y3qksk6eD2jbUGThkKEc3qaqbry+9YQa2nbpAfYxAn6Cm1O2nmyN49qSfAYbngN/NpxSWCeY5gnUoH7P8DMcrwzBSEojBQj+lUd6eqorEQnMy1nvz8ONEBbAgJYttdLdtqj/Lj1sMJoS3XOxdkRJQKbncHCK8+yk+tu3Sl+nSFdA3WikZO5fhFbpxBfIdmDPb2Sx7SaUEvwyh8PHn/ycOnueQgVDKVTUE9Apd98pqDT//SsKcTn25EKtLedAs5tDsUIv52FgsxuZyKbZ43lUNuwRhBmONNMKjMVqcy8DSTBz/Px7Lk9GY7A3AYIMbevhbbM1/jKrEB4T7TeQHXUUO3Xo64Z7idBhJDj8gyW4/tQ/J9vuR7rAPuY77kOe0DwXO36HY7SBKXQ+hzI2SrcshlDofRJkzXbjHcbrp03TRZwg4ylsc9knUudJtc7+VVt+gwHgX0vTfRcL1NxBz/XXE3HwDsYR60v0PkESoxz/4AHEPPkKCwS4kGe1GmsmXyDT/FlmW+5VyLA4g1/Jb6hvkWe1Hke0PqHA8RoieoTu+gFpyso5q8rlGwN8i3Om46eTldnuQPrpC72IgygDDBPwIHf1QEB1+wAMMBBhwa0gZE+wP0e1rTKAbod3TEK0CbtcHaHS5jya3BwxSdOSeJmhwNUCNMyHudls5c1G1601UOF0l0C+hxO4CCunQ8wj0n0A9PdUMoSH6cJELpe6U5zXY7Th1BfV78I01VFAPItQj000Qk22G2DwrOnV7Qt0duXTmuYR6fi3BTuXXEPI1Xrzvg+IGuvfGQLrNIAIqEi3dCegezMAQnaUsAiHrjc7P6So3dPXUrdzqhmGktnphvk45z9HxIvQQYs2dsahpDkEpoV5Q6Ypc6TvDL1JWpQOyCPZcuvXiFh9UdYSivjsarX2E+lAKxsazCHWml4v8wS/SvcxXYoY/zvrSEAR63SPUv8Gx4+9j38G38PUPb2P/yU/o0r/FyRuH6NRP4Pz9M7jy8BxumV3AA5srMHO7xXP0AC5MsTwjTXiOTBGYaInQFFuEpQrI7REiQE/gVhbNyPRASnEIcpnClzQmo6YjCy39hWgfKOb5KMUgnfrgeCX6RkvVhdDOgdyfQL2oLoRBMgTFjWEoa41CNTOWxv4UtA1noGuEbp2Zj9Syj0wVYmpWhrQqsbRc+xzqmmWCQapYtmEtMJfFqLXbfWFkvFlqvmWyl1ZqzAmwdYJfLhquy3CKgFrKFZ9DnUCntIu9Cuj/K6iv0W2L+/8JzOnKdR0eddqQzGCJf1+iG5fFNpYJT6nMWS6jink8hXx+MZ9b+hPJ2qdK23BXQwwK5jU6qSEYATrf97rMlJUgJpO1pPyRmYWWgJU2w6sjCuayBJ60I96Uha0JYBnHl/kS0icFG91UJ8As59kss4XRYmgHCMO+HGi4Xefn9mS8FM+mKwF+b8HgKbNEpZ+NmpVLcOuW46NDX2MglIocaUNMqGvWBfAvFrTQAb2FgG+mGgh+CU47Nf6il+r8t7WuShRLnoNdywxGt9pUHcWgsKabPawL8Pxu8Pyu8txqCXHtQi5/E1lYm8vE+nwuNhcLsbnA870oaw9UMrug01+ppOEqYxbI79hUCsZHIjA9Go5JbicGQjHeE4zh9kD01HqiucAWNRkWqEh6iLxwfaR6X0Cs0wlE2x5C5OMDCDX/BkEEaqDxbgQbfYqwh58hxvQrJBCoKdYHkEaYptsdRKbdIWTYfo9Mm+9Q6HSUDv4kXf1pVHueUqpyP4lK1+OocDiMEot9yDb6HEn6HxLo7yLy+juIuPE2IvXeRcy9D5QibvMx/feUIu9+gNgHu5BoyOcYf6GUYvQF3fxu5egzTD5DttkeFPCYiq2/Q6ntQZRQxTymCscTqHI5TeCeRTW3cruOrr7Z9zI6Am+iK1CP8NZDt48eurz1ub2DHt8HdOtG6PUj1L0fopPwbnM3QotUVMm1GOf7aHSlI6djF9U730WV401UOd9QzrzK5Zpy56X2FxXQi2zO0qWfQI75MUL9pclHO1B3dT9Pp34Bdqqs8TrseUBOjECuYXcJdCMEJBoiJNkIUemP6NItEFfwGInFDsio9kBeA6Fe60dgEeZVPmpCUnaFF3J5W4ZkiusDUUKoS2Otlp5kdA/JLMliTEwRrNM1mJutI7ylHO/FBJnFxQbM0RVNT5djnA50YDgbHX2JqG+PQJkEEAaT7DKZ1SpO3QU5VQR8jRsKGrwIPd0s0vrOKL4eM4P+RAyPZGJummkmYbe5yB/kQi0WRkvQWB4Bf497uHltLw4dfgd7v3sDew68rpz69+f24PDlA3TrR3D69klckCEYk7O49/gSTN1uMpu5B+dQA3hEGqkl/wISLAh1G4SLW5ehFxlTT3JCWIozItOktDGAxxpDMKeiuj0Hzb1FaO0vUWDvG6nAkLh1urvekWJ0vuTUZfilsDoQ+dUBKCDYS1ojUUWoNxDqzUPp6BjJQDffX7/0rR/Px+RMyUtQJ8wJIQGsgFqALbDWTSYihDUCNrlIqGs1IFP7tcyYNAyqslyaAH2NLl0BfQfqi/w/gl1pkfflsWU+n38XoMtwzQuoN/O2BBKdNmSIRUDOrEC54FVdX29ZOUnLQLu2QCgTHGuLBJMAR4YFVnKpHB5nHqEsNe5FlA7wL4BOkK/RlRJga8qZ6xp+vQx0mX0qF0qlnv2nUB/gMQ7x2EZ4bLo2wBppgSAAfjqErWdDeCIOm899yuf+yP2AsAbfgxpWYbAE3wO0bTrx/f7Ix57K8BWDpLQr2HrGfT8dxupaL5YZSNcJeFm1aXNjkMcl518CK881MwmZvi9a3WD2yvehYWASx62bICQw3wb630zWkuohcevi2gXqGllcWk0oq1VAV5OPBOrLDBLM4jRS/bTE/18oIMx5fmczsTaTiQ3e3povwMZsAR8rZqDl5yEBgBnu4jy/W7P8jk2mYmQoEgO9IejtDsJATwhG+yIw0h2O/pYgdNb4oKnYBZXpj1EUZ4IsOthUv1tI9r6CeJfzCLU8BA+DL2F97T2YnPkLHp19FRbnXofVhTdhe+lt2F95D07XPoDr9Q/hefMTBNz9AuEPv0GixfdItT6MdNvDyLQ/gmz7o8ixJ9RsjiDT7DskG36NmDufIUJvF8L0PkKI3ofUBwgh6EP1P0Cw3nvPFXbnA0Tf/wRxhp8hUUH9c6SI0zf6BGmGH3H7MeG+C9mmnyOXcM8z/wo5MmxD5Vt8i0I6eVGB5T4UMVCV2x9CjesJNHicQwN52uhyjqC+QF1Cs+s1tLrp0ZnfQbvHfbTSmTdT4tJFcrtJnLrrPQKdIpPqXfVR6XiNAeQyKp3pzp2ubMP8HAqsBeinkWtxnIHnKN/7kRdQT443RoAf3bnDCdg4nYWjAN33Jmx9byioe0UbElh06vH36dQNEJH6ENE55ogvtEFyqRMyqmT4hRCv9iZYfQlyX+RU+CKjzBNpVGaFN/Kq/VVlTH1nPNrptntHcjE0UYwxAmyaIBOnvjTfhBXCfHmhnm6ghlCvxtx8BSYJ4hHCSmahNndGo6Y1FMXVPmo90vQiR2SWujzPCiRDKGTWUEYnX9kWhrqOSDWG394Vi/6+ZMxO8su7xB+HAGSqAjMDhWgoC4ef+13cuv4NDh95F18f+Cu+oD7//i0cu7Yfx68f5PYwzuifxGWD07hleh6Gdtdg4akPO797cAi4C5eQ+3TrRghMsCTQ7RCRTqjL0EuiPcISHRGa5IzgBBdmOV5ILSGgG5JR3ppBsGfzGHPR3COOXcbS5SJpGc9PCbqYRcjapfVSp94Sg7L6MBTWBDJohaKoJQrlHTGo6UlAPd9Xy0Aqg0CGgvrQRJ5qkqbKRAl11dNFGncRoDttFwQga1LrrRp+bUuzs6V7J8hFa+LQVwhCQmhDQ/Cs8O8EuEagzu3aEvchE5KWddDXAV2CgAzjENqE3lM6z02+voyR68bMt8fNBfTLBBY/75W5aqzOlUIzV0D3L8MAedx/Ll+PWiVsNFk6rWUTkFLnTuAQ7LoabCnbq30+Nr8htdV0uRsbzDJ2pMbRdUDXSQIYpZqdiXRwlwulMhSjJeBXNANYXh+iax7G2pNhrIs2pRSyj++pB0/Xu+jCu/EjJWPv2L6txKznGbOBp9zKRVkZN18jwLXKkTOrkQobgn6TtzcZTDd5zjfV+eKx8/ysC4BVqWIjJUDfcem6mnOdfgp0BXUpU1wjhKXCZVM39CJOfVWGTTSEODMluSguteeSLa1rCPsVOvqFfGhmsqCdycAGt2vT1BTP9QzP8xwzgIVyZk8yBFbN32YF5vj42HgaBvpj0CPzQFoD0dYUiPZmwrw5GF2NFH/vreRARZYjipNskBP1CGmBD5DgrYcY16sIsTkDH8LI4d43eHj5A9w/+zb0j76GGz+8gqv7/4hL3/wOF778DfVrnN71rzjxwd/jyle/ghH/x+r8e7C+8B7sLr0Ht1u7EfBgL0IM9yHo7rcI0P8afnpfwOfmbnjf3AWfG5/A59Yn8NX7BN63PoDn1bfhe+Md+N96H4F67xPsHyGGmULSoz1IMfsCaY8+RbrxJ8h8+DFyTD9FrvlnhLa49S94+3M+vgsZBH+WyW5kP6KTf/Q5ch59gXzzr1H8eB/d/HeosD+IcmYkRRY/oPTxMVTanqLOocr2PKrsLqLG7iqq7a6j0oayvY5aRz00uNxV1VR1zrdQ7XANNYR5ncsN1LrSpTtfoVO/pty6wF0qXeTiaN5jQt3qFHIsTiD75TVK05IeITjwOhwdT8He+RxcCHNHv5uw8b4GxyB9eKvxdCP4xxsiOMmQDtQY0VlmhLotUspckFntSagTsnTpuYS3AFygnk6gJ5dKxYc4dkK9MRR1XQmEVzr6RnPVAhBjE2WYmqxSTn2JTn15oUEBfWmxnCleKWbnxM3nYZBOtKMvAQ2EdFVTMIqqvJFV4orUQgaVYmkq5kOwy2vLeH4IyqWHelskGsWpd8Wgg1Dv60si1PMJkkqmlNXQ8LUne3NRUxQMXzcZU9+HY8fep1N/k1B/g1B/Gyel+uXWEZy8dRTn7pzA5Qd06g/P4C6d+iMXniOmVA506650616RDxEQb4nQZDvl0iPo0sMSHRAS74jAOAcCXy6eeiG5KBR5tQkobkpl8ElHVWs2GrsL0NpXxAymRAFd1D1cgLa+TAalVGYnCXzfkSiuDUZhYxiKW6NR1hmH6u4E1PVKJU0qOoYy0ScNwGQIZpLp8ZxM6GLaTUhIaZw48FWCQ1yqaoFLlyqNv56LcNPd1jl2JRlG+V9BXdw5Hf+GQIn73eRz5PY6X0tW15FFNJ5tyGpEO1AnUJg5bKzQRdMpahd5fPOEDoP3qgJ6JgGTTveYzn2nEegypyCdkMvQaT2TyiWUBep06ht0rgSerLe5RVf7ZJNg5OvtgFsnXRnj30oFtu3hJ5G4ZWlYti7DInyvK9p+LBHqSxvDWCHYNZsjBLOAne59XRqn9dC5Uxu9eCKgJ6R3JOBXy8xJy19KTSyiI5etNBgToG/wXMk5k9a4MtlpS9PC27IMYANBv30xeF13MXidgUu91/VSvj9drflzqPP+jtalLFEr5Yoy1q6Dujh1gbr09pGFLwTmTxj4njB72dLyPqG+tlgA7Ww21maz6M4JcwJdO8H703TqzPrWZuj8mUVpl2r4+6xkxluIibFMDMtCOD00Ta1haGI23lATgAb+BpuqAtFcFYT6Uj9U5LqjJN0ZefHWSA01QazPPYS53kSg3SX4WJ2Du/lJ2Bkfgpn+t7h74VNcOfoOzux7FUe/+D1++OTX+P7jX2H/e/+Kr/76X/H1G3+HA+/9Iw5++M/UP+Hwx/+E01/8Ahe//ndc+urfcfXL3+P2gVfx8Ph7BP8nsL28m47/U+oT6iNmAO/C9vybcL3yDgH/EQLvfILwB58ijlBOttiLNKu9yLL6EnnWlBVBbbUH+Y+/QCHvFzzeQ7f+GYH+CVIMPkTy/feVUu5/iLQHdPQMDFkPP0e2CeH/iG7e5GtkGu/l7e9QYHYY+aaHkfeIMj3C+ydQaHYahaZnCP5zKLO5TIjfQI3TTVQ6XOX9i9QFVDlcQrXLVVQ6XUKlC906b5c5XUax/QUFdAF5hqm49GMK7ttI/9nPcjOsEBGmD1e3s3ByuwBXPzp0Qt3Wh6An1MWpByRKnfpDhCQZE1gmiMo0R1zBDtS9kFPrrypgcqp0yiz3RlqpJ1KKCfUyQl2cukCdTr2tLw19svj0eJFaIENK8OZmawl1OnT+wFeWKrHMlHBhsYhQLyDUZWX9VD4vllAPRyVdQCGhnlHsiuR8Z8oV6cXMFMoDkFcVjOK6SFTS2dZ3xKKlJw6d0tedGhxIwdwknR8DxgZTfM1UCUa7MlCW4w0vl1u4fWsfjp/4CN8Q5p/vfwufHXgXRy/tU1AXoF96cBpXDE/jqtEp6JmdhbH9VVh73YFTkCE8w03gE2UKv9jtBalTnBCV6oKIZBcExznCP9qWAdEFUVneSCoKQVZlDPLrk1DalIbK1iw0dOWhpbeAbrsY3TIBabQEPSOFvJ+j3HpjZxJqWqJR2hCGkuYolLXHobIrEbW9yWjoS0XrYDo6R7LQP56HIWYjI1PFmJytUKslrdD9SU8RmWm5ImPmCl4EC+G1JmBXQxB/KwJcOXkCTy6QEvQK6uLkxZkvEYZy0VS5827CoYuQoAjKJ2syhqxznQKqJ1LVIhNYVug4JXOQgEpAaOQzkKEW3l5fIDQWshksUrjvZO47iQEkma+bzNdN5bES7muZPO5swkuGYARmUtcuQxKE4AbdP925av2rhjFkOIPvQ6mH0kFcNwlpp1ZdxtZ1wU704nG+P56nVemUSOe+vE6oE+w6qI8SlCN0z3T0UuNOSMs4uRor5/nckQytqNs8z2u8rVESoPN8SwsAvtYmX3uLn8uTNQKW2ZTqlEjIPtVKp0RprCWzQUUC83JK59L/FuS6xmciGZLhORHJtQUlglhLh60Vp66TVA89ZUbzdKNe9zqyVu8Szc48M6I5nt9ZbmdyCXQ+Ns1AMc3PZoqaqSDYJaOqxAIfn+F3bXwkEwM0FZ00GU00U3WEeU25PypLCPNCH1QUeKMi3xvlOV4oznBFbgKZEWqGKO/7CHa6BX/ba/Ak0JwsLsDK6AQMbh3A9XNf4MzB93H4q9dwYPefqFfw/Wd/xv5df8AXb/8bPn7t7/HBK/8F7/3x/+L2/8Ku1/4Ldr36n7HrL/8ZX/71v2H/2/+Mwx/9Gic++y2B/3tc2Psn3Pj+Ndw7/hYennkXlhc+gBPdu9edzxFo8CXCHn6FGPNvkKzG8b9Dlu1+5NjsRfbjr5Bt9TVyHn+NPNu9KLD9huD8ihDdjSTDDxF35x3E3X0HifcE7h8R9DJss5vQ/4xu/gu6/T1INeT/G+/n/e8I+AO8ze3DHwj+w4T+EeooHf5JBg2CnQ6+zP4ytxdQQhdeYnMW5XbnUO5wAaV05iWOshjGJRQJ0Pm3TPPjzCqOIuXhYeoIsixegnp+piWiw2/D3f0cnNzPq17qzv634ECwO4fcVk49IEHq1Heg/ohQt0Bsni2duAvSK71UnXp6hY+CeUaZt4J5UqEbkgropkvo5Pn3wvoQVLfHoLkvmS5Uxn4F6rJARgXm56oU0Jfnq7AqV9eXpRVvIabncvk/mWr5upaeKLrvEIItALnl0tLWGQnZjojPdiLYPZFZyscrQ1BUG02oxxGUCWgjzLtlrdT+RIwMpfDLyC/sIt0OswANXcggHXB+mhM8HK/itt4+nDj1Cb794V1C/W18uu9dfHf6a5y6cQgX7p3ANaOzuGFyDjdNzuKO+QVC/TqhfheOgUbwCDODT6Ql/KKtERRvj7BkZ0SmuBLqrgiKtYdvpDWh7kyoeyE+P4ABL5yBLg4lDamEeibqO7PR1JOLtv4CdG1DvW+0iGDPJ9izCXZx63GokMqX1nhUdCTTpaegvi8dzYOZaB/ORjdd+gAd+sg0z+tUqYL6HKG+pGklzOnSBVQCLJlRSbe5TshI325perVBV/o/kq5BF904gf4C6gJ0nWSsXV1E3R5q2VKgIlxVSaIsuEDgSrXLCoFCgK/Ol2FlthgrM4XcFkIzV0So01kygGsXMwj1REI9gfBPINQJdk0Kj0Pn1DfWcgjdfEKLUFPjylLKKNPhZbycmcGGQFkArgtIzwOUgrrAnMfJzEFXq66r9tENS0nPfqlhl2Ea3ePSbmCVTlrc+ur6IF32EKE+DO0WwU7AC9S1MuYuPWX4d1ncWrfgh5zTlyQTmwh0nRgkN3gskklw/+q6glT+rDWqypInmipuRRU8h+UUIa5UQhHeKjMRdy7XFHYujm6PrxP6IploJKsVbQjMNeUUwa6lY9+WhvfXuZVujE/X+b/yOnLxeYUAl8oXQn1thtsZ3pex9Gm6+CnCfJL7meI+phmQpyuxQjO2MEa3LmvpdqeiszkWTTVhqC0LRGWxH0oI86IcDxRkuiKfLr2QQC9Mc0VekgPSo6wQ52+MMLfbCHC4CXebq7AxOw8z41MwvHMYejKT+9QeHPvuA3z35ZvY98Xr+Pbzv2LPx69g17v/jo/e+iXef/1f8daf/x5v/Onv8N5r/4APXv9HfEh9+sa/YPfr/4JPX/8nfPLq3+PDP///8Mlf/g573/kXHP701zj91e9xef+fcPsI3fzpt2B16X043vgY3ve/QIT5t0i0O4Q0hyNIt/seaTaEPEGfbvMdMmwJZJv9SDb/ElEPPkLYnfcQcfd9RN77ALH3P0a8wadIMPwMSUafqwutqUZ7kGz4JRLvf41kg31IMdzHx7gvkx+QRceebUYI07VnUtnmx5gVEOyP6doJ6yKb7a3tWRTbnkMxwS4gL6RkWyCtdunSpdVuKqGeTKAnUWlmL10ozcswQ3SYHjzcxamfhavPNbgQ6o6ypF2oVL4Yq+GXwERjQt0EETIBKfMxoW6PxCJXpNCRS1+T5GJuizyQXOiORMI8Ls+ZAHMh4D1V0698RvLKtmg09iShaziLUJel7EowM1NOl84vygJdwGIVnTrv80c+M0snMJWJodEUdBPKDR0RKG8KREGNL525KxJyHBErrYCzHJCU56Ha2+ZVhemg3iRQZ1bQG4ceQn1wKAnjY6lYogvZWCrEFgOGhoDvaYlARoIlXHmybut9gxOnd2HfD+9j97dv4+O97+DrI5/j2JXvcPb2YVw2OI5rxmdw89E53LO8jIcOt/DY4z7sfY3gFmIOr3BrOnI7BMc7ISzJFeFUWIKLDupRNghMcERYuhuimRkkFwUx0EWjqCEZFa3pqO3MQl23VMPolrrrHSuh6xYVoW9Matmz0NxNt94Wh6q2JFR1pqGmO51Q53P4w+oazUfvRCGGppl9MF0emy7FxGw5ZhZrsbDaQrB3YJlQXyHgZLLL+hZBtCnDACKZOv83ossUCcxlnH2N0lW18Dbd+Quoy/h5G/8ulTIytKJz5RurjYRyHdalgkVaKjOQrs4X0eUVUvnQzuUprc3nESb52FzmdimdYE8i1BO5zyTuk0BXQy9ZCui6cXTpYSKVHzqgq9mi2xdAZexahjVeQHxHOlDr+riLWvh8eV6zunCo1eqke1z3d+k1I0FwhWBf5TlSLpuBULS2wS3vS/WKqmAhvBXUFdwZLAn6FxKwM7BIsCHMpd+5zA5VC4GsSzlnHVXD+1UMii8ArlPRtgqpAj5f10pBiYBfk3Fzglx3oZjZDgOCDEU92Wzg/Wp+blKuKGAnmLnvNW0JH5MLzwLxEgaREmYFxXjK19rScP/8DLTzuVidzsXKVAFWaQxkiHJ1rAyaMQaJcTp+Su4vM4ucH8rHVH82hjtT0d3IrJi/vbrSQOXQi3M9UZDlhuwUB6TFP6askRFni7QYKyRFmCM2kFD3uAN/pxtws7sCW8sLsHh0Fo8M6NbvHCXYv8f5k1/h8IEPsf+rt7Fn12v48O3f4aP3/ojdAvcP/4i3Xv85Xn3lH/HGa/+Cd9/8N7xH0L/32r8S7j/Hx2/9QulDAv6DVwn8V/9BOfxPX/97fPXuP2L/R/+Co7t/Scj/Gpf2/Q56h17Bw7Nvwvb6x3C/uwe+Bl/Bx2AP/Ojkgx7uRZjZPkRQYcZfwe/uJ/DW/xABdz5B4N1dCL23G2H3P0f4vS8QdpdbKoJZQLj+Fwi/tQeRensQdfsrxN7bS+jvp7s+iDTTg+p2otE+pJv+QNdN125xDDlWJ5D3+BTyCW1Z+CLP6gxyZdzc+gxyrM8qZfPxTMuTSCfUUwj1JOMjSKDrT3kZ6tJ2NjZSH14eZ+HsKisfXYGTjKvLknYhd+EbI1A3Vm49LIVAT7dCbLY9ge1MqLsjqcgTScVeSChwQ2KuK+JzXRCb44zobGfE5dOpl0k/lmAUNUYQ6jHbUM9U5XfjU8WYm+WXZKGKLo0uYJlfmqUKLM4XY2oqD8Ojmeijw27viUddazhKa6XHixeS6dLjeQxxchw5TnTtXsgu52vURaK0keBTTj1OQV2ahw2NJGF6Shp45SiAbCzKFzcdHQ3+SIw0gIP1SUJ9L05uQ33X3rfx0Vfv4osfPsXhS9/g1C0B+/e4cP8Irhryf80u4qG9HqzcDWDnYwLnAEt4hNrAP8oBofEuCE90J9DdEBLnrKDuF20L/1hbBCU7IiLTHQlF/siqikRhQwKddwohna7q1pv6ctExXIie8VIMMOUd5A9rcLKYYM9DR790bUxGXYcsYJ2J2u5s1PfmonUwH9109X0TJRiW/jgzpRjldmymDJMLNZhdbsLCSivhLmDvIaAIH0Jdu9lHMBA2AsJt6Vbvp7ahLk5XxpdfhvoO2HVwJzC5b7VgMV35xgqds7QdkNpyubC2UK7c+MpsPpXL21I2l81Un2n+QiY2l6hF3XZjKZUBIJkuPYXPT+X+dD16VMWLlg5VgCfuckMmLEkfcAGwXPRlcFF9YXhcIsJY17+9lZLrCQJvufDIjGFbujJHua0r9ROphTqew74FslDLKjMPjcpuZNiE54OBUIKhDKNICaJc8FxT4uPiygXicsH1uSTj4TmTwMLgo4DO/cuqTht8HzLrc10NIxHQhOs6nfi6XC/YkIyEYmayuS25jiBA1/J/tHTpUt2iYK6qfmTGrgSIRjzdkGsXfG+qBJFA1xDodONrMmNUmqot0YlTm6u5hHo+fuT+ftwg2HmOZWx9dbYAS1OFdOIlWBwpxeJwOVZG+PscoekarsDyAP/Wm4M5fvdmuR1rT0dfYzzaqyLQWBqESkK9JNudDt0JOan2yEy2RWo8YR5lhrgwE8SFGiMmyBCRvvcQ6qUHf/eb8HC6xt/gRViZnMajB8dhoH8UNy59h9NHP8PBfR/i691v4OP3/oRPPvwLPtv1Oj79+DW8/dZv8Opf/hWvvfZveP2v1Kt076/+C97h7fff+CWDwK91eutXeP/Nn+Ndgf7r/0zY08m/86/Y8/7P8fWH/4a9H/4LviXkf/j05zi259c4v++PuHbwVVw79GfcOPIa7p58E48ufoDH1z+F3c3dcLi5C/bXP4Ld1Q/hcO0jOF//BC78myvldu1TuF/fDY9rn8HjMu+f/RBe5z+C36VdCODfQ/U+R+SdL6k9CLnFgKD3KRKN9yHZ5Du67h+Qbkb3TueeaX6SOoVMs1N8TBbAIMQtdEozP6GUSognmRxDvNERxD88ihT+/zbSf/az4lxLJMYS3j4X4Op2Di5el+FIt+7oxygafAfeUXKRdLv3S6oFYjJtCG4nQpxuudADiYVeSrE5dOeZTnTxDojMsEdUlqOCelq5L/LqQ1HcEo2azni6UUb20Wx1QW9imlCfE6gzxdu+ui6pulyMmZ4qItSz0TuYhtaeBNS2RKKkNhA5FQJ1F123SB5HEl8jo9SXDj4U5UwDq9sJvk5Z7i4Orb0xdPkxGBpOwOwMneByNjalPG4+A/OjCWitdkd08A1Ymx+C3s0vceLUx/hWoP71O/hk7wf4/PtPFNRP6+/HmdsHcO7uD7h0n07i0XkY2d4i1I3o1M3h5G8FtyBr+IQ7IDhWHLrHT6AeEGMHvxi69UR7hDMVjZeFMyrCkFcXg5LmRFS0p6G6MwONvdkK6r10SINMfYemywjqMgxNygSlHHQMZKGph66+K5fOPh9NvQVoGyzg+ST4JyQAlKggMMxgOcrnTcxWY2qhHrNLzZhfaceCDCko1ykzGQklgeFLQNS5XOr52DqBJRKQ/w/Arl2WOnaCSl0AJRiXa1V1kXapEqsLdOcCdKbyy9NZWJ7JIDAy6NDTCHZCeyGFLj0J63MJFN35ogCdjy/Tna8Q8oTOOh3kBt2kjBFviBNV4+c71S105xsMLmsMOkoEK4OUri/MDsQZYJR+OhNTzTTd5GMyy3K7jlsmKG1sNnMrUG+me6djl+BAsEvgUBdY1Sr+8pq686UajKnX1sFdd84GeD56mbFwq5Hqli5KhlvEnQvQea7kmORYNuWCJgG9ycxxs4BiFrPJ973JzITa2HhZ+dtQf1GHLo5cYC6tHaT+X15DJnJt8f3LFH+Z6r8uK32tCtAZUFey+fnwM1hMYwDOwBNtFoGeD2wV4xmzoE1pEbAknxuz5QmaqxFqWIDOfY3IpCu6/75iLHfnYaknD4s0IVP83o40J6GHGXJrRShqi/xQRqjnEeg5qbbIS7dHaoIFgW6I8IA7CPfT18lHj7qFYK8b8HO+Ahe6UOuHJ2Dx4Cge3jmCO9d/wJUze3Hq8Of44ZsP8QVhvuuj1+jSX8PHH76Kd+na337nd9z+Ae+881u8TYC/J3rzl3iHbv1twv1N6q3Xf4G3Cfl3CPe33vgF/vrqP+Otv9LBv/1zfPLBr7D7w1/hsw9+gc8/+iW++uTX+Hb3b/H9F7/H/s9+g293/Yr6Bb777Fc4suc3OLn3dzj77e9wge7+8v4/4OqBP+HmD3+B/qHXcO/I6zA8+pa6SGt64gOYHn0XZt+9Bpsjb8L55HtwOfsu3M69C4/z78Lr4rvwvPg2fK/IEM4eRBt8jXjDbwn47wj4w0ghrFNMThL0p5BiepKO/ASSTY8piSPfUeKjY4ijU4+lEh+95NQrCq2RnvAAgf6X4e55Dq7el+nUrxNUN+FOpy5QD0gwRXCyOaFuhZgMG8TlOOiGVwroOgu86dq9EEWgR6VJ5YcNwqgIgj12G+r5DWEopUuv701C+1AGAZSLkelCTM4I1EsI8TJ+mQh2Qn2dcFhZrCPUSzEsXRmlf3pXImpaolBUE4jsMi+kFLoS5swU8l3U2H0mX0NmXFa1xaNeepD3yhg8od4Thc6+KO4nDguzdH6r4lCyCJpETA1GoKHMASG+F2Fhsh83rn+OYyc+wrff66C+69uP8Tmd+qFLe3FG/1ucv/cdLj04gssPjuGG8Rnct7wGcydD2HiawdHXCi4BNvAMcUBApAtC4zzo1kVuvO2IoBg69ThrBCbZIUza8eZ5IZWpana1lDfGokzcekcGj5vgfgnqsnbpqEhWfBojvIfpzPvz0dBbyABQhJa+IkK9CF1Mh3vGxNEXKg2OE+yT4tgrMD5Xg6nFBszQUc9pu7BIxyl9RlYJQA0d5PP+5CJCX7RTEbMDdhmCkWXxBOwyti7agfqa1KFLlc0CM625Corp+jxTd2Zb4vpWZvKwQqhrGFQ1s6nQzhLeAnHCfG0+Dmuz0XwsBmsLSdxPJkWgrdCdrxQqIG1o6GQJKKkK2aLb3SJUNyl1UZNuWWAqZYIaumQtQStdGrV0r7rJNy9JQLgt3YxTAXwl/8b/Faf7EtS1azJZSkr+pK5ehkva+dod26/7YmhHlxXIludmW3JuNld5jKsCdm41HXTBMsFKB3QJTGraPo9Bu8Xz9ISB7wkzmSfMHp9k834WH9dpfTOLMBcRxpt52/AvYUBmBrTB56tZoroyxXVNizpW3WSuZjxh9rEpgZCgVkMrzIZkDYE1ZkTrDKAbzIo2VtII9mw8I9ifMljIGPuGhudlqY6fF3+H43VYJtC1o8zARpkJDPP32U/nT7Br+wqx3EO33pGJCX5/Bxvi0FUdgabSAFTmeaCAv/+sZCukxZshIdIIUcG3+Vu7hgCPy/B3u6gU4Mqt8wV42Z6Bq8UJ2NFxWhsegdm9IzC4eRC3zu/H5ZNf48QPu/HNnnfwOcG+++O/4hPC/YMP/oL3P3gFH37M7Yev4J13/51Qp0N/h+78vd/iA95/953fEOS/xhvU62/+Bm9Qb779W6W33/0t3nv/93iP//v2W7/AG68zCNDNv/PWv+FdAv/tN3n79X9hUPgnbv8eH7z1D9j17j/jy4/+DV99+K/44u2/x563/wF73/lHfMvHD7z3rzj4wc9x5KNf4/jH/44zDBZXGSgMvvoDLL7/Kyzp/k2/+yNMD/wWVof/CMfTr8Htwtvwvvoe/G9+jBD9zxBxby+i7h+gfkCMAR244Qm68BMK2DLEkmByVIFc7ovEoccYHUKUwUFuX6pTryyyRUaiEYICrsLD6yLceeJdA27BJeg23MMN4CuTahLNVOvdkBQLRKY/RoyMZefQiee5PYd6eJotQpMtEZxkgSAqVP4v3wmpUqfeEIKy9ig0D6Qolz44VYDxmUKoDo0Cdabpq3R3mqUabusxTxCNE1L9/dloJ6Qb5SJhQzhypVSyyF0H9UK6dSqpiE6dr1HYEKra2krdtrxOS188nXo0unujMDoch+XZNDxdzcaT5QysTMRhoicENYU2/JKdgYnhN7h65TMcPS7VLx9i19738Nn+XdhzcDcOnN2DEze+wYV7h3DV6ASuUFcNT0Hf9CLduj7MnQ3g4GNOqD+Ge5ANfMPt6dBdEZnMQJdCxx7vhKAovk6sNQOjHYOdC88bs41ifx53CN16FEpbkgj1dDT15RHqxYR6OQZnKjFCpz0mmqlgZqO7eNpOiDfzR9Ui6i9WUO9kIBCwdw/noWvoRcuAYQbG0dlKTCzUYWq5CbMaunXCfHmzV7fCjrYdmufq0EnVqROO4sa3wf5TqAu4CFRV7thOR16HldlyuvESpu0EFLXKYK2ZJXxmiwhsmdhCxz1PUC8wU5rPxOYCneICobKQSMVjYzGR4CHwCXRpuKZdKeK+ywj3Kr5WHbUNVwJ1c6OPkGOwIdAV1An3HWkJfa1Mid8oVq5Wxp7ltnQkFJivqS6EDBR0yJtbAnqaCQV9gXwNH5dhGUKS4NUyiMgM2A26XmllIAFlc1Pq3qXjo4zRS0bQQaDuSAC/U/65I6lyYUCgg97aHnLZcehaumPtEzroJwVYJdCXt7KxuqmT5iVp6dJlERHtej6DVyFW+T5Wecy6iUV0z3IhepWZyaoMgUlJZCOB3oSnzAa2ZFIWXbqGGapGgC6ZkACd532d531Ntnxsi479Cc+XLFu3xYAji2JopBptshZLI1VYoUvXjjCLHuT++nj++kuwxixxuTMHC+2ZmG5JwWhjHPrqItBW4Y/aQneUZAvUzZAYZUA9QHzEPUSH6COMZjHI6wqhfgn+rpfg43QB7tYC9VNwMjsJO7pSK6PjMNY7iJsXvsXFk1/i9JHPcfj7j/Hdvg+xn6796y/fxSefvEao/wnvUe++/we69t/g/fd+TRf/O3y66xXs+uRP+PDDPxDaFP/no11/wYefvIq33/8T3nz3D3jjnd/jLbr9t977Pd54+9/x1zd/TdgT+u/w9lu/weu8/YZs6fD/+ua/4XUC/s2//jNd/z8zG/gXvP/mP+P9v/4T3n/1H/D+n/8e773y3/Den/4O7//xv+HDP/49Pv39f8U3f/pvOPPBL6H31SvQ3/tHXN39C1z+5B+h/9W/wfLEn+Fw/k3YnnkVjhfegDtdu/f1Twj4LxCo9zUhvx/hd35A5IODiDU6iGij7xFtSNjzdozRYaUow4MIv/8dwmg4owwOvYB6abYNUmNlAtJ1ODNyOnhchYPvLTgG3lVT4N2iHsJLatUTH6l1SsNlAepMW8RnOyJBhlxyPBCV5UyYWyKQjj4gyRT+/DADMywQkW+HZFmYuikQFZ0RdOrx6BxMw9D49opH00VYmCfQF+UiaTWW5ioxRwhJU6rhkQJ09WSgsU2GXqLV5JvcCj8F9bRidwV1af+bVOKKTGm/2xjMbCAcld3MCPri0NQfi7b+aPQNxmByLIFuMRlPZlPwjNKMxGC0xR8FySZwsTmK27f24Oy5T/H90Y/w9fcf4Yv9dOnffoLPD3yCfSf24PjV73COKeGFB8dxyegUbjw6hzsWl2Boex1mLnfg4GcCtxBL+IQ/RiBdeXCcvXLoYdwqyXh6jBXC6NTjmJom5/tQvkgu8ENGeSiKG5NQ252j2gZ0jpSif7KKLr0eY3ONmKDG5+owMlWFgfEKnr8SVf7YzPS3WcbUpff6oFxgpWSIZjhTtQwYYuAcJVgnZShruQYzzIBmVxswr23BIt3ckraZUKfLJqzkIp4aViA0Beqy3qhGowO5rgdPJwMuwSU161LtstpO59dKoPOHP1OGZb7WCjMvjVRM0Klvzldga76aW1lFiG6Rn+nGbCkfoxtcKCbUpYSOTnSe2ZMMBTDQytDAqgK69F6XC38yRixDFW0E6/bwhwJ5P+HJoEOASpnmTh916dgoi3topOPgOmG4Rner+rbL8I1cVJSadooOWbWglfFrglWW0pOZmAJ7DZ2qVsap1Xi3zMAUEZZKUmWjG3PXbWW8XiTj91JJo4O7zsX3bIvBTw3h8NiYDagOiTJ8Qse9Tue9viVDLbl8jO99LUeBWy1gscWApKBPbTFI8lhX1xkk13THKEDXNeRigJBe+KKVWn4uPOc8B0/Wa/Bss5ruu4zvvQgaZqgrhPoq3blmnhnSTBzWZ2LpxmOYTcVBS9Bv8nxt8XVkfF+7yoxrqRorUpE2WanG1Zf5vVsd5Hkb4uc4wv3285g6uN/OLCy0pWGqKR6DdWHorPJDY6k7qgrtUZBpjrQEQyTF3EdM+G2EB91CiN9NBHrdhJ/bNXg5Xoab7UU4Wp2DzaPTsHp4EhbGJ/HI4Bge6P2Aaxe/xtmTn+HIDx/hwLfv4LsD7+PA/g/w1Zdv4uNPXiHUf0dg6/TOe//O+7/Frt1/xhdfvo7P9/wVu794DZ/teYN6E5/sfhUffMznfMRA8OEf8c4Hf8S7hP07ovd29EfC/o/4y5u/w5/f+C3+/Dr1xu/w6pu/Jeh/S8D/Vgf61+n8X/8V3nxDMoHf0s0zALz6S/z1z/+G1/70c7z+p1/g9d/9M978zd9hz1u/xgkey4V9b+DUF7/H9+/8PQ5/8He4c+RPsL3xEWyuvgv76+/B9tJbsD7/BtyuS/38Vwi+/TUCb32JYP2vEHr3K4Q92ItIg/2INDyACIMDhPkBhAnQ73+P8AeHeP/gC6hX57sgM9ECIQHSKuAy7Hiy7Xz0YBd4Hw6EulOkMdxjjOFLqAf/LdTlomiWKyLS7Al0M/glPIJ/kgn8Uh4hgB9oeIENkqrckNcSgArVYCsGHYNJGB5jyjaRj9kpuvR5maqsW4xhkQCYpSudkIuEI/l06emoa41DdVMkSutCFdRTCfVkuvP4AmfEFTgiudQNOXV+KGoJRXlnJKqlnn0oAQ2EenNvJHr6IzExEkt3noAnU0l4NpmM1b5IDNR4IivGAPaWR3Hz+h6cOktXfuRjfEmof/X9Lnx5gPp+N7479Q1OXj+Mc3dPEuqncFkqYMwv4K71ZRg5XIO5uz4cAgzgFvYIPpHmCIx9jOB4G4TG2CAk2hphVHgsbxPqEYl2SMji8ed6IymHypUl+OQCbwJqpKyxtxAdQ+Xon6gh1BsJ9WZCvQWT8y3MbBowTOfUM1yG9v58tPYR6FTbgFxcpUMfFeWoevUeZkMDk7l0+oWEejmhLmCn6HxnCYB5ut8F6bFO0GsIJt0ycXTddPLLK21YIbwV2Al1naTaRYZa6FD5d+mvvkontzJbxR99IZbG+eNmkF6jQ1+na9/k45uzhDKPeXOaqfs0b8/W4sl8LaFeTZCXq6npWqmNXqCWKDpKacsr48QbMnRAeG4pRyzDG3TkUqao6SOgGGwkqKzyuKXKRsbD1+U5dJGqT7sAPY0AZaDQEpoK6oS51GTLhdZNaQpWyv8tJNAL6dh1W+knLm1oNbIfNeYtszllVueOZJz+pdYDIgV4UStfR+Au51ECjVynEMmwVgv3WcP9C9AlY5AKFgJdjZlL3T3f+1ouj5WBjgCWrEJqzdfV0nKEqyw/RzhrlDvXaVWVJ1YS5pSUKaqxc0pTyvdZStddhmd87tNN3pdZphpmAgycS4T36hzd+XQ8Pxc69Wn+LqYJ9vl4PjeN/8vjUP/PwCNLEMq1EQbkxbFSLDGD1IyUYH2Ux8fb6/0FWO/Kw1pXDuGejtnmeIzSePXW+KG1wg31JQ4ozbFAZhKhHnsX0WEEesA1BHhfh6/7dXg6XqGhugT7xxdgbX4OZsanYWJwAg+VCPXbh3Dz2n5cubgXZ07RqR/6CEePfIJDBz/GPgL+cwJ71+5X8MkuuvBP/oAPPvoDPv70L/icwP/qm7ex5+s38eXet/A1/1fu7/rsVTr1P/F/XqFr/9NzwL/z/ivbQH+Fjv8VvPXun/HqW38i2F/BK2/8CX9+k7d5/7V3XtHpLUL/jd8T+L9Tt19/68/46xuv4NW//gF/fpXB4NXf49W//IH6LZ397/DVZ2/jzOHPce3017hy7BMc+/KPOPjZL3H18F/w6PqHsLxFsOt/DMsrb8Ps/F/heO19+N35Av76n8FHOffdCLm7B6EPdGAPN/gGoff3IfTePgX1CDr0CIMj/J8fXkC9rsgTOSmPERp4m1C/Ajv3a7D3IaiC7sMpwgiusQ/hEfcQvgS2DMGEplkiMsNalRPGZTkgKt0BIcnWCIg3VVD3E6inPkJgFv+v0BbJ1W7IbRWoh6ORDrprOAUjhMAUYTBPRy6ljLKYgrRpXV6oVVAfnyimw85Gc2cSgR6FcgK9sCoQmSVeaiw9jg49Ns+BUHdAajkzAekC2RmOmr4YNAwnomU0BU0DdOs9EejsDsf4AL+4E4n4cSaVUE/BfGco2oqdkBJ2DzZmR3D92h6cOPMp9h36kC79fXz53Sd07LvxzeE9+P7sPpy6QZd+77RuApLRadwwPQ99fhkN7K/A1PUmoX4f7uEm8I0yp0snyBPsEBlvh/A4W0QQ6LINj7NBZJI94tLdCHZPJGR7ITnPn++J7602ARVSr95FWPeXomesGkPTDXTaTYR6s4L6xEwjRqfqIU2/ekaKCf8CKl9tu0fz0TMuylXL5MkQV88YwT6Vj5G5EozNlyqNU5OLFZheqsLMYhXmpB2D1LIvN2JxqRELi01KS9LPXty5wFzGzrlVa5TSnWsW+Dkxc1iarsQyP7/liSKsjBfw/BZjjcF4fbpKQXyDx78xRfBRmzNNdOkUn7u1yMeX6FoXZOydABG4L8oF0Uq6aLkQKuPO28MddOMyS1VdnJWZrhJsllqoRgKnjsdXRTjTeRNkG1I9IuudrmU+h7paMo+g3CAIpXJGwC7bdTp3WZxDar03CT6ZxKNgKUvvael4xZkT1qpyZmerXLuAXf6mg/rGRvNzyX2BviwrJyBXMNc2cb88zg0aF4Jad5GTLn2DAN+QmbEykYq3JaPQEOhaqYKRAEXnvSHDSDQ7dN0aBi3NOiHP4xZptAwOsuAIIb62yvetxOdrCrHFYPWE7+fZVime0u1vycVVgfoSoT6fymyKrnw2kZ9JIqEej9Upgl3culQeqfV7pc8On8OMSbtYpqC+NFnKz5j3xxj0xvh5DzKId2dB05UNDYG+1JqIqYZIDNUEorvCEy0lTqiloSvNNkduijHS4+8jLlwP4YE3EKigfg0eDpfhaH0BdlYC9Qswe3iaMD8O4wfHYPjgKO7dOYRbN77DjWsHcO3qfly8+A3On/saJ09+joMHP8S3+9/B19+8RVf+V3z62Z/xyad/UuD+bM/r+OKrNwj31wn1N7GX/7d3/7vYs/cNOvdX8ennr9K1/5lg/zOhTqC/v+PSCXm5APvBX/H6u38hwP+Cv7z9Z+qVbRHwhPsrr/+B+j2h/ycF/9feYBB4/RX8+a/8+6t/xJ9fYxB4lY+/zmDz8es4+P3nuH7pEAz1TsLo5mHcOvMZLhx8Exd++Av0Tr6Bh1c/hMXNj2F+9T2YX3obdtc+gPutXfC8/jE8Ln2gwB5MqAff/QKBt79AgP4e6kvVDiHk7v5tp/4DIf/dC6jXFLghI4EO0/cmnJwv0alfIdRvEer34EKX7hFnAs84Y/hIjxhx6ylmdOaWiM6wIdBtEJZkhcB4c/jHE+jbUA9INUVIzmNEFzsitdYT+a1BhPr/n6y//I8jW9J24flT3i/neWZmY4PbdpuZmS1ZsmzLFjMYZEZZYDEzU4mZmZmZmRns3nO/d6Tcu3vO+RC/KpVKVaWszCuuWLkyViShHo8uZcWjPExNFmF+WoZeaEUrPGhoXksLdZiYLMHgcA46elJQ2xyjAL2QQM8u9UEKP6sqW9rY2iM2xx6qgi9Iq/BEvizG0RWJWoJcLL1pKBHNAyo0yYlSPj7Gx1fGk/Gv6XR8G0vCWGMAqjM+IcbPHO+f34SB/mloaB3DxRsHcOriXpy5cpi2fgKX1c/g+v1L0DS6jUdWd6H7+C70nmnB6JWsgvQITz7r47WLCRz9nxHqrFJo46GEeWTiF0RJxDPpqRwQGe+AcII+PMEBUcnOiElzhyrTm1APQEZROHKrVChuSEG1NPnqLkDHUDltvQZDtNxR2u4YrX18iuY+XcfHqmnhZcqJ0c7hfGXYpZNVTdfotql3EugyBCPRzeTZS4Pun8zHwIREAf++CMPTpTR/GvxMOWbmpMcOkylBPU27np0l4Odo64sdTLjtjDaCnLHQQqMj0PkZFqeqsDRJqE8SgnJRCkv0jUnCSIycyWdrupngaOFt23bMMOYJ6YVWQr2ZUK8j1GUaq5wgJ5iWCDPpla5cFdqObxsdyhWqX9e78G2tG99YNXyTFsFKhSBtBbZn16wu0szF8JUl8bIZGYRhGmEoUJeWAoSmLHItUF9n0vg31OVqS7lwh4/LvHda9HafcQJ0Texfxs3FumVa5J+nRhLcCvAF6g00/D9iY+v7LBulza3MqOFr8TWVse9NCYG6mDrhuynzzrenKcpFRRuy3B/NeGNNZrNwO6zLotGSIJi8eF9JDHydNSaidSYpWRZwjbG+yoS4krsN4hX+/ytZ2FrNZkLMxbetfEK9UIG6rAu7vJRFaUojwJNZUSUS6An87qRtbgy/R4J9Op7bNZnB57CCkoS7Ml2IRTlOxwqwNMbEx1hmRTjbl4r5zhSsdKVjuYOSxGp6vC4cA1V+6C73QCuhXpdvi4qs9yhOe43sBNp6pBWigs0Q6muCAIE6Tf3L50eKqdt/0sP71w/w+vldPH+iDmurWzA1vQZDg0sw0LsMI4OrMDK6Dj3ev3//DNRZUV+/eQhXrh1QwH72/C6c/A5rAbcMu0jI4xev7cOVGwdx6dp+BfLy+PFTP3+H+g8K2A8e+Zmm/wuNfzcOHNmFnft+wi/7BeS0csL830GI/7SbRs74hT9vQ532LqZOsO/YuR0/MxSoH9mJOxRDS5O7ePNUFx+ePcQrMzWY3zsB7Ws/49HVH2B1fy9e6B3EW4PD+Gh4iFA/AmeGq/5BuOkcgCcf9zM/Dl+C34uPexgc4WNy/yT8TM8jyOISgq2uItT62v+GehqhHOhjCmcXab8rS9qZwd7fCo4hT+AaaQNvmrpP/Av4ywVISW8QkSZQ/4TIVBp+0ntldoyfioZOqAfw90Gp7xCe+xlxpS5Ir/NFYUsooR6Nxt4EQn17xSMF6lPlWCbIt1fXacYC70tHxp7BDLR0JqKall5SE4L8Sn9klnohpcAV8TkCdTsF6rJIR0alNwqbglEpUO+LVcBe1xuLhp44pQFYR1cUxgj45dEUbI3zgB+Ip1H4oJRVR5inMV4/uw59gfr9E7jEHeXkpX04c+0wLtzkz2pncE3rIjQMbylQ13tyF/rP7ilQN3/3CE8/G9LUzWHv+xQuIdxGke8QIlae6IiIBEeEC+Dj7BHB2+BYWwTKFacx/H2CM2LTvZCQE8D/KQyZZTHIq45HWVM66jry0NpPWx+pRL8Mw0zUYESBex1Gpnl/tgaD0xXKFEaBehutqY1VTetABpr70tHUm4rGnmTel17r6WgfziT4M5ULvuQkajcPyl6atfTekdbHE3ytqekqRjWDcGcCWSTUV2nqS7MtWJwWkNI6admrcw2EAiHD563NVGNjtg4b/FybE4xJwm2yiWV9C+HeTpjTsqe7sMnYmOnExjx/XuzEljK3nSYry+Qty3jw9hxrWVdUZt5srvXgt/Ve/GuDsd6trOP523IbfluiETMBrU4TjNJCeY4wW8jma9AYV9MJ41QGgbWZQsCmEZqZ21CXKzEJdZkSqSyswRB4rvNnZdhmkz8TxNJnXGlRrFxdKkMnMkZOsMsVpwrUJbZtfDu439KkZSaL9FjZbqBVxmCiYqzLiVkF4oS5MvtGHiOU5cStAnYZv2a1wM+2oYyN83NIw63vs26k5/32tMpGvj/fS0lEBLSMu6/JcE0Wn5NJmKczuF+vpHJbbM/x31zbbqnwlYljSyoDJo+11VysLNOwZ1MJ8gQsT8Rjefw71JUg2CdUtPJEQj6NP2dhgYIww/1majATcxSthbFcLLACnOpPwmxPElZ7mQC6kjHfpsJEYwRG6gIxUOONngo3tBU7oi7nE8pS3yAn/jmSI60RE2SKMIG6hxE8nfThZPeIQH8IW+Xiowd49VyTUFeDlcVNmBhfJtAvQF+HoXdRMfWHD8/T1E/hzp1juMGq+tqNQ7h6/aAC98tXCfjLtHeGwPvshd04d2nb1C9fP6DcnmMCOHV2pwL1w8d+xKGjMhzzM5PBLhw/+Svv7yLUd9DUf8BO2vtO5fYn3m5D/heBPa19O2jotHUB+s5f+Zxfafe7+Nh3sO/k744e3Yl7WpdgY/0Qn14bwf61MT4/08Fzw+swVD8I7cs/Q/fmDlho7cVrvcP4bHIcDkZH4UDIOz7cC2eGu94BeBkfgofRAbgZEPQCe/3D8DA8Bm/j0/AzOw9/Wnug5aU/oN5Q4o3spI8I8TeHGze2s7cpHP2kAyEj0AJfwq3hFfucpv6cULehqb9CePpbRKa9R1jKOwTLSdH/BfW3CE77iIg8RySUuyGz3h9FrWGo6IhBU08iugnsEUJlaqIYMzS9BYJhZaGJlt5IS6zBsEzd609FU7uKUI9ASW0w8mkAmWWeSC1yRULeF0RnbUM9qcgF2dW+KG4OQTWtvK4vDrUEem13NGrbolDfEokOJpPxgQQsjdLeGIu9KvRW+qEo8QP8XfS5wa9C3+AstB6dw9U7x3HuOi399nFcvHUSF9VO44rWeWgS6jrWWkpDLxl+katKLd/r4JmdjKlb4rP3E3wJkHYBbxAQ8wnBcZ9p7HYEPCuZ2O0IiPwIn9AP8An7RLDT4FM8EZflj8T8UKSXRCO7Qmw9DdWEenOfALsCPaNVGBirwvBkDUZp0aMzNRibr8XwbJUC9baBHG7TdDR0paCOSbCmPR5VrXFK1HYkKMveNfVwW/470tHSR5Pn3/UyIQyxpJYFr2XhaoH6NGE9S6gv0arlitFlQn2JUF+dJVxmCTRa/Bqhvk6Qb9Dsv9Hct6YIoXHa9zhhqEQbNiYIRYnJXqxNMaa7sT7XTUNnyFDKSgch1EqA8e9owJtbMh4tM25kjvcgftsYJNT78D8rBPpiM77O1TI50KynaN3TOdiczcTmfDrWFwiypSTCKpGWnYCVtQRCj1DbItRkrFqMeKNEMXPlIh1lTjc/+2otYSlmvd2iV4ZUVgnSlWXpZMmKQE5yrjERKX3nBay/D8H8DnVugw2+hsxzV8bKCWyl5W0Rg+BVxun53gx5TJl5Q6BLw60/QoaMZP49E8sqP5OcH2C1KhWrtC1WFiqRhKK8N3/P99lgRbJBWG8Q2utMYmurhPiKXH3L/5uxuqRSYm05iZ9bxshp7twG0itHhqHW1wpZ4WRjfjwJi2PxSiwR5AJzAfzyWBwWhwn6kSRGKmYHUjHZm4yx3kRM9CdjejQdM2NpmBxOwhQFba4rAbPtsZhqjsJoXTCGavwwWEWol7mhvcgRDVkfUZHyGnkqG6SGW0EVaIoIQj3IyxjergZwcdSBgy2B9/4B3r66h9cvNPHimTqePr4NS4trMDW5AmOjy5SuC7h376QSmponFKjfvH2Etn6Yt0dxm8etuuYpxmneP4kbakdxlYIm05N/t/QLV/bi/OW9yji72LqYusyIOX5ql3Ii9cSpX2ns32fHHPoRuw9/j0M/YffBHxXQ7yLcZWhm5z4CfM/P+Pm7pf8b6gL0X2jwO3/A3gM7cPnKUZibacLO1hJujjbwcGBF/5G8sHkIG31WHxpHoH31Fxip7cELnSOwNT4BO5q4LWFue28nHBhftHcT5vvhargfbkaHGIfhZngUHsbH4WV6Cj7mZ+FrcQ5+luf/gHpjqQ9ykj4gNMACHtzYbn7mcAmyhlMwQ5azi3oKj+in8Ix+Al/VEwQmPUNosrQMkCXunkMW0PCNe8F4yd+/gn/iG4RkfEJUwRckVXoiuzGIUI/4DvUkBerDowWYGCvB5DjL/6lqpfXuzHQtxlnG9w7SOrvjUdsShfL6EBTV+BN4XgrQEwl0gXlkpq1ym1zsqvRxL2ElUNMTgwZaeH2/CrVdsahsikANk0JXZxymhtKwOsHyVBbKkCGgCj/kxb+Di+19mBudwyOdM7hHI7h57wwuc6e4onEal26fwLlbR3GZO8od/evfTV3a72rB+KU2LN7JYhmGeOdmCTufZ4T6C3iEv4W/AnU7ZRhGQhlXVzkiKNqOULdlfEJAlAMiEj0QmxnA/ylMgXpOZYIC9cr2XEK9WIF692gl+sYrMcxtNMZtNE64jS9sQ72HpXBLXybNPllZnLq8MRYl9REoqg1DMUvhssZIVLIsrmmXi7GSv0cq6jslCWSgvT8bvUN5GOT3MDZViUkmjNkZmU7aiCUx9YV2GnoLS3BCfZrQm6KhTzIBTxKGTDIb/ExyEnRrspkVUAehTgiO08LHCPPxLqxN9BDofVhhrM70YX2+FxuLfQQX70ubX1mkgza8sdmGra+0eblic22IUB/Ct7U+GnqXAvStGVrwRCFWRzL42mn4Np2Kr7PJ2JpLVKbmrS0KxAiz1TjatorQS8PWVi5DwCrj5nLyVYZcxNAJxzWZrljH58qMFBlKEWiyEiG8/zfUOxRj3r6wR4ZDtuPfFzQpS8TJPHcxcwE3qwdlZf5crH9jQvnK5LPFkOEPGrkyP14SzO+hVA8CdJmy+R3ochJ6mSBXgp9Lpikq0yqlY6PMZMnmrXSsTOPfJvN3/P+XY79HDFYWoxjRCtiVq3LXmPxo6dLdUYaYJDGsLxcxUWdgkWBfGBdjZzKgna/y/spIHJaHGIO09aEUzBLkkz0JGO2KwwhlaFTabYwwhuIx2huD0fYIjLWEYaRhG+hDBPpgpRd6S13RXuCARkK9OuUNiuNtkBn5BEkhlogNNEe4nyn8vWjrrnoEux7sbXXw8Z023r3WwpuXd/HCRgNPFLDfIBSvw0D/IoF+AnfvHoeGBgGuTpCrCdh5q87H7p6G1v3zuMvQvHcOd7QId40TuMHnXbt1WAH75ev7cYXGfolWf4YWf+yUDNfsUKB+4vRuWvovBDHBve/vBPk/CfQfGP/ErkNi7P+kmW8Pufxu6b/s3aFAfccu/p5Q30FL/1HG1Bk7d//E190HPf3bsPtsieBAW0QEO7BK+YRAt9cEuzlsn97HMwMmLPX9MFDfiycPDuOdwTF81DuEjw9249O9HbDV/AmfNH+Ao85uOOnthavRQcYhAp5hcBjuxsfgZXaSUD8Df6sLf0C9uZymLnPLfc3g7m4Idx8ae+BjuAQT6GEEeowN3KMewzPKmtB+jODEZwgh2P153yvaCp6RVvCKeboNdkJdTD2U0I2hRafKMnfNoSimNVe0xaKpOwXd/VkYHC7A6GgxxkZZ/o/L1aNVvK3E0HAhOmX4oD0alQ0hKK72Rz53koxSN8LPATGZclETqwBGjEBdZr6IqTeFKiBv7EtQxu1rOqJR0RCOmoZIdHcmYIZl5MYUjWU8B9NdKjQVeiA5zAYfX96G7sNj0HpwAvdY6qk/uoibD87jlvYFWvspnL9xmJCnGehdxUNLDeg81oTuE00Yfrf1x5/0vw+/2HB7vYZXxHsE0MpD4x0RHv9FiagER0QnOiM0zgl+EfbwCpG57Pa0eDdEpvhClRWMtKJo5FUlobA2BWXNmWiQ/uoDpQR7OXrHKjDI7TM+V69cRDS+WIeh2Qp0jeQr5l3dmrAN9LooFFSFIa8iRAm5X1IfjfKWhO1+MYyq1mRUt6Wgtp3W3p2GdiaFPm7z0cmKP0G9HouzTbR0Qk4MfYbAm2rAykQtD/wawlpOghIyAnUC/ttUG36b6sbXyW5sTXRxGxOIEzTzyT4aej+BPoC1uX6sL/YTXIME0gChSeCvdWFVLuTZ6sLXbz2En0xVHCCoerG51E5gN2BzRsbr87DGCmttSIVNQue3SRV+m4nDt/lYbC3EMFHEEFSEGqG+tk7Q09C/0pplzrXS5XCdSeE70BUwr8kQCxMUQSowl5krf0C9RZlZI0MvG/I7MXv52/8VlYR0FaEuFzjR0gnMdWU4RU6Aip0T6N8vGtrY4n4nJ0UVkDO5/B7fKwe5qEpW65eeOdJuQWYWrS8R6IusCJalouDvCf4tPn9L6R/P/209nYmPiYuWvrEi8I5mtRKF1cWI7yFgZ4JbTGLlw88gvWP4Obf42aWlr1yQJCemFye2r6peGI1XgL7G25XBWCzLpAKK0Up/IhYYUz3xGOmMwUBXJAZ6ItHfH4He3jAMdIdhtJNQb+NtczBGGwMw1iDhjxHCva/EBe25dmhgRa+sfhRNWw+zRnyIFaICzcgbE/h6GsKDxv7FQQ+2HwTqdwl1Dbx8oYFnT9VgZSlQlwsDr8DA4CIePiS8tbbhrnn3JO5oniTQT0GLIL/34ALuPjgHLe3zSmjePws1Wv0NtcME+0Elrt/eBrwY+8mzvyhQP3piB419By39J+wlvHft+xsh/lfaOeHO2HXgH/xZgL4NdRlv//XgTuw99Cuf+4ti7DsI9R9p5//4WWbF/Ig9B3bh8rUTePVGH0FBH5CS7IX0JC8kRLkgyt8Wfl8ogfzdeysNWOueh5HmQZjf3U9bP4h3ugfxSXcfHHR/pa3/iPd3/grb+z/D/tGv+KK/H06ML3r8vc4+3j+gTIH0tjgJP+tzf0C9VRa2SP6obGRXZk5XT2M4+5rDkcYui2S4RzxRoO0Tt71IRjgtPTT5Ofzjv0M9ygrecfx97B9QDyN8Y0tckVZLI26Wq0kF6jFo7EpGl0B9KB/DhMnIsICd5f9YOe29lJaehw5CvUGgLIbP7J8rUOdrxefS0FkBhKW+R3j6B8TwZzH1rCofFDUGo5qJoL5briiNpblGorw2FNU01s72eEwP09InCrA2ko2R5miUpdOiPU3w3EpOvByGpjZLO8Mr0DK8Bk1Z6YhxizvKpdvHcJU7jqbBNehYb/dT17fRgtGL7cUyHn8yxBsXS0L9BaH+Bp7hH7d7vMTLMnbbYBeoRyU5E+JOhLkd3AM/wiPoIwHviGCVO6JS/ZCcF4Hs8gTkViWgqD6Vdp1LCy9C+5CMrZdiYKJSsfSpxQaaeh0Gp8uVk6MNXamobFahlPAuqolgAgxHbnkoskuDkVNGsFdHorRRujsmoqJ5OypbklDVRmtvTyHY09FNWx+eLMfkrJwsrcP8dB0WCPFF2vn6fCs25wg52vr6JI2VISdCv8024Le5Rt424rfpDnyb7CHQCXMCXSx9VYKPrU73YoWWvrZAYMuScQJtpfGVXAXarUB9fYvJ4BstXtoWrHQRam1Ymyd8ZwjMSQJ9LBUbIwT6cBS2RsLxbSIc/5qOxL/mIgl2PrYYS7jFEV4JBGmqMob8lcD9ulHNIMTWt088ymX0fwa6DLfIkMq2qcvwiyz7t/27zQ25pJ/JS4ZHvsf28Md2yGr9skbo9jqocksTlkUqlBOgNPVNwlw5UZvF19o+Ufv73/4OdEkQ/4a6NEGTzyMrRS3xc8oVujKzZ3V7Zs9XVgLfmBy+yTj5ega+EuqbK0kK1NcI9d+BvrYUydeI2a5eFpK5Lfk5VooVkAvQv7Li+MbbzZVSfseZPC7iMTsYhyXCfZWGvtIfjaXeKCzTwlf6VMpQ5Uw3Lb0jEn3tYejuCEFnZyDaOvx5XAWgvy0EA81BGCTIB+t9MVLvjzHGMKHez2O2neJVz+O1IuE18gn1NAXqlogMNCVvDOHjaQA3Fz042j2iqWvh9Qs1vLS5DRsbNTx9ehvWVjdgYX4NlpY3YW2tBmPCXUfnPB49OoeHj87jwcPzuE+AP3h4EQ8eXcJ9StkDnUt4qHdFudW8fwY31Y98B7qA/ZAyvi5DMTI75vexdTlhuv/Qj0rsPSgXJm1DfY80DpPg478e/Im3O7DvyG4cOLYXh44fwL7De7B7/07spLX/uPOf+OeOv2HHHiaIo/ugfvcCHJ0toYpzQEFuIApzA5BJsKtCHWnrL+D83hi2z7XxWmb5aB+DkcavePxgL97pH4QdbdzF5CDB/QveafwNH+//BLuHu/GFsBeg2z/ag8/au/n7vXCXLpOEusR3pP/HfzQUeyBbGX4xh5eXMTz8zODCkNWPnIItaOJPCe8nhPZj+MZYwZ/hF2fNxyzhEmYCl3AzeMUK+G3gF/8KwakfEZn7BfFlHoS6P009DGXtcTTpRLR0p6J7IJtGXqBY+eBgAYaHCPeRYvQP5KNDxny7ErDdvItAr/BCJi09tcgJKmZ9gXooM39o+nvE0txTS/nZafNi6jUdcnI0AfUdcahqikRFXRiqasPQ2ZGAudFclpj5WBrMJNRjUJhkD6cP9/BQ6wDLt33Q0jkLbdMbeGB2C3f0r+LG/XO4xvLtGoF+lUagrncJj6zuwPDZPRja3FcWyrB4pwsbe1NC3Qof3B8T7M/hHvqe28cewQlfEKG033VBdBKzc5IbAqMcaOmf4Br4AS4MT2kAFuPMJOmF+JwQpJfGIKs8TgF7WWM6pMd622ARepj0BmjqY4SugH1oulJp9iVNvJp6MlHRFE8rZ1IoDUJ6YQBS8/2UyCgO5PYLV7pWFtXGMlmoUNLI126m2TezmiHYm3sy0DPMBDtRjvGZaswS6rL61PoSYb5MmM81szzfvlx8dZzWKmCfInBp6+sMub81yeeOd2B9tB2rw21YHmnh3/DnWRr34gBfR+xb7Hy74dV2nxRphsUEIFCXi542O2narVhZaGCFUI3lqRKsTOYQ6mm0/gR8HY/Bb2PhjBD8Nh5MW+ftDAE/J1CPI6QSCUnCnyYrFxpt0bA3vzcYk7YTcmWohEBdTjzKZfVK/GmMXJnv/t3GpXOiMtwhdkwLVxak4P21NYliPr8Mm19ZBXyjRX8jfGWIZ6OI/xMBrjTkknHsHH4WAp5/I3Deot0rISdVZY65Ms98++IhuQr0Kz+LAF4uIFJWI1rme63I32fx7zIVoH9bz8a3Ndr6ajqtnqYuwywLhPp8pBIrs+HcflG8T/NeSGFkEvDSboGflZWKbJMNOTm9VIaV+W1bXxhJ5HeWwMQZj3UCfrEzHHMdfJ3uGCz1xG1DvT0SPa3BaG3yR2OTF+oa3NFQ74mWeh+01XqjvcoDrWVu6ChzRy+P2f5yL/SWuKMj/wsaWbVXp3xASeIb5Ma9RDrlLyHyCSKCzRBAsHu66cPJ8RFsP97D29fqBLs6Xr1Sx8uX6rB5poYn1rcI9eswJ9yNCHU9vYsK2LUVoIuhn1VC7j/QuUCw83GGFn/WkqvBH5xRQvO+DMkc+/cYu8xdP3NextNl+GWnMvxy6NjPOCBz1+XCJMJ+31FCXoB/dAfjFwXqew7tVExdQP4rjXzPwd1KiLH/8Avt/sBOXLx6FiYW9+Dp/RTpaS6oKg9HeVEwMpLcEUNzD3AjUx0t4GprBLvX2vjI//Ox3nGY3t2JZ4T1B4P9cDSiiRv+SpjvwPu7P+KD1g4F5I4Eu6PuXgXyYu+uRocJ9BPwMj/+B9TrC92Rm/gOEUGW8CXIvf3N4Sqtd2nuLoS6F6HuEWGtGLlnBMEfzudEE/a0dNdwc7hH8e8SXmyvkJTwisC1RUyBMxKlz3pdAPKbCPW2ONR1JrHcz2C5n4uRsSKCvJC2TqiPMEYL0TeYi3ZaenOXCtVMBMXVrCCYGNJZxiUVyIwXW4QR6MEprARo6rHcYWRVpdyaAMKKVt4Wy0pA1jCNRWV9BIEejlpGb0ciFsfyaY4FWBjIwEBDFLJiP+Dd05u4ceVnXLz2C9S0T0DL+Brumd6Cmu5lXNM6TaCfwC3uCDe5w9zRv4yHlmoweEpLf3Zf6atu/dEQL79Y4K3rY3z0eAZH/1fwiviEQLmSVBbESHFjuCIykeCOd4Jf+Gca+nu4BLyFc+A7uBHwftF8bpIn4rKDkFocxYpkG+yFNWLU6YQ2KxeCvZdgH5qswPAUgT5Rht6Jku9j6tk09UQF6pklfA3CPDlXpn4K1EMIdbH3KEY08moI9oZ4lBDqZQL19mS09mWil9t/aLxUGVcXU19ZbOLB34YtWWd0tglL4zVYGpVhFwKSUBdjl2EYifUJmfHSwsfl5CgNe7QFK2MyDt+BzaU+mmE/YUJLJ8hlcY61NYJcYC5j1kozLLkqlAlgrZ3vW49F2vnCZCEWxjP5naVgdYywGYvG1mg4IwjfxgNp6oH4OhWMb9Ph+Dofja9LCfysqbReWvE6AbwqCz80Yktmy/A1ZTFrxXwF7oSnAnLlwqHtkPVMNzcJVulFriyNV6qY8XZnRJlBQojKxUIbufwfWDnIVEIB/le+z2+E/zcmAv6dzHsX6G+sy98ypFWwMu2QFi+mvMH3kEvwZbbNGqsQ2rJcuSkzX7bWa75XFfy99EFfLsDqsszsSePfJxH4SfiNhv7bWi6+reby/80k0FMJdMJ7Lharc9GsbmjYM5FYmuL9uURWWalYUVaSyuNzy7lN6vh33B7KjCNWGMsyiygHS2PJWBpSYXmAEO8Ox3RzIGaagrHYEYVFgn2ale9wazi6+FgzbbyuzhPV1a6oqXZDU503mgn1lkpPNBHqLRSwjjJPgt0HPaXe6Cx0Q2ueC+ozHVCe+gmFye/ImrdIU71EXORjhAWZwd+HIulmQLDrEOxaeP9WA2/eaChgf/6cUH9ya9vYLa7D1OwqDA0vE+wXoE1w33sgTfhOK0Mxmry9T4O/9/CPELhr616kuV/i7SUF7jfUxNwPKWPr2xcp7SXYd9Pad+Lw92GY/Ud/wMGTP2Efwf7r4X8Q7D9h7+GfsWv/j8rwi5wo3Yb6bsXW9x2hsR/4BT/v/gf/djdu372K1+9NEBNri6qKYHS0Ujaro5Cb5oHYkPcIoAR6OprB1c4Yzp/14fZZF6+tr8Bcex9tfRfeyHx10wNwszgMF+MDipEL0GXVJoG6DME46OyBI5/nKUv1WZ2isR/5A+pNpZ7IT3mPSALchxvYk2B38TPFFx8TwsccnuGPCavH8I6inQvUI8zgI8Mu0dZwC7eAR/Rj+Ce+hg+zsLQHiMiyh6rYDSlVvsiuD0EhrbmsNVaZjSFQ7x/OwyiBNDoqQM/DiNwSur1yiXtfCpo647ahXuNDqLsjvViadn1BVJYtQljKBco8eWb/+ALp+eJDWAWipCEM1S0xqG+LR21jDCoJ85q6cDQ2RGCgK4lg4sE1VYi5gXR0VIUgLvAZrI3P4dKFf+LMpZ9wRfMI1GgAmkbXaeVXcJvlnDpNQFPnIjS4Q9w1vApti9vQe6ypgN3s9SM8/WRMqFsqULf1egnnoHfwifyMIJUzIpLdEJPmiehUd0QkOCEk1h5+kbY09Q809TdwDngD1+AP8I6UoRpXRGf6MXGFIq0kcntVpGoVbV2GSDJp07noGJC+6tKFsUzptd4rXRnHitHG6qa2LQ3FNPHcsnCkFQYiJY+mXiAXaoUii49ll0cwUfC2MhL5SldIvnYLq6HOFAXqPUyyytKCUxWYFkteILQXmml5TQrUVwXiE4SBzHKZblJibZLGy9iYbqat09Sn27A5wyQw00pQtBI20gNFGn91EVwdWF2VvjLfAa5cRi9TF3mfiWNtmX+31EYA1WBR+sdM5GJhLA2LowlYGY1jBRCBzdFQrI8EYnMsAF8nggj1UHydoaXPxxPqKQrkBKCba7LyfR2+Lbbg6yI/2yIhvlj3Heo0cTlRKkMxm/zsMs/8d6BvEqxb32FOgH/dJMw30gniFN5PU36WKmCN5r0mFwp9h/rWN1YEW3xdGWPne6/KfHMF4iVMaHwtWYBiRU6Iyni2gJvQXhdLF6ATqrLqkHzmjQp8k88gFYAkAgJ9dZnQZsLaXFUR6vHfoZ6v9D6Xtrnr0qBrTi77V3GbczvNxWF1hoCf4f1ZaZpGqEtn0plsfh/F+LpczYQgtl7N7S4nTOXiojysTqUqUJ/vicBcezBmW4Iw1xqKedr5fGcsplkBD7dEoLsxBK31/mio8yHQPVBd6Y66ai/UV3mhocIT9TxWG0rdCXZPtBPobcWeaC1wRyOhXp1hj6KkD8hRvUYmTT055hliI6wQRlsPCjRFAEXS25MS6aQL+8/38eHDXQXsYuvPbG7j2bPbePJUDZZWMtXxKvT1CWra+n2auOa9U1C/cwxqGsehSWiLnd97eEYB/AMxet0LhPpFPNK/xJ/PKbZ+Q/2IYuwXr8j0xz00dpm/Lsa+C8dO/oIjp37G0dM09+M/E9o0d4H6oZ+wa9/2idLdB3YQ8jT0Q7v4+G5Cn8Z++BfsJPSPntmHB/rqcHJ7htxcL7Q1x6K/Oxlt9Tz2srygCvsAP1dLOBHmXxiy6pqPqyns3mniqekpWD38FTY6v8LBkrB+fh6+T87Cz/oMPEyOwcXgMJz1DzIOwElvP38+AG8aup/1KXiY/gnqzSyVCuQqUULd19sQHt7GcPExhROh7hJAqIc9hm/UU/jFPCGELAl5gp23AnSnEDO4hFvBh5lXpjNKG4HonC9IYLZOp0HnNYQr62lWKKaeSBNPp5HnEOb5NPU8SBfGoZFcDMjC0kNpaO2VxTCilHVIi6oJ9XJCvcQNSYXOiMlxQFgGwZ72EdG5X5TFObKq/FFYF4ryxkjUSg91wqquIRZV1RGKpTc3RmCoJxnLtPT16ULM9KeiocgHfs5G0Ll3EGfP/R2nL+3ApTtHcIs7gAbhrWFwFXd0r+Cu3uXtcXYD3hoR6uYyrVFjG+ovH+HJRyO8YAn12tkKnzyfw4mg9qSNB8YR6inuiMvwRnyWD2IJ9nCCPTjOHv5RtvAIeQvXIIH6O3iEf4RfrCPCUj0Rm+2vLEqdQajnEOpFdTIGnoq6ju9gZ1XTMy4LUhegm9E7JidSi1mdZKO8gbZeGYNMgjyFQE/Jl6GYEG67UKW3THppKDLLQ5FbHYlCbh+xdYF6S18auoayuP0LlKUFp2cqsThXi+W5+u/z0QnvqQaCXW6buQ1blFib+h4z/JmxQZBvzhHm83xsQU70yZQ8Qlwafi01Y3mZ9r7aRuht90iRmSWbUgksyvh5K0EkM2yqsMzEuzyRjeXxDEYS1sZV2BiPwuZ4OIEeygjB5kQYNqf42Gw8thZSCfUsVgO04vUS3tK2lxvwjZ9ja54JaF5MnVXGIqErQx0y20SZSSKzV2QxZ5mnXsGfZXZIAeGaQ7Cm85YwX08kiBN5y6ShzDjJJNAF6mLqMvzCZPCNSWGL78HXVPqlLJfyffg7WrgsE/eV4Nzk45vKMnIyxi9z5QlU5TL8Qt4WcFvIBUIl+Pa1lAmFiYDvsSFXdi5J10oZWoplgkhQoP6N7y0rFW2tMLHI0MpsClZmEvk9xBPifP4MzZ2xPpvM74m/m2RMpfPnPCa6EvyLVcHmcjmW5rmd5Ure7z141iaSsTgQjYWucCz30Pa7ojDfFoH5jjjMdqgw2hqNvqZwdDQE0879CXNvVPLYLKeZl1PgKop4W+CCinwXVOXT4vMYuS6ozd2+LUu3Q37iB2QR6mmxz5VeMAL1iFAzhAabIyTICgF+FgrYXeUCSLuH+EBrf/NWk8augRcv7uDpMzVYWF6HkdElmvp5PNIltB+dxV1W0+p3juO2+lGo3T2BO1q09vsnCffTSmwD/izBfkGBuprmcdy6cxTXbwvYaexX93+f275t7acJ+FNyRer5PThOyB86toPxCw4cppnvlznrPytDMALyXQfE3sXif8H+Yzux/8QuXLh5EpY2BgiNdGDiC0MfuTfSm8pKJw4VBb5Ijv6EAE9ruDoYws3JBEF+NggNegEvN2O8f3EDpg/2wlRzB2zNTyLo/W2Ev1dH5Fs1BD+9DB9zwt34ONwMafAGhDuh7m58iLZ+mNA/9GeouxPq7wh1c/h4SftdQ7h409Jp7K4BFgrUfWjqPiyXPGXZu1BzeIRZwjXMAl/4N87y+zjpt/4OoSm2CtQTma0zqgORVx+OEhp0ZXs8GpitOvrT0T+UTajn0tRzeZuDwdEs9I2mEy5JhEwcalrDUFYXgMIqgboHoeSOJNp6bJ4jIrPtEZ5lBxXLurQKX+TWBqO0MQpVLUwaLHEampNQ36BieRiFmqpQNNPgh3qTCIo8mmYBJnuSUJ7pooynq9+SZj9/w+nLOxWo32C5pqZ/GXf0r9DOL0OLt/cJeS2BO6H+kFAXUzeyuQfTlw9h9U4fzz6bKrb+yeM5HP3ebA+pxMh4uhtUmT5IzPFHQpY3YtM9EJ7ohMDYz6x03hHor+AS9BpuoW+ZIGVVJCaCNC8kEMay1F1mOUu1qjiCPR7lTTIlUeaX56BjKB9tfQR8P6E+Uo6ekTK09OazSqGt1ySwsomioYchlUBPLZT576HIKA/j64UjqyIMuTUC9TiUtkivmUQ09fI7GcxAH7+P4fFCTE6VYn6mWmkDsDRVR9Mj2GUqI8EuUBeQr0638vF2JZZnCOo5Qp0QXacdi92vzDdgaYGx1ESYN2NxsRFLy3x8RaYLEuqyHqj0kJETorOE/RSfN16PlbEKrI4VYm0sl7dZDFrmGME+RvMci8bGWCTWCfi1qRhsEFyb86nYWszG1rIMcxDKcsWotOhdrMfXuQZGHbbmqrGxUEGolxG2BO4agSsnPAnXNTnZqZz8LCGUCeq1HMI3na+VRMNWMeIYCQQqoS6LXq8RfqsCdVl1iHD8Wo+trzKEw22zKi0LqrC6xNdcLuNnItSXmWSWCHX+vLkqyUTG1CWByOfYvnR/+yKiXMKcBq5c0k/AK1BP52cmrBfisbkYh2/LibRsSV4yvCR9z/l55cKr2XRuvxR+PzRzuVKUMF8j5NdnuN2mkwh1xjgfI9i/zuXgX8tMCEw0C4T8wkwOVmaz+d2xCplJw9JwLG09HItdEVjojMScQL2dUG9TYZzHVz+Ps25Wvm01QWio9EUlxa2kyB3FBW4oIrwLs52Rn+mEAkZRpjOKGeVZrqjIcUNJ5hfkp35GTtJ7ZCa8Rmr8CwXscQL2EAsEyhRH8sbHywTurgZw+qKDz58f4P07MXZNGruGYurmFldhZHxRmbeuS1vXYcgwjID9DoGufvc4oX7iD6g/OIW7D+T+KTxgEhC4a9w7qTxHTfMk4X4c12Xa8rWDBLtccbpPAfvZS/txlj+fOLsHh4/vJNQJbIL7Vxl2UWa//II9Mq4uQzG08/2E/rGze3Hq8kFo6FzDJ6fnyMgORHdbMiYHMjE1QHHqSEZDeQiyEilxfs/g5WoGX8/HiI78iMR4B0RFvIWz3SMYPTiE+1f+ied6JxD44T7iHHWR5KiDuPeaCLW5Bn/Lc/A2PQF3OZmqT1vX36eEq8HeP0G9TNYPfEuomzJT6sLNw4BQp61zQ7sGWsIj1BqeoTR0hju/ADeC3CPMGu7hT+Ac+hhukS/gl/AegczEofziorOdkFDogdRyf+TWRdAKac4dCWjsSUG3jGkPC9RzMDomkYXBsXT0DifTQFVo7Y9WoF5KqMvi0lllboScK1/PCTG5hDptPZwRX0TYV/gjvz4M5TT0mtZE1LcR6E2JqCUIq2ik1VXBaGkMxUhfIpbGuQOP52KEO2l+oi0+vriFG1d+wIkzf1WgflHjCK5pn8NN3Uu4rUuw613CPRq7QP2u3CfUda3UYawAXZum/hAWb/Xw5JMpbV0uPnoJ58D3THi2rGocEZrgitg06e/ii/hsb8RlEupJX5Q2Ah5hr/lcG6W1gFywJGD3leZfSS6IzqTd5wUgpSgEmWWRyKV9F9XK7JUkGnsamnqy0dKdw4qnkNusHH2Mjv5i1HeIradym8UT7DFILQrna8j89zBklUcguyoS2axecmsJ9cZYlLWqUEkLq++KRxurl95hfg+jeRifKMTsdDkWCfbFqRoF6mszjQwxaQJ9qhXLAvNZuTBpO1Zo6GsyXLNIONOM5+dqMDdfg4XF7Z4yEsvLjQQ6oU+wbywxFhi0+9UJWvwIoT/IJDJYgZVBGuwQwc5Kbo3V2+oIoTVCMI0mYHlUxeeLiabQLgnfRUJ4iZAjrKUHuEz/kyX0thZq8HWWAJ0l5OdKCa0iWi8hqjQMkxkqMnddujbKjBSG9FBReq/ITJEUvhYrgJUYQjmOtk1bXyXUCfSNNUKUr6H0XJGTqV+bGTIdUv43JsClKkj76LUlfp6l70BfLGQIhGVKIT8P31NsXGC+Jknie8g0zK2tPEJderfQnpezuE1TWflIm9wkfF1kRbIiSaeISUdej//HYh6hnkVwpylGvkYzV8A+RahPMyFMxdPAE7jfx3O7MTnwd/9iVfONf7uyUECoZ2NpRsbcM5gMUrE0GoOZ7hBMtgRiqjkEs6yY52jpM23xhHo8hmiafQ0x6KqJQHNFEKpLfVFW7IOiAlb6Oe7IoSxlpjkhM/ULstK+IC/DBfmMvPQvyE11QBaFL5NQz0h4g1TVCyREWyM2zBxhgSbw8zGEr68RoW4MT3fyx4W27kBbf6+F16+3Tf2ZjTqsrG/AxPQyDA0vQd/oMvSMrihgF2MXgGvcO6GEQF0M/d5DQl1bhmWO496jU4T6aeV3d/lcOXGqce8UbmucVMB+6aqA/QDBTrhfPqTEqXP7cPTkbhw6voum/gt2y5Wl34dfBOq7aeq7pa87nyNAv6J+HPqWmvAM/ISyiliM9OdgdiiPUKe8tqegsYyCFe+IEJ+n8HQ2g5/3UySyis/J8UN6ujt8PK1g9JCJ5tR/w0BtH5xtNBDtYIBMV2Ok2T9E3Gt1hD65DD+zU/CkrbvpH4CrHoGut5f39/x5TN3lD6h76NLU9eHqawxXPzNCnRAPItBDrOEVZkXAC9hlCEYaWD0j1J8S6i/hJ/1fkj4pUI8i1OMLPQn1AOTUhqO4OQZVndtQ76Sp9wrYBzMxNCKRRjAl0hbj0NIfRWhFoKYlRDH1PEI9o9QVSQR6nGLpBHoWTZ1QTyhmJVBJ8DdEokJOQnCD1bcmo7aBBloZi4qKcNRUh6CjNRxjg4lYHJdLntPR1xiO1OjXeGl9GVcv/3Mb6td24zJ3hJu6F3FL74oypq5pcAUPjK5D2/g6Hhjyvsl1WroGTF88gMVrHZgzfof6S0dr2PuKpdvSwmWFoy8IindBRLKH0gogLsMTMWmuCE20h2/0e1q6rJZkhc9eFvjsY0W42xD07+AvLXpT3BBDs08qCOL/Tgj/DvVGJqv2VDR2Z6O5K0+Bes9QmQL2zoESNHYV0NazUFKXgrwKFdII9eQC2noRTZ2vk1XJqAon2MOZCKNo6jHKFNO6ThXa+1PQM5yJgZFsjI3lYXpSevKUY2GqigCv5QEvY+sEN618eboNS9MdWJ7rYvTQ6LsYrTRzAn1ResbUYoZAnZYWytIsbJlgl1iiidPc1xYJ/7nm7SGbSUJ+hFAfaMRKH6HYV4W1/nKsD9KehwnbkWKss4JYHs1kpGNpLJVJhQCica4v0GZpndKZcHNFZpPUYI1AX1usJfArCXRCdYbgk3VQabTrS5mEtnRDlBOeMjuFcCTYty/oIXxl+GYli5FMk6WlL8cQzHEM+VlWYeJrSI+VJek1I4mgDl+3WiBXwsoVnyvL/P8WuL0W+PkXSghcgleAvsAKcb6AiYyfZ532LvPnZeqjjM+vpWF1lf8TY10W1t7K4e/y8dtGARNJPpPRtomvz6YR7PwMS9v/86YM69DWN5cLscrnLNPClyfE1lMJct5K4puM5/ZVKbE2Ec2IxOZ0NH5bTMZv/F8kyS3O5WJRVqPi668zUUofmPmBSEy2B2OqNRRznTGYZ9Kf60jCVFsKwZ6krHDUVxeHdu5PtaWBhLovCgu8kUuoZ2S4IjXVCYlJDkhKdEBq8hekpTgilft9apId4xPSCPVUmnpynA1UEZbKqmNhQSYIVsbVTQl3EUtj5XoZR2cd2Nreo6nfwUs5aUqwP35yC2bm27ZuQKjrGlzGQ90LuE+AC6gF6Op3j9HEjys/axHqAnSN+8d4n8bOn+X32/CX58tVqKdwS+0EbtwWaz+OqzeO4qIsoXflKM5cOIjjp/fi2Mm9OHzsV4L8F+zav0OZ/SJDMMpsmCOE+qldOH3lEG7dOwvLVzoIjnFGbX0yxgfyMdOfh8luSlOLQJ1VePwXQt0GPm7WCAp8heRkVxRRvgoKghEW/A4WBpdw8ch/49rxf8Dq3hl4PNVCkr0BUj5pQ8UEF/bkKnxNT8Nd/zBcdGnquttQl/iOdDF1ZxSmvUFUiGxQHUJdD24y84Wm7kywS7grYCfUg2nuAvgImREjUH9GqL+Cb4ItgpPtlNWO4vLckFzqh0xCNa8+UjH1mvYENHUlK7Nbuhm9fanoH2QMJdPe49DaF0noh6K+M5RQD6ap0/IrvJFe7IbEAlkp6Isy9BJBsEfmfeHr+yCLr19Me6jpTOVrZ6CxNRU1tfGoKItGeUkoGmpD0dsZjamRFEI9E7ODyeioDkBc8GM8Nj2DSxf/jpPn/47zt/YrQy/qRtegbngddwyubZ8YNb6BhyY38Mj0Oh6aXaepqymmbv7qkbJAhuU7/W1TdxBAi31/ZLKzg1/sFwQnuCCcUI+mrcvQS0wqoc4d2y/2Hc38Gex8LPDR3RQfPExp+VZwCnoBz4j3CEpg8srwQEK+PzKY1fOqo1Fcp1KgXtOWjobOLJq6zOUvRtdAOboJwM7+MjR309bb81HRmInC6kRklEQhpTBEMf5U7jCydF5GRSgyK0ORy++klECvaI2i/ceiYyAZvSNMtITnMKuo8dF8TE+UYE4adtHWt029BcszrYRAKxZo6otz3YxelvFdNPum7xctEeiyfN5UudIPf/I72OcXaxi1WKTFr8w2ED4020mCfYyWO0iw9/G2pwkbvQ3Y7Ccsh2rxbaQWX8eqsDlWBqUrIJPN0oQMF9DgF2m6ywTnagVhXM3YntmyzPeQ/t/rs7ThmXxGNjZnMwjHNEKVFkuIbmyIFecowx1bSt8VOanJ5LAqdkwbX6YZC8wXo1lNEIoLBOoik4GsHCSdC2nha0wisnDG16+yYIa0K2ZCW+L7z1dCFntZmy8m1IsIdb7mAo2cCUggKu/zbasIv30ltLeYJDZo2GspWF5NhvStkY6SMvzyLyYcBdoL/F/5P6xNs4KQtV3n+TqLUlHwteX8wQq3g6y1K1Af/z5+Lm2lx1RYH4/F5hQrjRkmp6kIrI2HYGMiBF/nYvFtmYliJZ+JeBvqC5NJTNYyfCNXlRLiPBanOyIwy31jTqYDdyQT6qmYIJRGWTEOcH/srIhEbUkQigt8kJvnhexsVs4Z7khOcYYq3l6Z9RET+xnxCfaEliNSUhwI+M9ITxGwv0GKDL9EP0ZcmBmiQs0RHmpBwNFcKZPenkYK1KUPlb29Nj580FKGYF681MDTZ+qwtNq2dT3a+u9AV4ZZaOAC89usutU0jypQv69zWjF0AfoD3TN4oHNGAfqdewS9AP3uSajR1G+pn2CcxO07p3FD7SQuX5UhmeM4f+kIbf0ATp45QLDvx345OXrw+8nRw7uw/+gu7JPFOk7txJmrB6Chcwmv7MygSvdDW0cOpodLMTdYiJneXIy2ZaKtKg55KR6ICnqLkIBXiIq0RWqaB8ooouUVcVDFueLlk/u4eOxHHNnx/+D2iV/wQuscgp9pIuaVBmJf3UHk85tKl0Zp7OUsFyA92sPYDUftXX8eU3dBUfpbxISawddLFx40dXcfE4LdHC4+5vjiYwYHlkXKbBhfU7gFiqmzfIi0gVvEc3jGvkVgih3C0u0Qne2IxCIPWjShrMx8iUA5AVLfGU/DTCCMaIUs9/sGUjAwlIL+4RR0DcajtTeKFhqG2q5QVLVwZ6nzU9YiTSXUEwTqeU7KydGYPBeoWAWksfzLrZNZNQlokLntvRlopq3X1saijDAsLfZHc0MIBvvjMMsdfnEiDVP9/Azl3ghnkjI3PIELF/6G0+d+wOXbh6H26LLS3+WOwQ2o6V3FHdr6Xdr6PeNreGRxGw8tbn0fU9eAyRv94tYAAP/0SURBVPMHMBNTf6eHx5+MYWNvjncuT5QFqN1CPsI31kGBeoRYNwGtyhRbJ9hZmobEf4JX+EvF1D+6m+Edy6oPvLXze6ZckSrDMGEproiTcqwkXDH1wloVSuoTUdmchrp2gXoBOvpKCPUyJTr6S5kUi7n9CrjtMmn2iciuiGFSCEdaKYEuJV9lGE09TDH1QlZOld2JqGiPQW1HHDqZXPtGs/ldZLOCysIwy8WJ0WLMjFVgfqKaYK/nQd9Ec28m6JsxO9VKgHcqMTvbjomJGoxPlGNKWg0Q6OOTJRibKCbY5cRrOWZpzvO098Xpmu1x+glCfYzGPtyK9YF22nkH1vvaCXbae28zod6Er6ON2BpjlTBehZVxWYSjSFkMWZbJ21wqJ9Bo47TzrzTmLZl/vkSgL9RgmYlETohvTWcS6imEugxfyAnHBEKV9wlS6WEu0xPlSkuZfqi0rBULXmICWEhmEpBl9mIZCfw5nYAWqBOwtPRVvvfailzlyc+41c7Xk8v6xdKrmVCYgOYKCV8mDAJza4EJZD6dkGewUpA569++0sR/Y1XwlZDezCDUU7G0ImDf7v3+baMI/8MK4jeZQUPDX5siyOUCLGUBknysEuob36Eui3GvLmZhaSaZ2yeRUE8glGOxNionliPxbSoa/5qJxhahvkqor0wS7HMx2Fri/0Sor/J/WmDlMz2awFBRfBJZDSVilsfMREckxlojMdEai8lWFSaaEjDWkIARAn2gMgrtlIW6An+U5vugIM8HeTleyCLYU9NcEKei3EV/RHj0B0QR7nEJhHuiLRISPyEp4QMS418jPsYGcdLgi8yRc3lhwXKi1AxeHgZwd9WHq4v+dsdY+0f4+PE+3r27i1ev79LWNfHk6W2YW1yDgfFl6OifhzZBff8h4a0tQyrHoXb3MNS1jhDmp/FQ/xweGZxXbnVp97rGMrXxPO7rbs9hl3YCN9W3x9Wv3TyqmPq1m8cUU7949RjOXTpMqO9nRS/DMHtxgCDfo8x82YkDNPcjp/bi0OndOHJ2N87dOKRIoL3Hc+SWRmFwsATzAvX+Qkx152C0dRvq2YR6WMBrBPkT6lH2yMryR319KiMdWelBcPhogRvn9mLv3/9/OLXzv6B7cT8cDa8ggFVK9FstxL7XQvjzG/A1Pw03vQNwfvgrnB7+wtudfzZ1J5r6a2UD+/vow0eypT/B7W8NVz9apI8lP6gpHL1N4eRvpixG7UWge0U/h2vkM3jE8QOm2yJM+rHksdQqc0dOrb/SObGsORTVrRFo7IghjFTo6I5HV28iemmHfTTnPoK9Z5gGPZCAxq5oVLWFoLRJZrT4ILvSCymEemyuEyIyHBCa/gURmbI4hg/fg8ZZE4XKtiQCLZ1JgUBvYlVQxp2syA1lJe7K1KtBsY6xeEwNx2KwKxzlhV/g7nQfD+/txbmzf8PJ0z/hCr9EjYc3oKmrBnXdm9DQ532j67hnRlO3ug3dx3fwyPqOMk9dh1CXpexM3zyC+Qc9WH3Sh7WtAZ5+NsArJzOlXYBX5EcaNz9riguiUhnJchESExJL03AZgpETIv7P8NnDEu+dCXYXc5r+M27b7dkzQfFMBpn+SCuKRE5FPApqkgjqFNp6OqqaM1HfmouWrgIaeimrnDJl+KWNO05zTx6TZyaqWlO4/WK5/Vjq0c4zykKQUR6iWHpOTQQKGmNQ0hqPUjnXwQO2qTsVHYPZ6B0uQB9jcHj7Kt+JMUKaMT1WTZjXY55gn5uRaMTUdB1BXo3h0UoMDJdgiElgfEI6PvLvCOCxsUJMjBdgerIYc3xscVoW06gmOGTOO5PEcDNWhtqxMtDJ6MZqfzeNvZOQ78DGCGE53kqzpNVP19LOCep5WvkiQb5UQQOuxNfFanydr8HWfDUttlLp+S3PW5ulwRNUMuwgww2bhNrGPG11WaYFJtHOZagjDdvdDcWg87BKAK/MZfFvZfrf9rj0xowkg2S+p1i+LNYszyvEynL59tALYf4bob4lc96X+P6zRViZplXP8L3n0vi5mFC+L9W3sRjHCoCfR2bRbGXh6zcmENq69IlZZnJZXM3G4nI2X5sVBEH9Pxsl+B9C+zcZk5flACekUinAwmgOrTqLn4Ngl3MDa4T99xOqq7MxTJbhWBkJwtpQADaGgvB1JBTfJiLxVRl+iabYRDNRx2BO4D2biZV5Vj/TtMmRVIwOEtgD8ZgYSKRdpii3o10xGGuPxTilbLwpGhPcbyYbojHK/aq3KACNud4oz/VCaZ43inibw2MzOckBMYR5eOQbhEW+RXDEawSG2fD2BSH/GtExbxATQ9ZEvUA0xTAy9AlCA6wR4GtJ9ljC28MMHq6m8KDoeHpawNXVBLa2j/D27T28fqWFF8/lhOltWD++CTOC3dDoAnT1zkKHoU0r13pwDJr3jtDaj9LOZRz9BLT1zyhA1zG5hPt8ntYjJgEZh6dVq8v1KLdlsfnDuHpDWggQ5tcP49zVI7hw/SjOXjmIUzIL5sxunDj9K46fIsCPE+hHf6Gl78Bh+fkM4X52F85ePwADK3X4RXxGZUMiRoaKsTRSikWa+mR3JkY7M9BUFY2MFHeEyVz1gDeIjHJEZmYgmpty0N1RzCQZCx+X19C6eRIHfv4/OLH7L1A7+QtM1Q7js/EVBL3TRsxnHYS/UYe/1Vl4GhyCu+6v8NTZCR/dHX9Ava3SBSUZb1gKmStXePn6mMKLMHejTX7xFKCbw85doG4GpwBzuBLqnoS5Z7QNXCKfwD3uJQIzPiI06wNi8j8htcIZeXXeKCacK5qDUNcWhuaOKAI9lkCPp6knKkAXsHcPiqmnon0giUCKRUVLCPJqPJDFz5Ra6oz4fCdEZRHoqXYIIRSjMj2RWBjI30eiqF6aVSUTaOloY6KokWmQZS4oLHFAJT9Da6M3RgciMUuoTw7HoLc9CPlZH/H5w23cUduBs2f+jjOnfsG1G1K63eKXfYdgV8d94zvQtlCHtjUh/pT3rdVxz/w2tMxu4p4YOyFv8EILxm+0YfpeG2YfHsLq4yM8dzTEZx9rbpt3CE50UIAuY+lx6duhSiesk74gMOoj3AJo655P8MnFmmC3JuCfw8nvHTzC7BEQ64bodGnJG81qJRG5VckEewpKmcnLGzJQ3ZSNxvZ8tCtDMCVMiEXcBvlo7s1BQ3cG6rrSUMwDMLcmDDnVoQR7EKEehPTyYMXWZU1UmQFT1iQdHRNR15mK5r4sgr0APYNFBHspwV6OkZFKjI1UYXyYQbBP0sgnJ6tp5FUYGS/DoMyVH8xDz0AeLb8Qw+NMBgT6+Hghn1/AhFDAKok79jTtdqYaq7R0mfO+NkFLH6Odj/bQKvuwNjKI9ZFhrA3y/mAXVkc7aJatNMt6Wijte76S4KyilRPiBOjGHE1dlshjothgZbA2UcLnF/P5xTTafKxPEsaThNlMOL7ORdKYo/B1JZYWnKhMVdyQ7oYrGVgnRNcWc7E6z5DhDdr9xnQ6DT8dXwn4rblUmjohv5hOE8/G0kIBlpfKIGuXbm0249tmC6uEOiacEqxMZWF5IkkZl16fpuVPRzHC+X+H8jVCWVlE0KxVhDpfn1Bf/8a/+coKhABfXCnCAq15mdXC5mo+gV4ErBfjX4vF/DwC9ELMs3qaZRU1P5qpfN4NGXOXk60yHr8Sj7WFSG5fAn3ED5tDvtgaDGDFE4zfxqLwGw1eqpYV/l+zk+mYGU9jBZbB/zmPj/E7GsvGCKvn/t4kDPF2YiQD40OpGOmJw1AnjbMlFAN1gRiqCcRYdTDGuC8NFvmhlSCvpqFX0dTLeF9OjKYm2hHq7xAe8QqhES8RFP4CAWHP4M8IDLdBCOEeEfkakZGvEMGKNTzkBY31iXKC0NfrMaFuBXdKjoebBTw9rOHmak6o6+Ltm/t48+oebGzUlXF1gbpcZWpCUOsbnIOewVnoGpzBQ91ThDVBrnsS93mr9fAYHuidgq7JRWgzAdzVPQMtmrq28VU80L8K9ftncfX2EQXq124dUWz94o0jOE2wn7l+COeuHcR5uUjpslx9uj2X/TiZcZig3S8XKp3ciUME/pHzu3GRr2P94gFik93Q3J6mVLurPE5WeJzM9GVjrC8Hjax0srJ8WMGQaRGU4Hh35OZGoL2VMtVTicriBAR5fsQjjQs4vPu/cZRx4fA/oX7mF1g/OAXX51oI/ayHiI9aCLa5Aj+zY/Ax3As//Z0I1P/lD6i3V9FsM98T6hYI8DGED43ck5nTxVuAboHPMjzgYQIHxdQF6rT4SOna+AyuMU/hlfAKQVmfEJbzAbGFtoS6E8HhieIGP1Q0BaKeUG8VoPclEOhJ6CfI+4bS0Msdp3MgBW19SbRFFWraolDaGISsCmb8YgfEF9grTbsiMuwQlkZIZrkS6P4EUwShFa/0MKnvSkVrfxpaexJo6sEorXRDSbkTampc0dsRjJkRFRZ4sE3xtqs1EBlJr/H6xRXcuvEjzpz5B2MXrl2XBTJuQvOhOrT0NfHQ/C50rO5C+wkN/Skhb3kbmqY3ccf4Ou6YXIOW5S0+rgGDl1oweXsfZgT7Y9rEK2cj2Ps9oakT6gkOiKapqzI8kZzji7SCQCRmeSNKpjVGfoJ7wCtC/Sk+OT/GO4at+ws4+r6Fe6gd/GLcEJnqj8S8CGSUqpBdkaA0+yquTUUZwV7ZnIUGQr21txDt/QR6XwFaevPQ1MvHezJQ353OCikOhfVRKKij7VcJ2IORVipwD1EqnCJCvYLbT2nu1ZGGhq5MtPTkoENOwDJR9A2WY2CogmCvwuhwNYYGK5Rysn+oSDH5/pFi9AzlKy0fuvtzmKDz+Hi+ciGZXFQ2wZgmaKVf/irBLK16pcPj2iTNdqIV60pHx17GADbGhrA+NozVoT6sDtLch9uxPNpMq6/j39PuZUEMgflqFQFLiM+W0s7LaLG05qkSvl4hD54CSBuI1Una8oQs1xaJb9IbZjEG35YI9NU4fFPmnCdjfS1FgfqaXOCzmPP/hTrj60wqQZjEBJJEaKfSajMJdUJQxtSlq+KGLEbNkLVB54sIVJlXL7NMYphUIvl/hjLBBNPeA7E+F4yt5XAF6l83+drf8gj1Uqx+LcfSWjmhTrAvFWCF1cDmSj7+tVaA/1ktxm+sDNaZpBZH8zHL7Tw7lMFqh8loPpvw5+ddo7WvJDNkjdEIVhghrFBo6ONi6cH4NhyOb6P8/7n/b/J/kvH5pZk8Aj2TyUGmQrJCmSZwZGpxXxr6unhs9iRjoD+FkE8mhOIx3B2NwdZQ9Nf5Y6DKF0MVARgpC8BQSQA6C/xQR6BX5/vS2L1RkOnG44vHbewHQvs1gsMIbEI9iPD2C37K6t8a3mLlgTT34OcIkQh4Dj+fxwS4JbwIdk93S7i6mCohQHd2FlPXwbt3hDptXXrCWD++AUura7CwvApTs0swMj5PYz8HA4aOgF3vNB7pn4Y2YX7v0UnF1MXStY0u4Z7+edw3uISHhPp9/StQu3+GUKep3zj07+GXy7eO4RSBfvLqfpyjuUs77ut8zgWC/cRpWWBjB05f3EfYH8PJy4cI9D04TKjL816810dqti85x+08VcH9spRVaSGhnovx/lw0NSQgO8ePMGclH+OAxFRflJUmoLerlN9BNWrKkhER4AAj7Ws4uucvOLjz/+D4nv8i2P+Gh9f34Q0/t8+bB4j69BBR79QR8vQcAkwPI8BoD4L0/jT80kYQlma8hyrMiqZuBB+auqcfNy5N3dHbijC3gL0XTd33u6mHWsGLQPeOew7PeH4pqW8RlmeHqAI7qAjjdEI5t8aLJu2H8qYgQj2CJk2o0sZ7CfU+wrx3WBpJSZfAJDRLE672aEI6HCUNgcgsd0NykSNUfE3pmy5Qj8x0VE7AptMSCmmhFW1JqOlKQWNPKlr6eNtJSNUFoIh/W8r3r2OlMNAdibmRRCyMJ2NyKB5tDf6IY2VhbX4G1y7/gLNnf8Rplk6Xr57EbY2r/IJvQ0P3Du6baULbkrdWt/HwiRpDHQ+s1HDX/BbjpvK4zjMNGL2+R6A/gDlN/TFt4hV3QHs/VjDhLK1U9ghLdEZMqjuSsv2QURCM+AwvhKoc4Rf+Ea5+L1n9PMEHWvo7xid3mREjFyR9hk+UM0KTvBGXE4zU4mhklamQW5mAIrH1ulQmygzUtksf9XzC/DvQCeTGnj+gLh0ZyxqlP3scK59IbtMQpJXQ1ktZCbEELJGk2JqiDNVUM2rb0tHYkYX2nkJCWqBeRoCXY2iYMOdtb28ROnvy0Nmby+oqHz3DBUojsK7+bD6ehW5GH21kiOY+NsJyc7QUcxMVtPQaQr0RKxN1hFMtlkYbsCwzXkZo4sMC8B4GYT7Ui9WBHkKdpi7DMqMtBFgDFvj3CzT1xcUKmmw5jZkwnCshbAn12XKCnTY7mU+QE8wTBPRkhnKicHUiAlvzBNqyCt9osl9XaauriYQhbZogXFEWYZYhCBr2DINQXp1IZ4KgyU+I6fO5ylx4gn0+heDn6xLqa8syW6aapi62XsfXrYJMW1yjBcu0wfVJOTEZSRiHMoKxNh3Ez0pbX4oksPk5NjLwVRadJtDXtsqx/B3qCws09QWZopmL3wj2/1ktxG9LhfwMfHw8X1mgYl6md06yephPw+Yy4b7C9+T/tCodKhdZGcyxGpDqZDICX+Uq3KFIbAzFYmM4kRWRTFnM4GtkMjnQ1BkrE0xSrKxm5aruXkpWO6WrPR7dHfHo71IRMiqM0tbHCPaRVmmvG4rRulAMVwVjsCwYncUBaCgg1PMIdRp7YYYrMgn1RNVHQv0NAoOeIyDYBv5BNvDwsYIzq30nNxO4E+De3o8J8yfw934Cb8Lcw5Nm7mWp3Lq6mcLFRZoLmhDqxrCz18XHT9p49/4+nr9QJ9SvE+pXGVdgbnGZYL8IY5MLCtQF6A8E5DoyL12gfgr3aecPjQXkl6Gldw4acsESbV3j4Xnc0DyBK7I03v8L6mdo66do6AL1a4T1DbXjygVK0ifm1Lnd20O2BO81jXN83iEc5+9uap3BB3sz5BaHKsORi9NV3BdZjVGEpnjcjDGa6uMJdX9C3QmRMY5ISfdHTXUaBvoqMTpQi6aaTCREeuCxsQZOH/onDu36vziy+//g1L7/xM2TP8D4zhHYmd9A0Jt7iJB5688uI8D8OPyND8Bfb/cfUO+u9UZlzmckRT1hKWQCb19TuPtawNnHAg5eBLo3Td1Llmwzg3OQXHREqMc9hV8SM3AKM3LWR2XZOlWJE5JLnZFZ6UGQ+BDq/oR6KIEdRatU0cqT0NmXiE6aQNdAGjp429KdQJjIPPMolDWFoYhlXmaZO5IL+XrZ9ohKt0V4mq0C9rg8V2RUBKKoKUqZ917bm4wmvkYzy8bqlggUVHghp8iFpu6BxsZADPfGYnY4mTtyCib6E9BQ4YNgJiYjPX5xF37AuXPMuIT6xasncEvjCm7fuwm1R7egYUi4m9wgwK9B+zEBbqMBHZq59mM1PLAW0KtD77kmDF/dV0zd5O0DWH/SxUsnE9j5PoMHoe4rnRpVXxCe5AxVug9tnQklzRNhhLqvAvVXrH5s8MGVYGfIxUt23q+YNGUeuz0C4tz4vwcgqYC2XhKLnEoVCmuSUFKfQlinoqotAw3dBDuB3ijDLj2ZDIF6JqGeoXRhrJAeL03xKKyTfjIyZz2Y5h+GgqoYlDcmMYmm0Pq3o6Y1DfWEemtPAUFdQtMoUeAu0cnE0daZjeaOTLT1ZKNLhlxojz0jYuo56OT7dXVlEOo5GBmSYZcylvkyz72ONthIi23GyniTYt8C61UCfXWE4B7uYHQrsTrEkLF1Qn19tJNwbGcyIPznaeuE+uxcKWZmCzE/U0jbLKKtE+YC9OkCgjgHa+OZWCW0VsZSsTgSi6VxAm2edr5CO5d554T5du/xJMI8BcuLaVhdIMjnCHYa+uoUATmexgoimdUDgU7b35qJx+ZCItYXaMMLkgTEjmVaYhWjllCvxle5elRMf4rPmSBcZergZDgTjVhzICsGQn02jK8RTbAnKvPdpTmYdHZc22SiWivDkgL1XFYkrBSWsvDbci6hTmNfLsLXOSaMqUImxDxCOZVJS64WZSWyJB0amaD4v60sxfGz8b0XWCXMEO5jjOEYrA1I8H8eYmUywkpiJIswz8JsfwYWeLs2zu04WcrjoxDjTMj9nSnobktkRatCR0skOlvD+VgkRrqiMNoRiVE+NtoYhkFCvZtAb6OpNzCqc31QnuWJgnQXZCU5Ikn1CZHhr2nkz+Dr/wS+rF7dvKzwhbB2YDXr5EwTd7WAhxsrfjcCnbceHhbw4nM8PS3h5mamQF2A7uRkBAcHfXxmJfz+wwO8eCnTGm/Q0q8oYJdbM/OLMDI5D33Dc3ikd5ZQP4WHumLqp5XZLwJ1bcOLCtTv6p6jvJ3CnYdncUeuS7l7CtfVj+G6GuM24X37xL+hLnHh5hFckouTaO7bDcB+xdmLe3Hp+hHc1JT23Gdx6c4pXCPQ9SzU4en/BuV1TIhjJZifrOD+UMl9vgwz/QUYHyhEa1My8ih4CSkeUCW4IysnFPV1mRjsr8bEcD3aG/KQkRCA148f4oK0BN7znzj86/+lrf8nzu3/C9TP/AxrrRNwtLgO72e34GN1Ed5Gx+BlcBC+Bvv/gPoAAVhX6ITUWJZFAabwpqk7E+J2HsY0SJmdYYTP3ib4Qkt3CRaoM9MS6gEEelDGO4TTqFVlrkip8EB6lSeya3xRUB+A0sZgxb7FwuUkqYx7t3THo7U7EW3dyWjpSiTQVTR5aZUbRWCFIr/aD2lFsmSdA2IyCPPU9wiTFgaZn6HKZ8Ko8kNRcziqOmn3YvmDsnQb4VUfhOwSV2QXOaO80hdtrRGYHEzhAZ6ORVYFY3xOOU3fzVEH2ncP4Pzpv+PMaUL9LL+gG6dwW+sa1LRv4bYOwa5/A2rSgpdQ13mmBl2bO9ChsWsT6A+sbyn2rvPsjgJ2CV1C3/ztQzx3MIKt1zO4h32Ab4w9AlVOykVIManeSMjyU+AemegK/0h7uAe+g5PPK9gS7B/dnuKD27M/wO7/Hl4Rspi3J2KzApFSGM5EF60sd1dYl4SihiSUEci1XQLyHNT3ZqNOYN6btW3r3ZnKsIoMT1U0SyJQIa8yCtml4YxIFFbFobwhGZVNtP7GFCXkfk1rBhplgY7OfAKcVtGejaY2vkdrOupaUlHfmsqqSpbEy0P3KE2dhtc1mMVEnY7ePpk1U4jp8XLMT9PIZwnz2RaaaivB0UbAdRJ2XYSl9Fv/3nN9rIvRTYgLyLsInw4lNuT3cwT7Im1+sQGz8xWYIMzHCO/JyVzMTRVgSWaDiKGP59JCCWVWfytDyVgeSsDSSByWJuOwPp9A6MrVoRI08NVkQp3WvcAg1JUOhnKCdJpBU1+jqW/Q1Dcn+HzC8+u0Cluyyv48bXiBry+zYJRpiZX4tllFQFdgY5GfYyoNS6wOlocjsDISwsRAkI8xxgOYcAKxPk1rn5O+76wAVmWRC5kjL+17ecAT6ssrtDpa+uIs7ZvVw7elbPzPSh7+tVRAqMv/WcD9OJtQlzH7aIKbCUtpN0yQ09KXFmOwtCBQT2AiVPF5sUyU8VgbJvi572+OsgIYo/WPEeIjRVhipbXI73BttITbr4zHRxEm+/Mx1JVFU09GR3MsmmnkTbWB6GgKRk9LCPplCKY5DP31IeipDERbkQ+a8n3QmB9AqNPUCfXCNB5/SRS7uM+IDn+LIJq6r99T+FJ0vHyewtWDlb8LK37Kj+MXhqMJnBwpik5mcHUxU2D+O9AF5o6OBgrQ7ex08enTQwXqL19pKFAXQzc3v6SEsekF6BmdgY4Ms+ifo6WfIdy3Z71oSysBxkPDy3hkcg339C8pML+rcxFaupdp6xegpnUWtzWlRe8p3FQ7oYypn7x6EGdlfJ1AF7BfuLIfFwj1c7LU5cU9OHZ2Nw6f/hVnrh7BjXsX8NBMHa8/myBGxtN5XMpqYjPctrKYzOpYFaujEkyNlKGL4lRazuo7NwiZ2cEoLlWhqZEyREufGmlEd0sh8tJC8OGFPi7zPY7s/U8coqkf3v2fOLbrP3Hx4N+gfWUvnrPasDe9AmcmMxf943DVPQxP/cP/G+q1BV+QIlD3N4WnNzOkpzE+E+Yf3YzwwUOgboQvgWZwCpG2AGY09ccISH2F4GwCt9ABCRXuSKvyQiYNPVeGQQj0csK3WpaUa49RmnQJ0JsI8WaWd02MhvY4paNibVs0Kppo2tW09BIvJOY4IS5DFrVmGSeNxnirrHJEaOfU+aO0PQJV3bGo7+frDCYq/dOL+Z7ZJe7IL/NETWMoegjxhTExOBoOS9fB1nhkJdrhPcu329d24eTRv+L4sR9x5uw+llKnoX7/Gsuy21DXYxgQ7EbXcNfyOnRfEN42anhEmN+3vIl7ljcUsIvBC9zlVn42enUPT2wNCOfHcA6mqUfZK429whLdt6GeGUCo+yKS2VlWPZJujc6+r/HZ8zneuzzGGydrJd67PmVieMGK6D2kJ0x4iifiswORWiRXhsYorQMK6uJQ0pTIaoWwpTnXEeS/Q12AXk9rrmlP5bZPQxVBXNaYiMLqWOTz7/O4QxVWqVBC6y+rk+GcZJTUJjKYGJkwymqTlSitSUCprJkqjcVqmARoH1XNiXztdGUJvY7hPAZvBzPRM5CtdNucmqjA4gztfK6JsKRpz3ZgfaqTUO8k1LsJyz5GrwL0bagT3KNt/461YbkYqYXwbydIpQ1vI+bmqjA+XYxhwnx4PEuB+uxUPhYIupUJAm+MUB8mnJnc15jEV7k/rIwlbPdDWUzCpnKFaOq/Qy6/XxdLn6eZz/LvxNInGOOEOi1/fYx/M0ZTH1fxcxCcM4QlwS4LMq8yCSir9RPI0oBrkzBem8uGXIq/NBrNMjuMiSWYsAxkEOhj/tz/ArbH1/k660wmGys5TAzFBLu0KPgd6gQtTX2JUJfpj18J9t+WcvBtIQ+bM3lY5j48N5SOheFYfk4mDbH/+TBsLsniGDFYXIym5RPkknzmpNcL/78xvhaT3fpoLjZo4psjpdgcJmQGS7FMa1zqz8PKYBGTYAnmBoox2VdAI89BT2sKWuuj0FgTimZKVhuPYwF7J297Ggn0hhB01QSjvSwALUX+NPUA1Ob6oTLLC0XpPD6TnZESb4fYyA8IDRFbfw4//+es/p/BzfMxvriYw96RbLEzwidbQ8LaEJ8/G8KRQiQQ/z3+DPMPhLkMvbx9d0+B+pOnNxVDl2EXUwJdLF3X8DQe6p1Shl3uacvwiwBeujMSuNJSwOQ6DCxZdZvyGJbFq6UFiL60ALkCTe2LULt7Vpmffp2WfuH6YZy8cuB/Qf3itYO4RLCfv7wPJ87txv7jP2PvsZ+VMfVbDy7B0PoebF2eIIUVedcAq9VpmTUmVRAlZ7CMSZPbmNu/uzMHlTyu8ouiUFAUjeraVHS0F2Gclj4z2oS+thIUZ0fC7q0Jrl/Yg8M09P07/x+C/S8E+19wet/fcPvMLpioH8cb3QuwM7oAR4MzcNQ9ji/aB/+Aej+hXlPgiJSYZ4S6yXeom+AzYf7RgxueP3/2NYajQD2YFh9mQqhbIyj9FcLzPyG2lNmZhp5W6YWsKlp6XRBKm8JRSVjXdcShkVbd9H2eutzKcIvYeW1LDKqbo1HVFIXS2lBklUqvFGcCnZae9llZ1Doqja+fZYcEJp10VgIFTYEo7yLUeyJR0xeFut4Yvk84imr9kV/hw9cJZNKIxdAgy83JIlpTMeZliKA6CrGBr2DJMuzCqX/i4P7/wsGDf8eJ03uYmU/ihtYlqD26AU2D27hrfAsa3Ak0LW7goZg645H1Ddy3uIp75lcY3BkI/PtW2+PrEnrPtWDxXg+vHC1o2y/h/r2tbki8O6KSvRGX7o/oJG+ExrrCL1yg/hHOfm8UqL8j1OXvXjqY47WTFd67P4GD/yt4RtgiKMEFMTT8xLwgZd56VnkUcqoI5kYVKjpSUNOTgdrezH9DXSBf281b2kJdZxZqaNpi4aV1iSiupOlLW9+yeBSVJ6CAkcef88pikFMahaziSGSwKkgvCEN6fggyCkJY+YQir5QJl6ZfKrON2pJZDWSgRRa6HsxGu/S0GJb1ZsuxMFOrAF3aBsiVp4sT7VgZJ9QnegiZXkJGooegoZmP0MpH2rA60oRV7syrozT70QZ+X/U02wYs87VmJsuUtWz7CKf+8UwMT2VjaroAc9NFWJwqIuDEPAsIqhysD9ByB9IVuMu48/J8mjJuLp0OVwl2mSWiLMa8QtDJsAsBujq1DfQVOWk4zOcNJ2N9OIFBOx+JZQKKJtSjsDYbQ3gTmIvSFyafpl5GqJdhY5nvPZ/Fz8sKgFBfHSa8h4P4vxHoo37fg1CfCMMqrX99TqZHygwXAlYWvV6v5Ocq4+crVsbTZUHoNelns5COb2LsMsY+y8fHcwj1VMwPRbIS8Oc28sHGbBA2FyOZuATo0ZibicPCLBPPPP+nOTm3IFfiUmiGmPwI7dWBUqz1l2GtrxQrvcVY6uU2ZMz3lWCWP0/z/lhPAXrb0mnphHptONooWm1NoWhtDEJbA62dYO9qDEMnLb61IghNxQGop6nX5gYQ6j4oSnOnqbsgReUAVaQtIkPf09Zf09afw9PrKZzdrGH/xRyfHUzwyc4YH2yN8O6DPj5+1IPdZz3CXUcBub29zE/f/lmA/uatFl6/ufvvW5vnarCyvgZTi0swYRibX4S+8Vk8oqk/1D1DqBPwuuehZ3gVOgZXaOyXoWd2C8bSjM/iDrQNr+OBwbVtqNPWBepi6tdvn1CuJr3EOH9zewjm3PVDCtRlquOlqwS9WDqheujkThw5uwdnrh/D7YeXmTC0FKin8TjtGylmdVlDUy/HzGAJZvpLuG1ZaRLunR05qKIwFZXGoKRMhcbmbAz0VfG5zZgZa0R/RxEqCmLgamcFdSaSY+TUgd3/F0f3/RNH9/6AY3v/gfOHf4TG+T0wv3MCb3Uvws74MuwNzuLTgz+Z+ghLq8ZSV2TEv1T6G3v5GOOLJzOpmwHeu+njg6c+PvsZbXdkDGWpFG4KH9VjhGa+QVThZ8RXuCK11gep5d7IqBCo09JbCF3CVXqLNHYT5gyBuoQMudS1xqKaMK9sjERFQwSKqoKQViCX1dsjOpVAT/6E8CRWAakfEJP1eRvq5W7Ia/BDaUcooR7OCENVZzgTSBAKa/xQXM1SsCkSHT3JGBvhwSBT3Ua5w3Zno4Fw8ne2gu7dEzh5+K/Yt+e/sI9ZT+acnr18FJfVz+Hmg6vQMLyFe6a3oWF6HXdM+cUT3I+e3MRDa+4AZpegaXwBGsYXoWF2BXfNr9PcafAyl93mLkzePMJTlmDv3Z7ii987eIXZISCGtk6wRyZ5ISLeAyHRzvANs4dn8Ce4BryHg88rfHS3wVtnmrqzBcMS72Tn930B97CPSqOvqDRPJOQEKJf8p5cS7NJCtz4WZSyVBep1hLoA/Xeo1wjQu7K57XNQ256F6pZ0bmNaeXUiiipUyC+JUyKrMJrwjuCOGIbknCDEZ/ghLs1HifgMJpIsP/6O1VNRCHLLw1FcywTaIpVRGpr6CPZBWcA6G0OjRZidrsbiLGEsC1XPtGBhogVzI61YHOmkOffQgvsJuD7aa68y5LIx1s77MgumGesTTSxTCfSJWlptNVamKzA3WYzRkWxlymvnYAL6xtIxNpuHqRm+F5P1AoG+PFxE26St9+Vilf/7GrfDSp9cMs+ETiguEsKLi6lYYqwsywU3WbRbQniOCWBGYJzN92SM8W9HaPDDNOkRmvpoAiMOWzT1zVm5CEmGcpII0AxsrRfgt2+lBDvBLNMKae/r00ncz6Jo6UFYHSJ0h2noQ35KyM9ro+G0a1YOfN+NJdr3n6C+Lr3TaepywnaJr7M2m4Qtgv03fs5/8blf5eTsVB4WRzNo6pGEtDffy5OvF4DN+QhlrH5xJobVi4pgT8ESK4dFadZFu58fysecYuWlhHoFNvqrsMnY6GMy6a/Acl85wU6T7Gfw99N83jBNsr1BhYaacDTUhjCC0MDqWDozttQHMULRVB2C2mI/5QRpbR6PuRw/lGd6oSDFFZkJTkiKsUNcxCdEhn1ASPBb+Pu/JNSf0NItCXUzBez2Xyg/Dhb4+NkUtjR2ezsy5jvUxdK3bV0PH2nqf4b6n23d3OoqzKxp7FaXYWRGYze7TNDfgIHxNRjRyE0s1Aj763hkeAU6Jjegb65GuFPQjG8qYP8d6ncfynx1Hv/qp2jqsq7pGVzTPI9zN47h9OWDOE+wX1aGYA7g1LlfcfzsrzhGoB89txdnbxxXoG70+B4cKGi5JRHKgjNzC5QSGYoc4b48VIHxAdr6SCV6ugtQK+fFKFiV1cmEPGE/Us/9vRXTlJqBzmLUliTAx+U57tPGTx39Kw7v/W8cOfgzDu/7GQd2/R0HdvwXzuz7O7TO74X1vbN4Z3AVtoaX8UnvT8vZDRGKdUVONHUbZfaLixszp4suPrrqElAMd13Y+hrCIVhWOTJXFscISLJBWNZbRBfRogn1tBofZFTKBUNy4VAISpsjUNnK8kKMvJ0ZSSy9i+U779e3xaGWUK8kzEtZ5hVVByKnnAApcIcq0xHhiR8RHPcGwao3iEj5gPhcR6SV0QKYOAqaZfglCOUdwShtC0BxUwChTntniSgnWyVp9A1nY3qCBz5hIwf+REcWSggqu9e6UGMJdWjff2H/3r/iyNFfcPIsS6rr/CLvXoS6Lk2dlq5pfAN3uGPcMbkKTbOreMCd5xGh/sDyKu6acgcwPA8No8s0dto7Szoti1sEvyaMXsvydiZ460rT9nsLj1BCPdYFYYleTFR+CE/wRHCMC/wiHBSoi6nbedlwGz/GW+7wrwn1V07meONigU88CByDXsE7+jOCeaCEJbshNtMHaaWhyKmORl5dDIpaErgdUlHZmcbklo7qTlo7E1hddy7qu/OUK0ybaAjNvG1oy0F1YybKqlOQXxyLzNxwpGSHICEjEDGsJEJVbgiOdWY48b4s8OGuNCNLyPZFCm0sR6BeF8vtnKD0oJF57V2jhRigTY9PVWJ2phoLyjJ4cuUpoT7ehnmCe3GkC4tD3YRRD0t93h9sx9JgCx9rpHU20GJp5jJ3fbIGiyxXF8YL+Pd5mKSZ9w8moqM/Vmn01juagkE+Jp09J4dp68MlWBgoUWxzqbuQ9llIYBVhg2a6Oi1zvmmpy9lYJshXlrNo7JmEMqFPsK5ME+oE+sY0ATuZhw2a8PpwJjaG07A1SlMeS2bSicfGhAy/xBGeidsXIfH1vm4Ufod6Ma0/l8CXfjQqrI1H0dSDaeqBrBYI8kFCnbE6FEAIE76TSbTrLGwtFvDvSgj2CkjXxg2B+pK0wc1g9RGPxUlWBdPxNPV0gj0XG7TuRSadOZmxMhCOpQFPVhUefE1f2ngwVmcimUjjCPYk7vPJmGM1szxXgvmJYswMFWK2j8cB4b06UM3tU4ONHibNTsK8sxSL3WWY7yrHVGcJJjtKME6gDLXnoKOBibsyFJVlfqiipFWyAq4q80ZtlT8a68II+AjUVYSiuigI1fmBtHR/Qt0HJRneyKeApFNE4qPsEBX+CaEh7+Hn+xIeHk/h5PoYjhSrLy7Wyu1ne3O8/2SMN+90lHnob9/cI7Tv4/0HbcL8EUNHuf+aj798dRcvXmoqV5W+YNjICdNnt2Hx+AbMae1mVtcIeQG9GsGuBjMLdZhaqhP0t6BrdA06hLue2W2C/bYCdV2Km44JhYxgF6jfuXceajKurnYKV2+dxKVbsj7xcZy/dhRnaehnZDGNS/tx6ZoMxRzFmauHcZ7Pu6ktfaHUYf1aD96szktrVBgh1Odp6nOTlTT1MkwPVnCfrcLkaA0GB8rR2p6HusYsNDXnEvI8fgjzWZEgys0Ik2xtaQICPd/AQPsCzp/6AUcO/A0H9v2AA3t3YP+vP2D/L2TXrr/g4pGfoH3tMJ4yqbzn//RO79KfxtSZhWvyHZAsPdO9DeDs+gj2BPtnTwPYehnC1scQn3wNYBdkBNcIc/iqniI45SUist4jtsgBiRXuSJdVimoCaekhKG4IU6Be0UITbyHYW2MUmDd2yKpEMvRCU+etQL2wOogW6KuMpafkuxIk0raWUCfQFainfkJSkQuymDQKCPCSNlYBnaGEGRNHSyCKGwMImpDvJ2MTlS6QIwT63IxkyUKaSi766hKREm6PZ6ZquHR6Jw7u+W8cPvAjTp7ai/NXjuGy2lla+mVo6F+nqV+HGku228zuAvV7FtehS1M35A6k9/Q2tK1u4K7JFWjR5B9Y3Cbo1fkcGoHNA5i9M8BTO+6obtKB8R3cQz/Dj6YeQpjLAtNhNPUggtM/0hEeIR/h6PsKn7izv3O1wmvC/CUtRq5Kfetqgfee3On9nsE17B18CHZf2k9ooovSwTGzIgI5ddHcHiqUtCbT2FNR0Z6Oyo5M1Iqh98iC1IVoIfBa+oqZTPNR35KNyrp0lFQkIZeGnpYVgthkX4Sr3BEULQtiOyjrp/pF2CEwxgFhCc7KIh+qTO9/Q72EUJeTrw1dGegiPIemaCBztZicqiaEK2gm1Swh65QycnakmdGKOUJ8rr+DIO9ktNMKmxkNWBisw9JIDZbHqxiVWBovxQzNfFKuZhxNwhBB3tUXjfa+KL5XHHpG5OrjdIwM5mJKxoFpPwu0zYWeMiwSTOu0z29DNfg2VkXQlmJ5mYa6kocVieVc5STnKm14lWBdkys/Jwlk2uzGWD4riBzCl9AfSMMmwb7JBLLOz7AmLX+nCPU52rNc5k+If90oItTLII25Nvi60s98dTKOUI/m34QxOYRgcyiQEcTXCmaiCGUVQOBPEOqsDrYWCPWlIkK9HF9p6ltrpYR6Pj9bGpaZHBYnaPxTsfi2sG3razOZrHjSMDVAYPdFYHmApj7iTfsP4HuGMoFFK3a/MpOKqbEUTI9nY2GmRLlGYEKuZOR+MNNDgPdUYKWrCivtNMdm/r6ZFU9bCaYYo00FGG7Mx1BLPvpastBWz8RdGY6KUsK61Aelxd4oKfZCRbk/6mvD0dwQQ7BT1sojUEWol2f7oUSgTgnIT2e1nuiKBO5D0ZG2CA19D18fgfozBeoOTmLrlvjsYI6PtgT6e328evMQr19tXzEq8H5FiL9594BAl5OjYuoyR/2+Anfl9v0DvHx7D88J96fS5MtGDU+e34HVEzUa+g0YUsqUMOFxS2PXN+Ex/N3UDQh7fXPC3kpTGYp5aHQD93Ro69qynukF3Ll7DtfVzlD0juEcQ6B+8uI+HDuzE2cu7iXwj+Pq7VO4cPsErmldhKbBLehZ3YPNB2MeR47bV5KOM1nyuJhn9To1JFCvpIXXYmq8jlJSgx5+H2009M6uUgyycpoca8L8VBuWploxyX24oTIZoX4fYcaEc+nsDhw9/E8cPEBL37cL+/f8jH209f27/ooT+/+JG2f2QJefx1r7Ml7oXfsD6qONgWgsdER6nA2C/Izg7qEDJw89OBDwdjR3O38j2PqxHAoyhkeUBfwTniE07Q2ic20RX0zDr/RCZrU/cmuCFKjLKkRlskYogV5FoNe0E+Qd8bR1mnpnPOo6VKilwZc3hCsnR7PKfJBe5PH9BKk9LZE7g6yZmvwB0Vn2SC51J8T8aKZBtPRQVHTxtTvDUd4airLmEFS3RNJGE1iqZ2BoPJ8legUW56swT5OcoL02FIYi2NUGRvzSzh77CYf3/wNHj+zEydP7mIGZcW+cxJW7Z3FLzoTrXsQtfVo7yxktsxt4JE28XmjC5KUGDGzUCfjbeChDLubfgzvJfUsNGL3Sg9VHacMrS9u9oqlLz3Tp82IPf0IzSEw4zhVBhLxfpAMtnlD3f41PngJ1S7wkzF9+MVWmRb52McMbVyYHmS0QwAMi/CO8o6R9gBNiMmnOJSHc3hHKEExJSzLKvwO9qjObUKel99DQe4vR3FNEABeghgdqeU0KCstUyCmKQnpOCBLT/BAW6wr/8G2YS8isHH/umIGxDgjhe0UkuyIu01OBenZpGCuqGFQ2y7qm2egbKcXIVBXGpmswNlaB0eFyTIxwByWoJ4cI+oF6TBDe04T47ADNfaiVlk4b4eOzNMZ57uhLo5VYlANgrIQJIBfjg8kYJMh7usPR0RmCtu5QtPVGoHMgFj38nXT2HCOoZodY3g5UYa6H0VGB+c5KrPbV4ivN/9tEI6FeRUsvxjzBrkwVnM/G4hyNXbo7zsrJx3xsTslsEAarufVhQnUgGyv9NPihDD6WgY3RNEIzAWsE7foczX1ROjgK1GUxCxlTL8E6ob4qi1SMq2jOhOtIONaGQrHF+DocpiySvTkcSXuPxvKYvBZtfy6X1l+ErVXa/noFwV6qJId1mV0zHYelCbkyNAZb8zIMIxcIpWF6SC4ESsBUTwQW+2n/wwT6aAiTDl9bplFKQ67JVEyPpHD7Z2J6rIDfRQG3J/f/Puk7UoxZmvlCWzmWWik7zaWYbSnFHAE/zcfGmosxQsgPtxZhsDUPXc1paKyNpZ0HoaSI9p3vjrwCDxQX+6KiIgS1NdFoqOdxXMUkXxiCsjzKFcFemOWHXEI9PckNiXFfoCLYIwn2oKC38JWF2d2fKlC3czSDrb0JPn42xLtPBgS3Ht6908YrQt3muYYSL3n/zdsHNHdthoyrPyDs7yvxknB/Tvg/e6GhwPyxrO9pcweWj9UI8uswMLoOfcNrCtSNKV7GlC5D3hpYEvpWd2D6RAsmj+8qYBfA60g3Vt2ruE/jvUe4a9y/hKvqZ3CRJn7u6jGcurBfOTl6/soB3LxzGrfunsd1zXO4rU3pM2aieKKNF5/NEcYKt7YlFWOT3D/nqwnqKsxwH58jyOcmaePTTZiYaGAFWonuvjL091djdKQeUxPNrLQ6sMyY4T7cWpuByCA7WDDhXD73C1n1Aw4dItD378aeX3/Crp1/w687ZVjmHzh7fCdunNuP+zdOwFLn+h9Qn2gOQmvJF2SpniM0wJBZ9RG+uOnA3kOXpi5DL3qw5+POoabwjrGmpb9AZNYHxBXYI6nEFemVvjRp2lxVgLK0XFEtLZrALifYBeq1Mm2xKwENNGlp9SpNpKpaoxX451UGIKOY4MgTS3dEjDQFy7BDhJwozfiMuDwnpJZ5EeoBhLoMuYTR1FkFdEQS6hHKDJva9hi096diaCIfk7OExAJLTMbsSD4Gm5NQSuN0/WiM+2oyRvUzjhz6GUeP7sKRE7tx5PQeHL90EOfVj+P6g7OE+gWoGzBrG/FLZummY8WsLnPSaQO6j29Cx/oWQX9bAboWLeCumRqhzqz/QgfmzNY29taE9AvY+byBU8B7uIfYwlva8UZ/IdBdlJacfjL7hVD/4k9T93yMNy7mePHFGM8djWDjYMgwUu6/cjZllfRUGVv3iZYmYdKW1x+JRcFIK5MWADEoakxCWVs6t0cWKgn1mi6WdrSzus4Cbpc81LTmoLw+A4WVicgtJtBzQxCf6oMIFYHOz+XNz+cjPeAjPtPQCXQejIEqx+9DPrT1dHcmW19k8D3zK6JQQRNpas9Cd38x+gnyAcYwITsyXImxYZlrW4PxAQYhO95bh6k+7syDTZghzKd6qzHeU84oxlQ/TXG4GHME6/RwDsYGUtDfze+xPQiNTT6oZzR1BKJVAN8bi96+FAwP5DBRFGGaJepMdxWBVIWpFt5vE2OvxfpIIzYmmyALV8/O83nzeZiZzebBlIl5WvLSDM16Ol+59H5rqgRfmVC+jpXRqkuwJrNBBmQmTQ62xnOxNSE2L0MrNPa5VKwT6hsrsjLS9klS6Wm+viRXZKZC+rwvE9wrg+F8jVBsDIRjazACG0ORWB/k48MxfE48jZ6vw0pBLlb6tlqC39bLeEtrX8rG+nwiTT2KFUsYK5cIfk7a/3QSFsYSuS3jMdQZi9H2MEx1BmC+N5DGzucNRfHzxmJlJAELw0mYHkiinadiYigb48N5jAImWG7rXpp5J6ub9lIsdTCRcnvNtpYp222SkB9pLMZQYyEGmwrR35KL7uYMNBPaVWXBKCjwRGaWCzKzXZGT44n8An9aexgqK2NRU83juIyCVcTKPD8YhbmByCPYM1N5PNPWk1lZqrgvRUZR0lhxevsR7B5P8MWZtu7IfdvBGLaOctLUAO/eP8Tzl5p4rPR1uaV0Y5TmXQL3ly/v4gVvX7wWmGsR5pp4QohbP1VTwoqiZUWgWz5WhxnBbWJGkJveUoZfLB5rwpxhYn0HhhQ0Q1kTwZrHs+UdBerGhLsxjV2XAL3/8CK0tC9C48ElZQ765VuncYFQP3vhAE5f2IOL1w/hNuXv9j2KH58j7UR0aemmL/Tx3uWZMsutqTMLEzME+XwloV6JWVavcxN1WJC+SbPNmOTt0Fgt+nisDI/UYWK8aRvqyoIznZgdbUJ7fQ5iQh1haXILF8/swOGDf8eBQzux78Au7N7zE3bu+gd27/4b9u35J1m2A6eO78KV8wfwQOP8n0y9wQ8tRfbIintK7deHh/tDfHF/BHtPXdj76MPeXx+OwUZwizCHn+oJwtNeIzbHFgmFX5BS6oHMSn/k0NLza4NQWBuMIrH1en7RjeE09j+GYQTkVW20PeVCo3A+N4hlvQ9SCwj0bEfEEubRsmh1tj2isx2URTESCl2RVuGNvPpgFLeGo6QtgrZOoBPk5Xw9ed3GzgTI+qYTM7QRwnxpsQZLc5U8GDLQTqNNj7HH++f3oX71EE4c/gmHDv6Eg4d3YP/hn3Ho1G6cuHwAF+4cx81H56FhQEM3lgx8DfeZ6WUJO/0nNHTC/IH5NVr6tr0/YPbXMrlNqNPUre5C56k2DGnr1h/N8OqLXEwknRjfwCXog9KOVxbOEEuXcWt/AtqToP7i/4JWb41XTqYKzJ/ZGyj9Y36H+3NHY3wg9F1DPsBH/j5eLkjyRzzNKLkoBFkV0ShgqVxCsyprzURFWxaqBeSd+dwu2ShvzFR6xZTIOHq5ClmFEUjJDkRUgjsCaeU+oZ/gydf2DGHSCLfl55JzAA4IiJN1U2nriY6ITnNHUo4fsopCUVQZjYraBNQ1pqO1PRedNMDu7hL095axjKzEEGOE5eRwbxWGuiswzBjrYQnaL4Dnz500QX6+ofZsjND2x2nH4wNZGO5JRm9HLNpaQlDX4IPKWg9U13uhsZVQZ/LuoBT0dqcp5jnVJ+O/LGnbCfVWgTpL2zYeQL21WKblSL+YGZrS6AQTxWQWJqeyMDOVSVPKweKUzArJo93S0CdKCO9y2nQ5IVxK0y/Ecn8+TbsAW0w0W7JS1qTMkEnDqpxYlQuPVoqxtVEOWTlJlqNbXWQimKFNj8tq/HEEegSNn0AeiMImYb6hXPxD6A7xdzLNciIF69MyBJOHbytFCtC/0tKlE+TqrApLk2FYHAvC0kgIliciCPdYzPBvh7tj0dcWhYHmMIy2BmGqI1hZT3S5P4bvl4DVwSQsEuizAvW+ZGV7DnHfH2GSGh+ktfcWcZsxebYVYbGDFkmQTxDk400lGG4oQl9NHrqrs9FVnYmOWn63dUloqlOhpoqVdIEPge6GjCxXhgfDB1nZAXw8HKVl3B/KolBeEoGSwjAUEOq5WRSAdC+kpHC/YaUXTzmIjbVHROQnBAS/gaevDY3dGo6sRu24339mZWrLff3Dh0cE+D3I6kZWPNYeP1HDs2eyMAZtXO5TrF6/e4hXb2nFr+/DhqB/Ks29JAj4J/y99TMNWBDaZsqYuhrMaeXmhLmJJS3d/CZ0zW9Aj7cyE0aX0Dck9E2f3CX070KPx/o9Vuqa989C/R5NnIC8fPM0Ll09jvOXWc3T0uVk6U1C/ZrGGVxn1a9jeQ+Gzx7B6p0xHLzfUExDlBXJpigVc9KZdJpQn5BmeIS6NML7DvXh8ToM0t5HRlnNEuozk63baxRMd1JymtHVVID4SFdYUxgvnN6BA/v+iv2E975D0vZ3p7L60u49P+DXPT9i334yjCw7cXw3LhDs35H+H/8xUueJ5oLPyI57jAgC3MfrEdy89eDib0igmMItzBwuYabK0EtAwlNa9Fuosu2QVOhCY/RGVhUtrpblOe1cYP7voIkXN4SisI4ZnwCXKGnk440hfIxmX+mD9BJ3JBDeMZm2BPpHxicC/TNi8hxZCTgjiUkjvdoP+dyhSzpiUCZNv2j65W0qVLRKe4EEluhpGBovVEqelaU6rEj/7ukyHggJqMj3RpjvM1ibXMOVs7tweN/fuSH+ycz3M/Yf2YGjsgTV1YO4pHFcWaNU0/AKtMTSWcZpM1M+kpMr1oS6lbTevUGo31bsXZs7xH1udC3zO3jAbP3QWhv6NrqweGeC5/ZWzNw2sPN6BWfaukcYbTiKoKQJB8d+QQCTjFf4Rzj5v8QHdyu8/GJEoOvhqZ0ujV26PW5b+zN7I7x1sSL83/I1pCeMM0HryW3lh4S8YG67SORWqbgtk7md01DalIHK5mxU084rmrKUBmDFNakEejyyi6ORyp0ukQedXAAVRID7hH9gxfAebiHvWFHIbJ2PrCo+MQF9gn+cDPfYKaaelh+I/NJIlPK9KqoSUV2TwvI7A63NeegkKLo6CHeaoEQPo7eD0VaM3vZC5Wz+MME/1EUL7Mjmd5KB/vZU9HWmYKBbYB6PjuYommEIamr9UF7tjTJGVb0fGppD0EIh6GiLR39npjI7Y7q7TLHLGQJ9prVaAftMJw8cGdIZqVHMaHSE7zWUgeHRDIxPZmKWYF+UKX6T+d/nthdifbQYm6ME9HAF1vm6Kz1FWOotVOZuy+/WxwsIdSYBWv6yzGeXzogrpYR6BTbWZS3SEiwv5iu/W51KgazMtDoYi7XBGGwMxtH+VQR7PCsAFVaHaOk0bmXN1al0bM7n4KtY/0o+thYzlZk1KzPSRTEEC6MBWBwJ5C3vj0TRvmMx3BWDnpZI9FCSBnkcyCX7U7LSf48Ka4S4zM9foaEvDqVhoicJfa1x6OlIQF8Xq9eeLIx259HyCXha+HRLIWZaaO/NJZhoLlUsvb82Hz3VOeioFglKY/mfjBZWZA11cSgtpXjleRPs7kjN9ERSmheS03yRlhGMnHwe88URShQS6rlyQY2czE/3RHKKGxISpbf6F8QQ6mGEemDIW/j4P4er92NKoznspK8L93NbyswnWz28eUNbf66Fp081tuMJbZxCZWZ5kzaujpdvtJV48foBbV1rG+SEvsSTF3dhxSRgZnGbz7+tnDA1s6a1W1DKeOw/Mr6irIsgUNfnY3Ir89ZNnmjA9LEG9E1v4IGumPo5aD64iNtal3Bd/Txuyqw4dbkwSYZdzkD9/kXcuHsON/gcHav7rOB18IQi5xpoi+zSaPQMsyqaq8HCXBVBLkBnTNVifq6R0ULgN1M26jEyXo+x8UbF0uenxNK7uA90KxMMelqLkRTjhSfmd3HhDA1971+x98CPSv/2fUd2Y6+AnTDftfcn5Xb/4Z04dHQ3Dh/7Uz/1SZa6naWOKEhkCRFsDH9fPXjS2N0DjVj6m8Ez0hLukebwjrFCUIINIgn1uKzPSMp3Rnqpj9IJsKguEkW14SiqCVGGX4prQ1Fcz8d5sArM86oF4n7Ik8Woa/yRXckdpcwDyQS3vFZUmlxk9A6RGR+2oZ4vS9a5IKXcC5l1hEorodIVr/QBr+qSceQEVLUnopEG18WyfHSyGAuLtVgl1MXSZ3hQdjREIifZHi72utC5dwynj//AkuWv2LfvR2UVE1n1W6YlHZcz27cP4eq9k7gtYKetPzBmRjfXgNFjLRjyi9dneSeLZOgw+z9i6aZNmN8zu4O7phq4x43/0PqBAnXzt8Z49tkCb5y2L/1X1i0N/QAv7tRiwkEEekCMHbwiPsAp4DmhbvG/oP6Un/WZg9zXVy5meiXTv3xewTXYFt6RTgStOyJTfRCXGcBtF6pcaZpbFc9tnMxtnarYuYBdQu4X0dJzSmORzuem5AYgIdMbMTzgQlUOhLctK4YPCtDdaFHuodL69x0T0EcEqD4jNNkRKh7ImQVMyKURKC6LRXFpHMpKElBdkYKm2izlsub25gJatkS+Eh2tBehqJSja8tBHmPTRzPs7stDXkU7QJ/PxRHQxKXcQ2M1M8PXcH6pYjZWUeaFYbqv8UEkRqG+M4O+j+bwEDLZlfwd6KcbrSzDVWIGppgpMtpTTQnnLSmBisAwjw0Xopf339KdhcJhQH8/CLOG8NC3NvgqxOrF9VeX6sFyMU0X4VhHq5VjulYtySrAmF+iMldHmeX+KfzOdTYPKpq0zEazIeqaVWFuroDiUYGm+ALLGpywntzxCE++nkffFYn1ARUtP4OvysV5CfZDAp6kvjcYrtv471LfE0ufTsEZLX5mOwNJEME1doO7PBEUbH45UoD5CU+9lVdrdEIXeugj01YXRsCMx2xaH5e4kVhmpSiwNpGGSx0cfq9eulhgm3PhtsHexGuL2G24m4BtzuM3E2ssw0VqGMYJ9sL4QvTW56KjJRHtNOtrqUgn1JDTWx6O8nLDOJ8Rp6UlpHohP9oAq0Zvhi+R0HtP5ocgr3I7svCBkZAvwvZGS6o7EJBfEEepRcfYIj/6EoLC38A18AQ+/p3D1soCDtNV1MsQnQv3jR328fUtbf0kLt6GFE+rWhLI5gW5kJnPSb+AxTfyJ/O75Xd5qwpLQN+dxacEQoFvx95aPZWxdTpryPsOcQmZsQZBTyAx4/ArEJWQoRqBuaHUbRpa8b0aTp8zJvHZt3Wu4c+8KbmrIRUmXoHHvEu7I7DjaucbDy7hFsN9+xCRBUzd6ThGzs4Yvj83i2kQMjsvCMLVYXJBGdBSNKQJ+pp4/N2NuoQUz87R1Wvv4FG+n+PNUqwL1JVq6mPr8WKtyAVJKnA9smDQunSPE9/4FO/f8Dbu+L3gtIWuk7mb8SqDvP7EXh07tx6ET+/6A+kyrH3oq+KFSnkMVZoJAP114+OrCLUCfQDKBR8Q20H1p8sGJNghPea1cwp+QS6iXeCO/mkZeH4X8KgK8IhCF1YEolmmNtHK5CGkb7AGEjy+tnuVchRfSSt2QWuxC45T+Lu8RlvQKYcmvEcH7cgI2tugLEgj9FHl+/e9Qp3l3pdDUk1HKA726jUZBE5E+4OOTcsa5mkBnZuQBOT6YhebqYCRGvcJbm1tQu74bRw8x43Hj7Nv/I45wQ5y4cBhHaOrHLuzBmZsHcOXuMahJr2W5aIGGbmh5lzvAfRiwPNPnDqTPnUFX+qpbqOOBuYQGtMw0oWmisQ3153owfW2Ix3LC1MFSmdr42UeuDqVp08x9aMF+kR/hRxP2inj/b6i/cjKAjYOuEta2LOc+P+It73/Ug42dMT66P2NykNk0slSe6/ZsGoJdlR2ElKJIZBG2eRUJ3O7cLnUZqGjIQTWtTMAunR1z+Ps0gXp+EJJy/ZSVmMISvjDJfFYqBvfQt7T116wG3sIr6j0tXU5U07AyaVvZ3kjLZRIuDEEuS+68fCbvglhUltDkKjPRUpON1sY8NDflKZc7NzPaWnII7VzaIkPG39vS0NmShM5mWnlLHNoJnFYCu4ngruX3W1nugRK5GrjIixWBL4oqg1BWFcaKIBKNtMXOphQM8jXHCKOx+iKM1xRhorYUY3UlGG0oprkyuosw1FeA/n4aZ0+qcq1C30AqRkYyMD0ufch/t3SBOk18qBxbQzVKbAxVY3WgkvClhY8Q9OOMKRr8VDFWZI74DC1/nn+zInPLq7G2WonlhRIetAU8GLOxNJ6GBYJ7oTcGSz0xtGcBejLW+1II3USsEPArBLpcEbo0nghZvf/rSh6hnvNvqC9PEerjQQS/H2Huh9mhQMwNRWCa9j/ardq278Y4dNfGoqsyEv3VUZhsVGGhPQnLlByB+yItfaYnURl/72yORFszDb8jiZVSJoaZVAebMwhwVjD1OYqhy9DLYF2BMvzSVZmNlop0NFekorkqmQk7EfW1ccqykHn5fgS4O+JY4cUmuCM2nmKgolgQ7ikZ/sikoedw/8guCEZmXiDSs/2QSrAnJLsS/k78G0dExNgqUPcLegHvgGfbDb48TGHvaqxA/cN7OVmqh9evH9HW7+Mx7dmC1m1iJvPOr8KIlm1BQD9+JidI7ylh9VQTFjwuLZkAnjznY0wIcivPsebvrHkrvzN/LOPoajB9SpMn+E1o/RKGrL71ZV47gW8oYXZdmSmjrXdNgbli6ndkquN53LpzlpA/jdv3eJ9wV9e5BoOnsgKaEavyFwhN8OIxl6FMHJA56vM09cXZKmUGzOKcQL0J84stBH4rwd6K6fl2zM51YG6GMdnG/bOdlZpAvZ2VbBkyEv3x6skjXL24DwcO/J1G/k9lPdRfDxHmjF8P7cLuw7/i16N7sI8w33/yAA6c+tMVpePN3mgvc0Bhkg3iQgwR6KsDTx8duPkbsDzfNnWfuCfwi3+GwMQXCEl5Q6v+BFWOMzKKfVFAqJfSIopo50U1wQS6rPAfgjKWiqWMooZA5LKkzqrwYHgqc86Ti52RVPgFcTmy0s8bBCe8YMJ4iVAae0y+PVQlzkgm/FOrfZFJ089voinS7kpp58WEQwl36OrWZLT20gCHCPXxEm7ACixMlWF6JJ87chpqSgMQFvQElibnmfF+xMEDf8GevX/Dr3v/yVLmFxw+vQ/HLh7EmetHcFnjBLPvOWWB6UcmNwl1NcXU9SzuQI92bsCdwdBGC3rcWR7y54dWvLXWwgNmay3Tu8oQjO6zhzB6SVt/b4inn00Jayt88rLBl0BaMI1Yujd6iwnT0j1460yof/Iwx2tnQ7x0NFCGXp7a0dId9GnuhoqpP7MzUVZVkuXyHP0I4BBp9uXKJOiFaB5QiXlhSCuKQnaZikk1ick1HWVN26Ze2ZSJkrpkAj8OWTTtjOIQpBb4E+o09Xgx9W2guwbLik2v+flYHkd/QGC8Hb9fJtwcHyQzCSQT6mk8cNOzg5GVFYaC/GhUlCahriqTB382GplE6huyUEtg1DdkoKU5Ex00w64ORns6IZ6E5voYPpcgZ/JvaohgaR+K2uogVJT5oLTEiyW8F/KKfJBbEoiC8lCUlIcTKJFoqolHd2M6hpg0BmvzMFpTgKm6YkwQ6CP1xRhqKMAgq4LB7nwM9OWjty8bbYRcaxergd4UDA2mY3IkB3Nj+Vgao1mPFmGVJbKsg7o5UEWjJqQZK32VhG8FTb0a66M1NHVCnqKwIs20aOzLc6WEejU21mqxssIDdr6UB20B7YrAH88g1JOw0Edz7lPR1Gnjgxl8/Uys9aYxYSRhaTiOzyH0RxOwMZuuNO36pkA9XbladXkyShlymRsOwuxgIA09GDMDUZii9Y8Q6r0tsehpSkBPQyI6q2julTFMcEwUFJsVis5ydzIWCPTZviTl+W1NYUyy4bR1VjndhHlnJvqa0mjkKeivIdi53YbqCzBQl48+btfuKoF6BqGehpZqgp37TX2NClWVUSgoDEQyLT0ugead6Ib4RC/F1qNZNcbw5yRWfxn5gUqkc19JzZIkIDbP5yc4KRHOqjCA+5gP93kvmrqHrzWcPc3h4CZDMIZ4T1P/+MFQAfvLl9p48oQmToM2Nb8JY4JdoP472J/wOHxKeFvyOeaEtRj50xcyzv5A+Z2Y+r+HYBimtHFj/mz0pzDh65jwd4YWtwh0VgPyuLnMab+KB7pXoKV9Dbe1LkNNgqZ+U/OcEhoPr+Cu3g1os0K3eG2E53aWSstsFSvn5m5WQbTz2flqzMqU6hm5iK76u6k3YYGmPr/YirnFdoKfAF/oxsIcY6qTctDFfaBbAftwVxVyU0Pw/qUBbl07jOPHd+DYqT04dJIAP/Yr9hwRoO/EzsO7sZNw33HgFyX2HPvTGqWTXSHobfBGRc4Hmq0Fgv314etrAO9AU3gEm8MlxAJukU/gpXoOv6R3CE3/jMgsRwLZhQZIU68IoiGGE7QyxVCCUG/ankNe3OhPqPNgrXJHeukXhhOBLkveOSitdWUWTVDKKwQwWQRKC9+szzR1RyTQ3LKq/ZHXEIZClunl7XJZfBJKWxNQQEAU1UYzMyaioy8HgyOyyk4JNw7L4qlyHhS56GyMRVaqMz5/1oWa+n4cOfYXHDz8dxw88hP2H5EG97tx8DQfv3AIJ68coaXzCzO4gQdyUQItXJcwl1uDx5rQkTYALO8MXgi8b0OTGV2LO8BdmsRdMXZrPm6tiUfP7sNI1i61NcZTRzM8/2KOVy5W+Oj9DE5BNGEF6AzC0yNU1jSVdrtP8NHDAm++mMCGxvL0swDdiPdNFKA/ZTy3N8dbl2cEOxNB0Ge+jiNt2o3gDYAqNwzJBZHcrrFMnIkobEjh9mbU09pZQhfXJyCvOgYZpaFILwpESoEf4jLdaeoOCIiW6uE9vGhQ3tIuOJqGTquKSqWRKcvw8cCkccVlsCpI90V8OpMI3zNVGU9lEi9NRHlVKkqrElFam4CqplTUt6ShoYVQoJ23dbCUb09FU5MK9XXRNL8o1NVGoro6nGV9CIqK+P3m+fK1fFkF+LEaCEBWYTByi8Jo7pGoKYtDa1UKemszCfRcDFTloL8sU4nBqlwFRj11uehqzGY1wATSlsWEkoJ6Jv36tni0yAn03lSMDmUrw3FL3EdWx4oVqK8NlGGjX8bTq7AqMUCQj9RjbbyRQJdWwfVYHitXEsHyFO1+npa+QqAvVWFmtgRTk3mYmcjG7Fg6jTpFgfpiP+FMqK6wUlijbKwrV7pm87FkLA7E8jmxWCbU12fS8W0hF18Z0rJXlqJbGFMR6LE082hM9kdiojcKY90xGOmIRb8MpzAZttDOGyXRcdu0lYQT7FEYr4/DLI+J2Y54TLbHYqwzDgM09ZYmJs26IDQ0RKKjNQl9HRnob6UA1acR5BkEejbhnome6gx0VaejgzBvKktGA5N1Q3ky6lj5VZfHobIsCsW08KxMH+XEpyqex73KgbbuiEgZVmGouL+ksKJLpwCkZfsilc9N5T6Tns7bNC/ExzsjOsYBIawKA0LE1l+RLc/hzn3fkZWqLff9j7ZG+PDJGO8I9tdv9PD8xUM8fqKlzGYRmOsaXMRD3bO09iuE9W2auAaNnDZO+37MY/PJcy08keEXy1uw5O/NeWwK1K14/Ar8TSxp5jy2DUxvwcDkFgEuwNeEqSWPa0qczH7RZzzUu4L7Opd4ew2assQlIa5JK7/zkKF9FXd1bxLofD2bR8o0Rlu3p/ANt0VuGb8P6X8k6/LOycVHjFmZAVPD5N+EpcU2gr0dC/Md/J1EF6OH4O/G/EQXlqZ6lJgf6yDUK1GQHg7b18ZQu3oYh/b/A7tp6jsO/kh4/4if9/+An/fx5/0/YufBHfiVkN9zZLdy+x3p//EfsiMNdgajrswJ6QnPabfG8PMzZFY1o62b4QvDNfwpPFVv4C9zyLO/IDLXGXHZtOk8N+SU+KKY1lVMIy9uDkRRsz8KG32QX+eFgjpPFNR6IEdWMiqxQ1LBJ8TlfkAMQ4AekvYGAYS6P4EeSmuPLnSGqtAVqeU+KJDZM+0sAXlwVtO+KmXYhQdsIQFRWhfLAzcZPQT4xHgxZidKefDxIKWtyyojTRURiIn6xAyuhYvX9mD/sb/i4IkfceiEAH0nS5bdjL04eOagAvYL6jKd8QbuGt7ml6aORxZqeGTOnYBm/ujxLejYqEPvJeH9+DY0zPiFE+waStzEfZqBNm1Bh5Zg9FYHVp+3of7U0RzPnAhs9yew85fL/glPGeIIeQk37tRffJ/CzvsxPrhZ4aW9Mazf82/f6+LxRwM8/mSkhPUHA4YxwW6J924vaeufaP4Eu/RcT6F1y1Wh+WFIKYlGjnRxJMgLGhJQSIsrptkVNcYjtyYaGWXBhDqBXOiH+GyBOo2fUPcl1H0JdL+IjwiKsUNEklx05I7oVA9EJjNxJLsjKskTUcleiEn1YfgS8P5IzglFZlEM8srikVMeg/yaGJQ3JTLRJhHuCahhNLSyhG/mY/y+Kgnyikp+n+VhKC4huAsCkSmLh2T5soSX8CMU+Fg+y3hWH8UFUahn0uisJIxqchWID1TkoKc0A93lBHtdHkUkH52sEtpZHbQ1MRoz0MBkVsf3rpNl+gi6Ttr6sAL1IsKzDGsyXj5USpCXYq1HTpCWYbm3HMti68MNWB2XNsEtTABNWByVi6KKsc4DdWupDpurDVhaqMTkpCwEkomJ0XRlKbh5Qn2Zt6vSP2YgDWt9mUwYeQz+bV8RVvozsTyUxOck8vVTsDGdha/zedhkrMjMnOEkTA0mKkvIjfXEY6QrDkMdcaxA4tDXSKDXhqGlMhQNZWGoKw1HfXEYmotD0UmQDNZEYbJZhZmOBEx2xmOsKx6DPSq0S9+l+jDUULaamljtyAnq1mz0spLrrUllQkxFVyWlqDwBbeWJaCnjd1USj9rCeNQUxaO6hJauRDTKisLx/6fsr5plS5IsXTT/zxU5fbq7qpOCNzPzXszMzMzMzMzMzLCZmZkjIrOq+mXcMczXjog8cEXug8p09+W0fJp9OlSnmtrMZDWGhwrRw3HT2ZmCjk7OXx4bu1LRpo0xhgrQP1KCASp02RCBPkb1OjTE8dJFkdCei8aWDNQ2COyJqKijsOGcyC4KRkae+sEEEOq+iE9kxBrriqgYF4RHOiGYQPajmlYKxs3zENy9Dpu9SU2OnUCPoNBSiaMqX4JCziKUyj1MF1hDrHj/PKFvR7Dbwpsgd/c6xfc4CVePE+a2j78VfAIIdZ8zBDrVut85eBDwzp7H4OhxBLauB2HtcpggPwFr11OwUm8o97Nw8bdDQLQbYjP9kV0Sjvr2dCxRrDx9PYd3gvnHJUJ8hSp8lSpdG5JfpxigEv+szdot6vzzhwe0h/j0/j4+v32AX94/pj1iVHgHLx5cwOJEB3JTgmB3ege2ff9/4N/++v/Bf//m/8D/+Pa/Gfuf3/w3/DvB/ref/p0K/hv8RIGqi6hbSCfUn3Xi6f0mXN0gfIcS0Nrgb6BeXO6NvDJvZJX7oKgpEqXdiYRvGurHstA0loN2Ws9kPkYZOk+vVmJ6k4rrYjkmLpZgfFNKuwATa7I8jCxnY2A+DT1TBPp4IppG4w3QjUofiEP1SDKap6kCFovQt1RqVPrC9Vas3SXQ7/VhmRN07mq72c1n7kIr1jlQr90ZNs2k3qonNCfszzz+zPD6KRX8EpVDcVEIPOjl9x35G4H+f+LHPfoB/mKg/o2gvvtb/HTwJ2w/vA0Hz+0zS361P6kjT66BOr29BweLawTVexShHmvLozXsQ87AJoAnmGYbeJp2Bg7KtYfbwj3aEX5J7giRyibUowtCkFgaiYxqXTBNRGlDPKOfaORXRSGzNAypHNSJeYGITPdGcKIrgugUQhI9DMyDaUG8HZTojfA0pWnCkVoWj8yqVBQ056KmpwytI9XomKhD72wzRhmWz1yUWrcAfYG/wzx/p2lGNWMruqiqipka9EyUEt7ZqO1gSEywV7WmoIYDs54KTFBvHSjgscCsKm3ozkdTdyGaeiz9a9oGyqncq9E3Uc8orQUjc9rEo81AfZGfu0wnsqhdleh01xgtrTKqWlprwrxqnudrMEU1Pj6tPGwloW5RdoJ675By91TqhLp6TM9Nabf6HtxZG8UTKvIna1N4QIV+b2kEDwR5U1M9i1tXJnCN6vPyBUYEPF65NIhLV/vp8HsI9R7cvjtoVqF+kEp/vUyorxDqS/j1AcF+f4FAX8AXgv0L1fovTy7gl+eXOYauEeiXqdIJegqF//i0jv/65ZKB+mcq9lcvp/H06QjfdxBvCPLP6oj4cgT/fEZ7PIr/fDyF/3o8h/9iNPBfjxbxzycz/Ns4/vFc7X3H8J9v+fcP0/iP91N0GqN482gAz+/14CnH+mOO84c3lG7pMjn0OxfbcIO/32VGWhcWG7G51IwLC424Ml9Ptd6A+2vNeMHf++0N5dMHqPAH8PgunaHacVxswcp6AzY2OnD9cj9uXR6icyDEVwj59T4CvQs3GA3dINivLvUYqF8g1NfnCPN5nsO5DhoF1IygXoURrVnoFdSTCelEtHYkolFg70xDc1cm2nty0K2FRwPFGBgswyBFQD/FQDfHT0dHHqGeiZp6jrc6C9RLamKQp3YYhSHIymNEm+aLmHhXQtoJkTGqW3dGeJTDVjqFypoq3MP7KBX7AYL5EMF+2lww1YXTYOXWCXWp9Qg+FkqRJagHh9kiMNia4KYaJ9DdPAR1i3n5nKN6P0+Qn+XxHFW7DXyo6F21uxnf38Z1P847C+zHCPSTOE+o23qcYwRvD/8oV0RTdGWWhKGpK53jvA3P31JcfibIPzHCo32kGFDq5Rcq9F++3MXPX6jGPwroOj6kEeIE+8/vn+DXT8/w64fHvH0fb59c5TnoR0lWJFxt9mHvzn/D36nS/0KA//mnf8P/+lEK/X/irz/+G77d8ReTRt6+/wf8sPMP6Rft4fnqcSvuUGHPTaahvSWIUPdEYak7cordGfZ7Iq8h1OxFWt6XhNrhdDQMK3VCDz1FqC+UYnKVMF8TjEsIl0KMUJkPL1P5m5RLFoGegd7pVKrKVEIoGU0j8agbjEPNIJX6YCJqR1MJ9Rx0LhSZipfxzWos3mjFJsPZjft9WLhBVXihAVMbyt+r7UAfVdg4njOc/qBcui6UEuiv7o7gMuHRVR+H8NBzOH72B/y0578T6v8dOw6oEc+32Eb76YAU+jbsOroLu47txOHzB3DWheGVFz11IAEeag23UIZsHDDuUQQ2we4WbW1R62HnTLMvKXVB3YqOw4aq3j7Yikrehs9xQkCqFyJyghBfHIGUilhk1iSioCGJUE8k1ONQUEXVXU7Y09OnFIWaNgG6KBpGlR6W4oWw35S6l1HqEQz1YvPCkFwaS9WfwsgpB5VdxWgcqEDLSBWjn3qq9WaMr3VSmXcS7l2mk+McwWCBeqMxbUI9MF1JMKt7ZC7hnUN4q99OLlV5PhV6IcFdwPv5BHquKcFUPxjV16s/TEtvKTqHKtEzVot+pX5oowstmCE4Fi/2YPlSL6OoTiwxOliiilwkdOaWGjA9X4uJGYJ8qhwjE7TJcoKdcJ+qsuRhCffh6WqMztRhfIJR31QT4dVFqNNxb4zj0eoY7i4M4db8AGE0QvU6TpU+jqubw9gkqNZoGwTVhQv92Lzch01GdJeudePmTSr1hxP48JwQf7VGqK/hV0GdSl1VL7J/PFzFPx6v49dnF/Hr80tGqf/8knB/xce0D+rnDQP1X3/exPu3i3jydAIPH1DtEp7PH/VbtoZTm1vTasCSdvmPhzP4z4dK8dAYGfzH83lCfYbwn8F/UOlrAdQvr6fw/ukwnvF9ntzu2gJ6twH6XZ67OzyHNzc7cW2lFZfmm7E224DluTqszNZgg7/VJUY7Nwn3h6steMbnvr7Zj5cqFWVEq1z6hU3+/jzfy8u64NxDsNPpbVCVr3Xh9noPf0cCXVBf6cE1qvVLiz3YJNDXCfTlmTbM89zOTzZghudjcpTnhxFcb28WAU0B1hyHxtZ4NLSnoK4lGTWM+OpaUtDSnmVy7719xehjhCeo91EMdHVTKLRlo64xDVWcB5UNjFprY1HIaDWPYMxVUUGWP+IpiGISXBBLcRMdJ6jbmzy6cuQyD2+qaBdthLGfYD4C34CTZtGRoC4LiyTUqdxVKaP7IRRaQQS7D+e00i/e/lp1qkZfFpB7+Z+HJx/30oKlQCtzdPU+AUevo7B1P0iYH6JZoG7ldhr2XrrG5oiAGHcD9VzO4XbOowscay/fLeL9pxV8+ECR+X4B794s/QHqVOqf/t+gTpX+4Ql+fsfH3t7Hu6fXcHFpCBV5MfCwO4h9eywbXf9951/wtx1/xl+2/zsB/29GpSuNbK4NHvgR2/f+4UKp2Zj5WQfu3arD0mwWutpDUVnhgcISN+SUuCODUM+qDUB+azhKuuNROZCMuuFUtIxnom8mn0qtzEB9fJVAXy3C8EoeBpdyCJks9M0S5jPphH8qOicYtk2moHU0CQ2MCOoGE+ggklE7koam8Sy0zhagmyp9iO81eaEWSzfbCfV+A/X5Ky2YXK/D7GYTQ/wuXL3NSfVokiqdCv3DBr5QUb2jQrqv7dt6slCS6QEnRwL70P/CD7v/Oz3Zn7H36PfYfYT//KEfsOPIDuw4upNA53OOE+pWB3DO9STs6bVdQ6zhEW4DtzCe8CgbeFCdO4WfhkvEOSpx7V16Dud9jxuo21HNW6lNLweDfRChHmID10gH+DKMDMsKRFxROJLKYpFWHmd6pJfUJ6GoNgH51bHIqYhmFBSDzHItQgpDfG4wFbsfItIEcV+E8RiaQrinKL8eiBhCPbE4GumVSXSyWShrL0BNdzEaBsrQPFyJrqlaDBLso4TA6EoLJgjW6QvtBurjq018rMFAfZhOT2BXZUvnaDHaGVYrj95CmLcOFKKZcG+gSq/ryjF9YKo5GWU1aiVMsEutd1Gt94zXGbgPTTdhcrkd8+q/foFQX+/EwmobZpep8BbrMUkIjU5JlVO9jZZSmXOy83MHdJuAHyTUh6eqzYW2selaTNGWZ5twiVC/tdyPOytDuLM0gJuzfbg63YNLs7TFXlxY6sXaEqODxQ4sLVFVrlJhbvRg9UIXlVMHNi514fq1Pjy+N054LhLWa/jnFtSVU//Px6tbxsefruMfzy4QvJcIXqVgBHWq97cE/6cN/PPLplHpL17M4P4Dfp/bjAJuduLJ/R6+9xC+qKf7kzE6i1H8em8C/7hPJc5o4J8PqPT5Gf/xbIVOg5/7nA7FRA3zjAam8eohndZNwbzTKPR7VzsJ9E7cvtiJW5sE8Vo3rvD/uzDTimVGMfM8bwvTFVhlpHOBv9k1/la35xvwgOf8GZ3qi2tU6jeGcPf6gKleWaS6X6C6v3ixDzdujOHmjVHcvNSPm4zqri214uoibaUDVwj4iwuddBxtBHoLFgj0mbE6TI9VG6CPD5dhZFCQzqVST0VjUxzqmyjMFOUR6JWqbKlPRE0jlXtrBjo689HdQ7AL6hyfXb0UERQH9c3pqG5M5vMTUU5xU1wVaerWC4qo2KnW0zL9kJzmZeAeHedkqlgEc10slQnqzm6H4OC0Dw7O+81tLyprKfmQMBtExtojOt4BETH2COXcVa49JMIO/lTrSrVIjfsGULlLnRPo3nzMK4DAp/kEWZvHtBBJdezO3hR57kd/U+pS6c5+dvAOc0VwvBcSOL9LOJf7xktx7c4A3rxfxvuPNAJdUH//hmr9rdIvN0zq5Yu5MHoHn95b0i+fCPTP7y1Q//JOqZf7+Pz6Ht4/v4Erq6OoLoyHl8NhHNj7FwP1bwj1bwjxv1Gd/22byhn/HX/n8ftdfzPplx37fvwd6m9edOLlc0L9Nr36AkOojjAqdUK91A25Ze5UlJ7IrvUj1EMJ9VhU9BPGQ8qJE+oE8ehSCcZVT75STHVeQKDnYoDqvHeOodpUGtq0kcZoorHmIQJ9IBF1/Uq98Ejn0MD3UY6+Y74EvSsVGN2oxvRlfpdbHVi/14tVqpi5i1TpazVYuMjwk2rmxp1BPFJYTZX+68cL+PRqCc/vjHCQ1qO7NgpJ4Wdx9iz/0QP/TmX+vwjzb7H32E/Yefh7/Eil/sP+7/HDQar1wz9hBx8/aLUPZ92Om6X/rlTp7uHWcGE4506Qe1Chu1Cpu4QT6hwo2hzDRurc7xTsqQDsqNLVLsA+0BqOwbZwi3CET5wHQtL8DYgTiqKRXBSD3CqqdIK9gKo9pyrONPTKrogz7XdTi9V+NxRRGf6ISPVFOEPRsDQqdUI9KIVwT/dHZHaIeb/k0jhkVqehsDEb5W15qGZ4W99fQmdZSSfbgGFO4iFO5hFCdWqzHTMX2hhFNZtNp7VP6QhVs2xgthrdkxVoHy1BM6He2Ec1ToWubfiq2jNR0ZqOyjYdVSmjVgcMnzsZRvOz2uhEOsdq0E2o943XE8jNmCZ81LN9foWRwkKrKXEbkQofK0OvapwZBfTQuug8OgbyaTznwwXoHSPYqTxHaMq1z1N9ri1SXRLU15cI5vluXJ3txJXpTqrTTlyYJbx5f2mO0cE8bZEOZakdi/xcy6YeHVjeaMc64X79aj8e353Ae6lzQv0/ngvgK1vVLysWqKsK5sk6lfYmlbpSMJfw84uL+PJyhWJhgUprjSprjcprAY8fM0K4QyjepIq+3k6HQag/G8EXpVeo4H9RD5n7U/j1/gyBTog/5Oc9ucDPvIBfn24Q7FT/L1boNKjins7i5f1ho87vXSPMr3bg1qU23LzYjhub/O5U01cZgVyc78H6NB3XVD1mGenMT5VhhU7y4kwtrvI3vj5TjzvzrXi81oPHFwdxn3bzQh/WV3juZ+tNDfkyHe3Fq0O4emPEpGKu0ule4hi5sFBP58ioaLEZ63Sk+oz5iTrMjddiljY5UomxIc5tAn2Y53CA56yrK5NKnXOXarumKRnVtEqlFqsTUFpF0VebiIamTLR38lz3lKCTEWVbJ6M/jqNaKXUD9QRU1MeipDoKheVhhHqI6beexYg1NcMbcYkuiCSYdUFUSt1UsgSdMQB3cTtCqB8w5uRyGG4ex2jH4cd5GBXviNhER3MMj7FDeDTfg2rfn0JNQPfn/PQmwN19ThPk5+At2FOIqReMfxifR/NhtO2jBUn8u5M3hZs757r7aTh4kwtBTvCLckdYog9S8kJQ2ZTK6LIKN3ke335QzxeC/AOFJsfL5/eqU+dY+nCLSv0+wX6PMCfY3+sooBPkhLlUuuzL2wf4+c0Dc7H02voE6ktS4O9yAof3/91AXapcAP+ex2+2/9lAXaYUzA+7/45te/64ovQJvTxNUF9ZykNPdySqa7xQXOaKvHKqdar2vHp/FLaHo6w3DpWEejWB3DSSjp5pqvI5gnyex8UC9C/kom+eCn0+A91U6AJ641AcGgZjCfN4NA4mEUBJqKXVDVKlD6YS7BloHMtF60wRehbLMLpZg+krDSanvnSDYeDlJkyv87HVGixfbMElhpa37g7iiaD+epk/xipeP5piuNqBBUKiOtcbge77cOiwVPr/xI/7/kyYf0eF/j2+20tPt4tebje93e6/4keq9u1aBkyon3M/AXu/M4S6lVHpLqH02IS6V6xy5XwskkbV7hJuRYAL5GcM1GXnvU7hvDfDM4LdJcwBXjFuhLEfonPDqa7V4yWeUE82m2MU1qSYlaa5lQn8bRPoNOPNQiVBPTozwKLWaVLqX6EekuaH8MxAgj0YcQVRSC7j66pTUayGXB15qKUSah4uZ0Qktd5EE9wbzUXSGar1qQ2q9+UGQp2gna/DGJ3fEMHeO12FTiroFqr1BkK9rjvXtAoQ0LW6tLxFLQ4yzbGyLYtQzyX4i9E6VPEb1Hul1if4WbOEyCKBTshOzDRhiCqvb6icIC9BV38hOhkBdBqY51Pt55n0T/tQARV/OYZmCHVOjgkeF/ndN5dbcYVQusr3ujLXjkvTbbgw2YqLc10EUA9W5qlCDdAZFSx3YI5Qn+dxYZWPUYUu0TYu0PlfG8KTe1MG6r88X6dipj2VOl/B/360iv/9eB3/+8kG/pPANVB/SqNi//XlBXx5vkyxMMdJySNVmFT63ftDuHaTsL3eySigHY/u9hHqY4T6JJU+Yc5o8Zd7M4T6nFHp/3iwQaV+mZ95ndC/wvdmJPBiE7+8WMXHZ3N4+cACdQH9zpUOC9DphK9vdOLaWi9VdD+h3oe1mS7MTxLQEyW0YirpcmzwXF+ier8y2YDr0y24u9iFB2v9uLs+iGurvVjnb6eVnoL6zHILFje7sX6lD5cu9eAKx8NFOvmNhRo+rx6bC41Y5fMWJmsJ9BrM8txOj1ZjjCp7qK8Qg70FGOjn/O7LRxfHR1NjEmrq4lFFdS6gV9QlobgyjkIwCkVlUaisSSbEOafb89HYnI2G5i2g1yUT5nx+fTyVeixKa6JRVB6O/MIg5BYEQv3Wk9M8zcpRs2o0UguNCOet+nNfKmhXqmcnl0Nwdj3M28cI+WOwdzhgVHsQhVdolBVBbo2QaCp1KXa+T4BpB2CHQEGbilxteL0IdDX38g+3N0e/cIv58rl+VP3qD+NCHjh6nyHQzxuV7hXqCv9oD4QmeCEpJwhVzSkYn6vCLY6LN0q/qFXJOwqIz+tU6BcI7Sv45eNt/PrzA4Kd0P70wKRefv74hPYUX5R2oVI39paAf/cQn17eplOfQmNZOgLdzuAYubWNIFdJ4497vjEAF8il0gX1b3b8maD/278uPrp/rx4PHzQwpKzD2opOXgzq6n1RWu6O/FJXZFGt51KpF7eFoaw7CmU90ajo5XMGE9E+loGeySx0TQriWeiczqClo4tA75hMQ+MwT35fDKp6olDdG0vAM3QbSkP9YArqBlKp1tPoIDII9hy0ThUT6hUYu1CLmauNmL3K8P1yAybXqeBWq7GwSWVxvcPsb/rgwQiji2l6wiV8eDnPELYfm3PVGGgi7GKs4XTuG+zZ+z/wza7/ie8I9W2HvsH39Hh/2fnv+F/b/w1/2fVn/GXPX/EDgb7jxHYcst1PKJ+EfQChTmXgFi47C+8YbTBtC08ePThIBHW3SKp1enNB3Zqhmo3fOZxyPYbTbnQKAbZwDXOGF098QKJ6uhDqRfFIK6M6r05BQW0qlXoq8nk7ryqJloKcymSklcQiMT8C0dlBiMykWs/YgnqqoO6FYB7D+Fg4oS9HkUDln16RiIL6dJS2ZqOqK5/OspjnoxK9VG/quy6lPr7aQqArBdPBoxR7CyZXmo0NU6X1EaJ/VOv1PVT+nLTlLWlmYVJpU9q/AL2+R4qeofRQGTpGqwzU+0frMDzWiHFCd2KmDeNU7YOjtejuK0N7j6WWuZ2va+3JR0svYU4wtBEQ7VLt/NyeiTL0E1LDW6WNC+rTvdiEy8vtuEa1foUq9CLfc3WiAet8f13EW5pvw8Jim4H59CI/d67JbFAwu9LKSKENK6tU9Rf6cfv6KJ7cnTYtBj4T5L8+WSW8V/EfVOn/9ZBGpf5fT6TU1/AP2s+8/8vTNarpDXx+toiPL2epqBbx7q1FpV8n0C9ebsdFKurLtPt3+vDmmXqeTxPYajMwY3YV+nKPCv/+KqF+kVC/TqhzYj+5wffWDk8MyRkxfKBSf0GFd59j+rY2d7ncimsULVc3W2mMTNZ7cWllgOAdwOpMD2ZUcTRSiJGRPEyNFmN5vAob43W4MNqAy2MtuMkI5t7yIO6sjeDayiAurPRhdZnOQL8RneQMHd3ypW5cUInpZjM2lmuxOl+N1cU6A/YVOvuFaUJ9shqzE5xzIxUG6Oq42NORjd7uPPSaXi4ZqG8izGtjUV4Th7IaKvRqjsWyGORog5iCcII9FtX1nNcUHbUN6QR6BmoaUlHBKLWslq+hldbEoKgqgowJQW6hP7LUwC7TG0mpblTqlh4vWmRkKVe0VLH4MiL2oIASyGXOnHeOzkdga38Atg574ex5AB7+R+AddBJ+oWcQSAEWyPnqS0j7hzvwNqNoKnO14JU6D+B9X4LcS2tRgs6bVaYeNHV0dA88BzeqdTd/zvkAe3gEO8Mn3B1+agcS62agXtOahqnFWtPyW1BXNPeBY+Xnj6scN5uE+jVC/S5+/fIQv3z+I9QJ8Y/P+Jwn+PjqAT5RoX95w+e8/R3qTRUZCPE8h9PHtmP3PorS/d+b/LnU+leg6yjAf7+LwP8j1G/dqsbde3W4dYsnd60QQ1TWjU0BKKt0R16JGns5I6fKE4VNQSjp4AmjFXdGoIpgbxpKQdtoGlpGeRxPRes4jxMqWUzlMZXwTkBldzTKOyNR0RWD+oEUqnaqcx5r+9NQ05+O6sEMNIwyrJuvwPAG1QhBPne9GfPXCPULdQRRFWb5+AWqo9sPhvDoyThecbJ9pEf8+cMa3r+Yw53LXVgYLUJbRTjig07g3PH/hb1KvRz8G7Yd/hY7j/2AHw5+Y4H6jn/DX/dQqe+jdzv6A3ac3I7DHBTabNrWb6u/S+hZA3XfODt4RlvDM5YDIcbWAN2dysGNg8zG7zTOeJyAlc8ZnCLQz3udpbp3gifDM0HdN84bwSlBiM6JQEJBNNLL4qnMpdCTjf3xthYXJRVEIiorwOyeZMmneyEo2RMBSR4IVDWMLpzy8aicUEI9FunlicivS0OJ0iOdUuuFaNGij8mqrfSLUi5N/P1aDdTnOKFlswTGzHq7gXoPw3hBvWOs1Kh1QV2pF7PSlIqqqD6Zij2dj2UboDfRcTQPlPzfoD5IsAyPNWF4vBEDI3VmtWFTWz4aWvPQyEiivj0HdXQMtW2ZqKPT0IpWVdmY8klGV62DjPQmSjE9W4l5KvbV+XoqSUJumXCj4tycacHyRD0WxusxO9mIaUYCU/N0UAstGKXCHFTJ3UwtppY4bqjwV1e7cfniEO7cGMeTOzN4fX8eHx4s4MtDXSRdxq9KjdxXznvJXCzVYz/fX8LnB4Q/b39+zDD66Tzev6RweDuHN69mcY+q+uLVTqwSiOubLabmXis23xHoP1PR//OF2gzM45eHqqrh5zxgVPDoCp3IDToMhuA8/vzkMn5+tolPz1bx9rEWyQ0Q6K24fqmJQG/ClU06s/VmXFxrw8WVLmzqusFsL5amujCtNNdIEYb4W43RIc6PVmB1jHOWDvXSeBtuzvXiBh3AZTqA9elOOr8uRt483wtt/I3qGVHXYXylyZTfbWw0YGWRDnS2HEtzlVihYl+aq8E8I7fZiUpaFaYpENRGV0Dvbs8i1BmFS6l3U6m3qIolDiXa1agqDkUVccgtjkRmXggyc0OQVxSFEoqOqrp01DVnot4o9XQ6giSUVfN11bEoqoxCvvrAFAYS6D7IyPEh1L2Qku6+BXZnRMY4WPLqjIxVlqjui9660EmwO7kctcDc/iDsHY/AzvEArBx3wtFzL1x9D8Mz4Di8g/n8EPVRZ8RN5S2gK63iRqWu1Iu/1pZQoLlp8wylXv1Pmx4xzkrzqPGXvxU8Ainqgp1MLt03wg3e4U4IiHZGekEImrtysMjz9fj5FD4S5O/JpI+E+y8fLemXT2+uklF3t4Cui6OWtMsXwvzLh6f49PYxRel9fCbQpdR/VX799T3cujiL1qoshPvY4PypXdh38EfsPPCjgbogrsqXP3//P8xRaZkf93yLn3Z/9zvUr92owM3bNVQhNdjYLML4eDJa20JQXumB7HwHpOTZUK27Ik+rS9tDqdQjaIQ0YV3TG4eGgQSq70Sq8kQ0jyaiaTiB0I6jCo9DdX+ceV55F9V9l27HUbUnUL0L+DzZQ1loGMlG22QR+harMMrBNnu1BbPXmjEloK9WUaVXUWE04zpD3QePx/CUYa4pY3y7gvevl/D8/jguLjWirzkRuQkO8LLfjqP7/xv2Hvyz2Wfw0Pm9xnad2Eawf4vvqNi/PcQj1fu2Ez9hz/ndOOp02Ch1O10gIdRdCHWlXqTUPaIJc6PQGbZRNbgR6o7B5wnzk4T6cZx2P/4b1B0C7YxSdw93Nb1g/OIFYqrr7DAkF0YhvTgO2YSxBebaKCPJAF1/k1KPoVKPyPBHKOEthf7VBPQgWmCql0nDxORFIIlqXX3b89VtsSULlQR7vVT0SCk6OTF7CbmBuXqMEnQTa+2YWtem1d2Ypy1c7DGP90xVo3OsnGClUldPmN78LaWeapp9Salb8ulfUy+FBuotg6Xm2NxXSgVeivbucnTQ2nvK0NZVgqb2Ak7mHNQ2ZaOak7qCoXdFUyqqWtXil2Dv5HnX8vGBfLQOU8kT7IPjJaZ51Nx0pYH6xlITNuep0KfqsTRRh6XJBowPV1J0lDMa4NiYp+NiVKIVr+okOaDqGW29ZxYvtRuo3705ice3p/Gc9vrOLN7f0/6cCwbqKmn85S4hTFUtqP9TF0yp1n+hWv/0aAnvtXPQq2m8fzuDZ1Tj12/1YuNSO1Y2+J1oG4T7nZu9eMOIUeW02pn/58fz0G5MZvu4pxdohPjDy3QWl/Hl8RXaJXx5ukGVrs0TpgzU71xvs7RM4DjfXK2hNWCTjvjiSjeh3oOVWZ6vyQ5MjNZgcDAfA33ZGOzLw8RQCeZHqrE8xghmvAWXpjpwebqbUU03Nqa7sDanFFWnabzVP64mcPztGMHNrjViaaUai0sVmJ8vN2BfYIQ0T5ubqsD0aDkmhksxOlCMQUZXAnpXKyNwnrcOnrd2KvVms0I0ESWVSp/EUG1HI0ftLAoikMVxbCwvHPnFMaioTUE1gV7blIFqjtUqCoVKjq1y9Rsqj6RKD6Qz0MpST6RkuBPqHkhOczd5dSl1U9LI+RZAKPtpQaD3aYs6tzsEe4fDcHI6ZqBubb+PUN8FB4/9cPM7RrV92gDdm5H315a7arXrQZXurny6lH+4Pbz4uBS5B5W6BfBnYOt+GI7eJwj18wbqHkGO8Ap1oUp3h3+0G0ITyMaSCHTRuW4w8nmmiO7LOn7+og6xK/j5/SphfpHHmwT8vS2FTpibihca4f35/VMqedqbR/iFt39+pxQMVfvLOxSpC+iqz0eUv72B+t4DFJ/7vrekXrZTkBLmf/3h38zK+O92EOq7vsH2fX+ofrl4tRxXblTh8vVKrG0WY0rVKt1RqKn15Q/uZIF6hTvyG/1RqnYB/dGo6o9FJZV6VU8M6vqUK080EK8fjKUC54nsikB5tywapR2RKGmLRJlKIjv5uq4EPiedTiAbTSM5VPgF6J4txdBKDcY3GzHDUHT6ciMm1Zp3jaHgRh02rrXjDlX606eTePViFp/ereDjG20TNYsHN4ewxAldXx6OyMCTsD/zDY4d/jccPP4tjlipTeZRnOAAOHBuD8G+HduO/IDvCPe/76dSP/4jdlvtwhHHQzjrSaVO7+zIk+oUdMYsOnILo1dnCOdEyDuF6kKpBeoODM90odSayuGc12mc9ThloK5eMGoZoFa87pH07PGeBuox2VTXHOTJVOMZJXFbKj0JmeUJpk2voC4T1KXSpdD9txT6V6gL6AG8rQuwkXy/+LxIpJbEIFuhb0MaSqnYa7rz0cjJKLBLsRuoL7ZQobUZm6CKnVY9OwE/utSCPobbXZzwbZzEzQNFlvRLZzYhrlx6ugH6V6hXdeRY0i/9RWjiZzTQgTSowVg3lXsXX9/O+635hHkuVVkOJ24mJy6/V20yimvoIOpTUNnCyEwXXAkIbcbR0J9HqBeZVa6DY8UYp1qfYeSwOEPlSGDPj1djkg5kcrDcXLgbZoTQO1hsqmWGZ2sNzLtHS00lT7+gNVONCUJ9mUC8fmUcDwnyJ3dnCXWqdQP1OXxSfTqhLpj/fGcOX2i6/88nyrlvGKh/eDCPt4+m8Y5K/fXradx/KJXegRWq3MU1ql2a1Prtm30cg1O/Qf3zI07ue7Omj8x/PSPUnxHiDy/g4/2L+PSQ9pgq/QkVHeH/5tGkaZN75zoBvlFF5VyClWWq76UarK8oPdKONTVQm+ng/96CiZEaDPO3GqRSH+ovwBihPsNoaX6sHsuMkFbH+BqC/RIV+8U5qnWTpmqno6TjG69ArxpzLdVRJNVhlip9frECs4T6zHQppiYZJSlSYsQ2wd93lGNhhOd5oDvPKPUOjod2Wlt7Olra0s2y/9rGZJRWxqCwLIYRfRSyCwX1SMI8AumMJpMzAs2xkBFqeQ2VfT0jPkFdaZh6jgcq/PyScL5GuXQfPt8NiakuBLobzQMJyW6mAkYXO5V+CQmzI9itqdJPE+KHYWd/GM7OJ+DqeopwPwIru72wcd4DO0Ld2eco3ANPEdhnCXP1e1Ge3J5HewNzgVxA94uwpwqnWCPo9ZgPn6e0iwOjdleyQP2ffEKk5l2o0t0RHOeDiGQ/xGUGoID/+wB/r8s3+/H8FZ3553X8+vMGYU6gv1/Drx8v0+7glw/3jUI3UP8gmMue0JR+eUaYP8GvH3SkSn9zHx9f3MbdK4vobixETIDDv0D9JyryH3f+Dd8R7N9u+7Oxr2Df9keor10qpbcpxwXCfXWzBLNzOVRDVN2tYSir8kZuqQtyqNrz6/1Q2k6o9xHqfYSzcuW9sVTr8VTm8ajupSPg36pp5V2EuDF68rYIFLSEo7idar07ga9NQd0goU6F3jKeh87pYgwsVWJ8ox7TlxhSqx79YgOmLzZijiHpyhUqmdu9eKDm/y/n8P4NVdbnTXx5t4ZXT2Zw+2o/JgmxgmwfeLvuw9kTf8HxE3/FkdM/GaifsD+CUzzpR7WZ7HmC/eR2fE+l/rd99HAqczy3A0cdDuCch9IvHDAMweyp2J0Cz8CZnt6V5kjIO4eqxNHepF8cCXU7Ps+OYZyt31lYcaBZe5/la23oEGzpENQnxhm+se4ITfWnUg9BXE4IEvNCkVYchcwyVb3EIZ3HNII5hY/JorMDTdXLH6EeqIulBure8E+WcvdDWIZ2S1KLgWhkVsYjry4Fxc0ZqFRdeW/Bb1BX33XBe2y5zdgIAT9K9SsbmmvA4CwnPMHeTbC3cjKrjFGtgWuoyLT7UXV7NipatPpUOyIR6nIaVOtNBHpTr1amMjLoIdQ7i1HfkscJK5Cno6wmDSW1aYR5Cgqrk5BPx1PM71iuVA6dRDUBIag3qj6eakdKfWCshFAvx+R4OaZpUyNU5Kq64OeN9FPFj1ZicLgMPUPF6OXfu2jtI6rEUW6+GH2T5Riiyp+cpbInDC9fGCIwJ/DgxiSe3JzCS6r1t3dn8IGQ/yyg318k0DkZaV+0ulQ5dwL984NlPm8Wbx5Spb+cwcsXU7hzbwAbl1sZajdifpWRwGoTNi604c7tAbyi0Pj8ch6/vlggtGfoNLQhtpqDbZoyyS+PNvHxgYwK/SGjy4eLeMfnvX40jkd3enHjKmG8VonlhVJ+73IsLVB9U1EvLzabawdz022YGm/G5Fgdo2h1QSzG0GARRvlbTBDqU2O6uFmHhfEGrE7rYnInNuc6qNTbsDzHiJfnd4iOsn+6HIPzVRhfqsIM59ssoT49V4bJKf7u48WYUKSkrpwEusUsSl059Q6pdCr2djrkZjr7hmYL1Mur41CspnUlhHlBKDLyOb5zQ5CSHYyEdH8eQ/i3WBRVJKK0JhWVBHuFUoZVCQQ6HYH2Lc0PQk6+H1IzCPIUFyTSBPWkVA/EJ7khJt4FkdGOhLoWEml16DlLLt3piIG6i+tJ3la/lkNw9DhEpX4Ajp6HTbtdz8Cz8KX61sVQ5dT9wmSqcLEj0B2NeQZZlLpnsJUBuwCv+wby4XxOpEWhB0R7IzwpELHpwRS6oSinYxqdrsKNuyN48WYRnz6uWXLpFJw/k02/fry6BfWvKp3Q/iCYy6jQDdSl0AV1i1IX1D+9uIP7hHpPUxFiGSFYn9mLA4e3Yc+hbRaw7/4GP/wB7H9Xr/Vtf8H2/X8oaZxdzcf8eiGWCfSltSLMzedhbCIN3boY2hiE4movUwGTq+3sWkII7ChU6GJpT5RR4pVdBHy3VHiEuSBaRdjr7+V6rCcWxZ3RKGyPQmlXPB1BMmoGOSCGCPXxHLRPF6CPg3lYaRbCXK0BxqnMZdMXtNFGKzZvdOPW/RE8eT6DN6+X8OEtPeHHDXx8vYJn96dwicqzgwMtOtIa56jSDxz4bzhw9M84dOoHHDq/C8dsD+GU41GcpB2zp2In2Lef+AnfHf4W26jU957bhRNU6taeJ+FASDsG0AR0emzXEFXCWJujRzi9dowjPCJsDfRtfE7Czpehmg+B7nUKNqp+4YBTn3Un81oOwCgnBCd5mYufcTnqsx5GiFOtM2SVpZdEI6UoEknFSqdEIJ6TIiYnCOEZfiZ/HixL9zMWlOZLpa4Lp74ITQ+kAwg1+6GmUSlZ1HoqyqSqqazq+wrQMlyCboJ9kPAeUUOvxVbebsLgNGFOU1P/QV1UJQT7JqtNa4B6U5ueyWM2mvvyecxDbbsWH+WiXrnxTi1C4uNK9cj0eFsuqhozOFGTUFAej/yKeKqYRFPlU1SbivyaZOTx+xVpM46ti67VBEQdI4Km3jxTH98+yHFAoIyMlWGUDklldCP9ggph311IZVqKUdMoqhQdA3QCQ4wQhuhcBvNN8zEp/b7JMgP1cf4vM1PKGRPsG/24dWnY7L357NYU3tyZwXvax3tKkxDCBPrH27wtyD9axs/a9/T+MlX9HJU6n/uKUH8+iVt3+7BuoN6EOUJdi6o2LjJ6JNRfPp4wWyd+MXviTjEaINgJ7p+pyL88WsWnB1Tm91fMXqFv7s7hNf/+5vGk2STkAcXK1UtNWFsh1LUf6AKjFEJ9YaEei4tNWJxvxSxBPT3ZjAnCe2RYqzSL0MNz0yfoEuzDcn50eFOMahZ4TldnKYSmGxm9NmBhuo4qnFGNac5Whr4p/q7zhPlKNaYJ9yneHqdKH2OUZIxOcpi/7zAjgZH+wt+UulR6O89bKx18I4Fe12hZ7q8LpcUVUcgtDifUQ5CeH4JUrQ7NDUZiZiCSCfVMRqDZFB8FFQnG4cvxl1Uno6A0Fnkc+wUc+wXFIcigKEtMcaVCF9jdjFKPTXBBVCzVepQj1bojgkOptDnHlE+3p1IXzF1cThLyJ+DsfhzuPsfh4nWEdgzacNqTcFbaRSAX0H1DaSF8j2BVuTjBjxG1J0WYm9oFULFLxetogbw1vPganwiqdJN28UJYgh9iGHmnEuo1/B2mFxpw+8E4Xqlg4/0yPr2l8faXN2v45f01wvouoS6VbgG68uj/AvV3z/Dl7VM+l0r9raD+wAL1a0vobylBfIgL7K0O4uiJ3dh3ZAe27/0O31OVS50L5l/tu+1/xc6D236H+vBMBkbnsjCxmIuphRxMzWZjdDwdvf1x9MghKKnxRl6VF9WgDwqbg1HaobSKBejKlZd3RFPBR6KYyl5pl8oewlx/47Gshye9k566I5a3E1FNoKuEsWGUA2Q6H13zJRhkyGn2OL1QS6vH2FotxlbVg70BS5xIl271UaVP4jW9oerSP7xZxrtXi3j5ZI5KbIiqrhLFhSHw9j6C48f/iv2H/ycOnvgbDp/9EUet91CpH8IZnvxTNAvUd2PnyW34iSp9u6B+luDXprNU6vZU3Y6EsjNPqksQPbaBOb03zTuaXj7OGZ5KvxD69iZVY9ksQ2C39TkFOz/LNncOys0Hc2DwuYGJbghP90ZCXhBVejgyyyOprnXhlECWQifMk4rCkFgYjgRaHCdGlBQ7wR6a7ouQDH9jX6EeYEoc/RGVRTWUH44UKp6Mijjk1BCcjQJ7BqoIzHpVmRCQPZzU/TP1GJhV869GAr0RQzwOaBUqJ73ALqh3EKTNVPlqDyBrokprlDKXbYFcK0xrqNqrBGepbloZYV1QGWdyjOmFYcgsjkROWSxUsplLuKtkM4e3C6jUS5uo1JTKYQRQq/QLowG1JmjTBThCpI9A6eexv4+3uwvQw8/s42eb1YkEWhcVajPVfZNq6vtz0ThIpS+oq9834TQ0TUhN12CWYFtd6sSl9T7cvDxkmlkpr/6GCvzdlr29zeMtgvsm1Tsh/pnK/fM9ji/1beffXhHQrwj0J49HcU0N5RQ5rjVierkOM8v1Jrd+62afgfq7Z1P48GQKb++P4c3tMb4/7z9gVEnn8f7uApX/PF7RqTzXrk+3x/GCIHj+cAz3CfUrjEZXl6sM0OfmqaBnqzHHCGqeznieSnt2poVOitHVcA16u4vR2ZGPVoK2jeeoi79XDx2cFnSNjinKqcDMRAVmeZzjvJjhcZKPj4yXYYBKvGecz50mxBeo2BfoAGfKMTxOUTVSBPV2GWbUNEBHO9CTi0FVu/BzuqjO2yia2igYWnjeG5q04UUSquoIaQP1SEI9zEA9g8o7zYA9lGCnYs+h8MgKMZaeH4FCjofK+kxUqDFdOcdEcQwKKGzyi0KRnvUV6q48uhsT1COjCfVIZ0REufwL1O04l5V2cXZR7bqlp4sbYe7iddSsCnXnfPTgfNQ+pF6BNjTb38wzQGkVR0KeUOd99wD+PZgKXq22CXOVMpo8uxyAIu4IN/hFeSAk3gtRyb7GadW1pJsFdvceTZBNhLo6M0qxv1rCz4T6r++p1D/cI9SVdhHQ/wh1qfTnf4D6cwKdUH+t6pe7HK8rGGwrR1K4O5y1Ycepvdh/dCe27f4Wf//h3/CXb/8H/vr9/9xS6X82FTH/otR7xpPpxVMxPJ2BMdlkBkZGBfUENAnUdX4Mo32ptPxQ1Ezl3m7p2FhGFV7WTeuMQXEbTxhVfFl7OBW78uhS5jEooRW2RSK/LcqsRq0bzUTTZC7aZvLRvViMgVUOOIae44T6hPY5pY0S6GOrVOpqAnWlAzfujeA5f6iPnzbp8bSr0YrZgPjB7VEqnBY0NSQiItIG1g47ceLMdzh+7nucsNmGYzY7cdJ+H844H8E51+M4zeMR233Ye2Y7dp7YRvsJ25R+ObWdj+/HGXVl8zoJewLakQPHhd5bm2K4U6m7RzAUo0r3j3eFF1WDcxBPfDBhTwUgRS6w239N3fifItRPEepnCXVrQt0JYenuiMv1g7avy6yIQFZlJKEegbTSCLP5dDInhcAey4kRlRuI8Eyq81RvywVSwlwWmOpj0i/+VP6qXdcq07hcTpqicKSWCuxUPrUCewoqqLZr1fKUaq6DKq57ooZwr0XftHq2KP3SQgBSsVPZ6dg/UYtuhvLqxtg5VI62/hI0EapNBHqz4N4ltZ5FoGeimoO5QrskcWJrRV0elVoGJ2VqQRCScgOQkh+MdDqqTEYQGaXRSOXtDN42W/uZXaAseXqlYOoJjabuHLTwu7YR8B38HHX16ybIuwivDkYBHe15aO+gmu8h0Pm3OkYRtT1yWjkG6q3DBegirPomSzA0WY4JLWBaaMH6CqG+2YsblwZx/yojvRsTZgeg5zy+uDGFl9cJ7euTeMPbgvuH2wsEMAXDHUF9Ds/ujpt2ALfv9GLzUovp8z5BFT06W4GxGapd3r52vQcvn/I9nk3i3ZMJvLk3SngPEewjfI9xvLw9aWD+kp/77NooHl0d5IQd4nuP4SkdwL1b/bh8oZVRBR3RTCWm6ZSmGF1NabcpnittGzc93cTHmjAyVE0nV0zFzHNCx9rM36HV7CPLuTTKiIa/wfBYkSl5HB/Nx9RIISZpE6OFVOFU4HJ8Y3SWfF4/HeDAdBnPf6lZ3dvHSEk16H0Eei/ft5eioJ/noocRVSdFwr9CPR01DcqRJxLOgnoEcktCCXWedwJdUBfQkxiZJlB4xKYFEoR+PAYY1V5cSedelYrC0gTk5Ecjt4CvlzPI9DE16inpXkjN0G1vxCd5mAZfkdFq8OVsoO7HeenOqPprSaOL23G4ukutq8PiITh5HDVdF93VxMvnLDw4lz39rODlpxWjdgS6PTx49Al2MubhT6j72fBxO3gHOcAjkJE5I3aj1qXsI13hT6AHRHsS6t6IYqScmheCBo7fBUZsEpxv3i7iI6FuUi9vVvDr23X888P/C9Rl7wT0F/j8lsc3ahFAuG9B/fPLe3h0YxXDHZVIj/GGq8MxnDipFAyV+q5v8J36qX+vDTO2gK7FRypp3POH6pfuCUJ9KpWTmzCnjU5lYmw8k6FdCjoJ7nrl1rX4iHDPbwhAAdV6EeFdQpUuKya0C5rDUNwSTqUehYpuKnSCvYRWRLjnt0YgrzUSpT0JaJzIQfscFdhSidkAQ1vVjck2qLDWKwzUx9cYMq43m8ZQl9QO4NkM3hHmv/5yBb9+uYhP77QX5jSuX+kzucW0NA84OO3B0dPf4LjVDzhltxPH7XbhuO3uf4G6oH3Ubj/2n9tFsO80tv3YDwbuh6z3UskfgRU9vq0noexzBs7+VOraVFp1rFH04oS6b6wzPCLs4cQT76xcXKidAbyAbud3Cra+fL3vcdjRHAM5sCLOwS/eHsEpVBoZ7ojP44Ao4eAvCyPQLZZeFo40qvYUwj2Gaj48S6kXb0s+nRAXzL9CXUrdL9ET/rTQVMtmHHEMdxOpkFNKGAFUxCC3Jp5qnROPsGzoK9gqP9QK0CoD9kGCYnS+zah1AV02MEm1Pl5j4C4T3Jt7CglzqnYBnZNbMK9iyKlVdAJ6MT8nv4LQzg9AXKYnzYvGiZjjh2RNUkYQMkUilt2bUlAipW5UfgbfL9NAvZmf0UaIt3QQ0LSOrgJ0dhaivZ2KVAtYaE2tORyH2Zbv0ZGJqi46rd+gTvgTZN1jAhsV6yQVqlZRLrXhwno3rqle/coQHlCtP74+jifXCNRrVMvXJ/DyGkFMuGv/zre3F429ubVooP7k1iju3OrB1WvtUGOs6cVqjM1VEoRlGKZNzlUZqL96PoXXT8fx9vEYXt8fJsiHDNhf3hymAxk19uz6CB5eGcS9y/24d3UAj/nej+6MMdIcNDv3L87XG5hP8ruPT1Rigk54UouNppp4bOT9RowO8dx08Vy2F6GlLQ8tPL9N6t8zzDk1koMuNdgbIYyHOI95nOBvMjFEwA/zaMCui9FU9gR912gReiZK0DdRil6q9J5B9WvJQ4+acnVmoocOvE/16VtQ/5p+aaFT11J/C9QTUKmyRgoUNebKLAhEWl4ggR6IxCzlnv0Ro1XVqQGITPJFFC0pS1vZcSyUJiK/OB5ZuVHIzotAfiGFDgVBepYvMrL9aP6Eu4+BekycG6HujLAIJ4RQSSuvLrD7+BG63lTUHgI85xvnub0WJRHq6raoJf9e/gK5jKJMIA+gEg90JMipwIOcjLn72cHFm3Pdl+LNzxZuhL+7HEeg1W9QF9ADYgR1L0Sn8PtxvrV0Z2PlQjsePyef3hPoukD6YQ3/eE+gv9vEP0365f4foK7FRlTosn+BuvLpBP3rR7QH+PzqPsfHGka7q5EV7wd3p5M4ekxljRSiBPe2HX/DD7QfCfKvuXWlZP4V6pNpVHAZGJ7JItSzMDaVhfHJTIxoy7rBFIZ5cahsDCLUfZFT64OcOn/kNYeisD2ScI8yQM9rIOh5rKBqr+yOQzkVeplR6rEo7KBa74hF5UAKWqXQCfQ+KvTBjUpCvYJKvRSjayWEOifKJlXKZiOWrnThMlXPgxfzeM0f6cvPl/EL7cvHTbx7uYyHVEEri02orY5FAOF58ux3OHzqG5y03UE47zVb0x23I9Tt9uC000Gccz9q0iuntsAuiB+02otdJ7dZlLqa4DsdNfC38RDUVctKJc4B5KMFCzH06jTvaEe4hdkS6lYG5uoToxy8YG7jcwLW3sdpVPw+HGABx+AadgreMVbwT7BFUJIdIjMZWhYyfCsORHJREFJKg5FWboG61LqgHsEBHcoB/bWc8SvUAxj2+Sf5wIvKxSvWhRGAp2knEJXFiZMTiHgppOJwZJRHmU05pNZrugi+Xm2BV4q24XID9v6pBgzPUqkT6iO0MSrBoYk6DIzVYFAVJoRJ/2g12vtK0ELYNuniK0FcpYm8ZVpwkl8WReUVirgMfo9kR4TTcUWmuSGGYE/gxE5m5KHrB2lU61mVcUapFzemo6wpA+UqcaTpfZvasw3QGwnthhZCnkq0pZWf25xLVcjvz2N9Uxaq+PxKOYT2DFR0pKO6Jwt1/dlopLX0Z6JtMBs9BPzweJkF6ivtuKj+KZcGcOeqVm4S6DfH8fSGoD6GJ1cI26uE+9VJqvZpvCLYZS+uUaVfm8KDG0O4dasbF6+2YGGlBhNzVOiE+pAak81WYnapDtdv9eH5M77HYyr0BwT63QG8oPp+fnMAz24M8HMG8ZTgfnJ9gFDvx91LfbhzWfuIDuHejRHcvDKAi2udmJ9pIHT5vnS+I9pNaLQWo+PqWEkHPM7zNMqIqq8Gve3laG9lxMLfR85WWw42DGWicSgdLdq0fSgF3Zyzw8PpGCfYxwYzMTrAOT2YgxHCfVBRzWCeWRegi8u946XmWkbvYKHZfq6nh86RKl159N+hrgukWUapNxPwdY2plk6LtfGM4mNRUkXRVhqCrMIgqnSe95wAJGQK6BQdFB6CurEUjtE0KvnsSGQXxCG3MIFAp1LPJ0dKopGni6Yc/5kcy+mZAUhiNBob777VitfVpF8E9QAt96eoEtgtNeunDdSdXI8S6Mfg5nUCnlTo3n7nCXJrGuewIO7vQLVuD09fKnUfqnJ/R/OYqzfnsAcjcx5lrr5aiKSLpxJ1tvAKczLpF99INwTFehqo5zAy7h4qwubVHjx7MWcavWnVsSpffn1PsL+lCH0npS6ofwX6/zPUP73m42//CPV7FBTrGO+pRU5iIDxdTuPIkR3Ys/9HA3WpdaVhtpnadCp3XTCl/Uv1S/tYGromCHCCvH+CCn08nR49Df0jqegdSkZ7fzxVFaFd/xXqVOwtIUaFywpaLFDPN4uTIkyevbQzkkCPQokulCpF05uA2pF0o9K7lxnyEepDBPrQCkPApWIMa1ektTICvRZzl9qweXsY954v4PWnCwQ6FbqA/mED718tcQLN4OalbowMFCA7y4sndB9Onv+eAN+J826Hcc5LqzsPUZkfpEo/wOMhWHkeh633aZynCj/pdJhQ34MD53cR6j9hz+kdhPp+czFVnRqttDLU6yyc6bHdgqjSIxzhFa2l/47wjKZnj7CDO8GuNIxAr3y7g2pb1Q9GYPc5CluaQ8AJOoAz8Im2RgDVun+cDUJTnKjWfZBU6I/EAg5cqvaUslCj0hMLQxDLEFbplzClX6jKA1OoEFQJk+wBvwRP+MS6wz2KISI/2zfeFcF8XNUy2lAjOlubaYQYmKq3TGE9FbXanXbmo8GA3bJgqI/QVgpGF0tHCJNxgn1YCp1AkQ1JsSsVM1CC9t4Cgp1Qp/KvalR3PRrD7lI1JCtSrpSfm+6OsFQqqVROvFSqKkI+hmpLDcqSCsLorCIYjUSb/Vrza5JQtFURU0SroHrXopR6VdiYGmbLfa1CrOb3r66jKuT9Kl0raKCjaiHYt6Be1Z2Bmt5M1PVkoL47Dc283TGQy7FLcTBTh8WlVmxsUBxc6KVaH8DNiwO4Ldvsw13e14YRDy8O49HFETy+RMhfnsSjyxN8bBz3Lgzj9rV+QrsT61caMLNUjtGZEjrDMv52jCoXqrG03oSbd/rx+MkonjwcxtP7g3jG+89u9tJx9BHkfXh8tZ+RwSAeXxvGAyr1u3Iwlwh33pdd5+3NtQ5MM4IaGCjFIJ2vjgNDFD0jPBc8Dzr2q91CTwk6Wgj0JjXGUpRD66H1E7RmUV8ymgeS0TmYioFhwnw4G8P821AfjU5viE6vnzBv76Mj7Mk2F5u7CfbuEdoA1bs2iua5bufvq2oXwV216e0EeSvPfwt/+8bmVJ4bngdFgzWxKK+NQbFR6gRyUTCdvCWfnpTNCDLDknaRSo8m0GNSgxCTTLCn8jk5FrDnGIs0q1Czci1Az8gKQCpVfmKyN+I45tVjPSGJCpljX1AXzL3UZZFmeqF7nTHpFxeKNnfOcVevU8YsqRe11qXqFqw9rfgcK0Kf85rm6cu5TXPxsvoN6q4+FHJS9aH2Rqm7qkZdC49CXeEdRqjHeJk0Un5FHDlZhct03M8J9bevFvH+NcGuIo636/j59Sa+vLlGoD8gt/7/g/qX1/fx9PY6JvrqkZscDC/XMzh6dKeBuoCuTaZ/oP24i2p959/x/ba/GLBv2/uH3i8NQ/Twk/TMswU0hmGTDL0I9v4JKvixFHSq73lHCMpb/VHY5IvcBi/kNvoiv5Wg79Tq0nAUtoUgp8kH2bQ8Pq+oMxglvREo6SfYe6NROZiA+nHtPapcOpX6chn6aX3zvD1fjKGlMkys1WDuYitWbwzixpNFvHh3ER8+XcbPny7hPz5ewn9+WMfHZzN4fLMPq7PlaKiJQEQkYeqyE2ccd+CM2wGco1I+7X0SJ+ixz1Cdn3U/grME/XmGZFZex3k8jlMM06TWD1rtxr6zO8yF06N2B6juD/Nvx3De/RRsPM/AzuscHPw4EELVKoBhWJIrfBJd4RFLTx9pS8Brtalq0q1M6kVAt/OlQ6Bqd+B9VdDoQqt3hD38lI+PdURgggvC072orn3NptIJBQRjkSUvrtu6SBrNgR1KUAckusEvzgV+8S7wTXA1t+VI3CP42ZFUGnxPXbj1598DtblGKge+2pcSpsmF4UgvjSHcE1FEQJa35qCmo9Dspdg6UImu4Rr0jFWjd7QCXUOEd3+h2ZC6h6ptcJIQmdBOR8Vo7VPVCwHbQpg3JRKscYQxQ2Y6o9Q8XyoyL6POQ1K0q7o71bqiB29EpvtumZ9xOLHZfH5RFPK012pNGqGejKLKJJTVqmaZqp0wL6llKE9IlDfGm8+qak5CdXMKKlsFc61sTeb/Qbi3paGsNYVgT0NVZwaqO1XznsH/jUAaKGLEUWlq1RdXCeTNXmxSrV9c68XlNTXI6sbVlW7cWKVi3iBgNwZxZ3MQt9cHcEvGx25dGMStS0O4fr0HGzcaMbdZjpH5fDrDXHSP5aJvohBj85VY2mjCtVu9uPtwEPfv9+PBnT7cu6nmXF24f5XHyz24e5EmiF/Whs79uLrew+/B70DHco0O5vJGD9ZW2jA9VUPoqqthPuFKddxHqPZnUXVnoWeIc3M0Fz0EcgfVc7OuRfB3qOVvUtVKx9iaiMq2RDrvZNS1J6O+LQmtXWnoJvB76PB66Px6ebuP7zdAtd7ex7FAQNcR3k2MdjqGOCdHijjPC9DBv7V2p/P1BHlnOprbUxlBpdDpJtHZJtLJxqO8OgalldEoLo9Efmk4LcJUv2Rol69ciorsECRmBSMuPYhQ90dEoh+PAQbsUUn+iOZj8ZlBHD+RyCqKpcKPQAaFTAZVfmZeIJW8OjUy2mOUGp9oSb9o0wwpdal0gdydIPfwPks4b93mXHXzPgNntRDQkXB3ooCTuTLqdvelCie8nT3P8Tnn4ORxloCnEifc3b2pygV03nbxPM/nn4e3SidVCRNKQRfmAp8ITyp1Typ1H/5fFLTliWYfgOs3hvHqxQKBvoKPr9cI6A0CmgL07XV8enMTP5tSRgL7D/ZJ9v4ZjUB/9wwf3zwxQP/08qGBui6UPrq5isn+BhSmhcPPzQonju/FvgPbsXMXlfqOb7Br1/fYvf8nKvcf8MO2v+K7nwh1/m0L6X/6k1Z1tqm0ULBdKEbXdA66pdqnMzAwk46eiSQ09UegrjcElZ0BKGj0Rk69O3KbfVDYEUwlHoairmDktVHJt3ghp52P9wahbDACZUNRqBiOQe1YEpr5ft2LRehdoVInxPsWytBL9dM3W4rhxWpzYXTpSjcu35vBw1cX8PbjNf4Il/HL+wv4z/eb+I83S3h9ZwDXlqox1JmEvCxnhl/7cM7pB5wm2E+5H8QpqvQTPLFH3Y/jhBuB7k6gex6Btfcx2Pqq7PAUzvFvUuuHbfaai6b7z+3k7X04YnsAJ6jWz3uchg2Vug1Pvh1DOEd1bYy1g0+yM8HuAs84glyNvSI5KCJ5jDgPe/+TsPc7AadAhoKBHDg0F4aIbsEM+zgo/KJcERivzS+8TBsAtQOIUdkX4ZtcrHx65BbYQ43ilvoWrH1NHp/qJEE174wW6Ew8IjiwefSmQ7Hk+Z0IfmcEJbmblr1xVEkJudpRSblsqmOCs6Qpi3DMp3PWptPlaOnXBtTl6Bikgu/NQWN3Flo4obtGGIarSmKsGO2ESBNhUNehDbMTCds4FNcyXC6n0sr3QWK2O+KzPKnO3RkxuJu2BuoDr5RQBENvWXiqL2HP/zc9EEkMs3PLk1BYlYp8wr1gq3a5vCED5YR6UU008qs5luopBppiGGXEEd4JKG1JQElzPIqbdUzkMZFHOgSCTSmm6o5sGv+HniL+TxUYoOqdXGzBwkY3VgnPtY1ebKz24ALt8movrmqnH0L9xnofrq8RrgT+Ff7t0koXLqm9AJ9/5VIfNq+0YuFSBUZXKHSms8xm660DqfyMLAxNl2BmpY7hdzuu3enBzds0Av36dW1I0YGblztNNHnjAh9X18SLo7hKh2FWiS53W5wMv9uF9S6sLLdiaqoKA4MEeg8VcWcio6N4tPXG0dnGEbYJdLYpdLLpaOtJQ1O7epcnoJrOr4JOtlzNsRhFVes6CmFd05SCRjq5tu4cdPLcdsmozLvpKHqHctHB+zV0lmpGVUfHqPPcM855P6YWzGrhQIh30UF0EOR0FrU8B9VNtIZ40xqgklCvZKRWUs7zxXGbr54vJVFIV1SWo+jNUvESlx5MkAvsgYgk1MOT/BCa4IPQeM4BlflyfJgyXyr01Bw/Qj3A5OVTVdqYSnWe4oE4Cpuv+fSwCAqYAEGd6tub5iMFLjtP1U0wE9527ifgSOg7UqXbeqrDIuekF9U757GT9zk4Uqw5aeW3+2k4unKuUqF7+BDePnYG8LrvQmehVaemZp3z1zPUmVD34hz2QWCMD6KTglBQHI/BoQrcuj6CN8+XCPANfH5zAR9fXSLQb1KF38WHt3cpSKnSP/0R6E8sRtVuATvtHe+/3VLpbyzVL49urGFqoAmlmdEI8rDFqRMUoQep1vf+hN27f8Tefduxd/927N7zI3786W/4/se/YufuP6Rf6rVMf5oqbaEEvfP02NO56JrKQv9sJgbnCPeZNHSNJ6BtJBr1vWEoafFDToMHshu9qMoZirQHo5DKvKibgO+lQu8LQ9lAJCqHo1E9moC6CYaF0wzj5vLQu8zPoELvXaTNlRPqZfyMKkyuNWP1Ggf6vTE8eLmGVx+v4tPn6/xRruAf7y/iH2/W8OHRJG6tNmKqNx2Vhd6ICj8OR5cfcdr+O5wS1D0Ide8TOOV7xoD9JJX6Gap0qfXznscI9JMG6laeJ+gEjuK4w0Gj1GWCutT6aZfjfA4HB0M2Ow4ah0AbOIXZwCWKJ5gK3TPOgUrdlvep4LXFXTQHRIwdnEM4kIKoCkLOwjX4vNlow8n/PFw0CDkofCNc4R8jsFPVJkvN+iAyw49qPQjxeSFIyNcKUZUohpjHBOdAqnNfqnuB3T/OCT6EuIDuFsaBHGFtiRaiCPpoB5MGCuDztbGGOj3GSTEZqCuXnYriRnVazCH81LSrjE66ghOYCl0Lf7Y6JqpzYudwIUNywpHqrbk320C9vjMNlQSq2YavOgLZpZyEf4B6ZLou2noaR6TVsOHpPgbokekBiMrYMt6Ozw5FelE0sopjkEHVnknLLyOsqdpLahKRX0Xoa0PimjDk10WgoD4KBQ3RFmvkZzfE8rE4mjbypkMgwCxQz0FtVx6dkpwRHf5sAyaWWjC71oFFteKlYl9d7iTYCVNC/fKy4N7zG8gv8G+bSx2mq+G6jrS1FdWk12FypRgDs9noGKOq7UtGQ3cymjj+VG2ivLrU+oWrHbh0rQOXr3bi0uV2XLnQhmsXOqjEu2k9BDsjzwuE+vogod5joL6p70LVvq6ukguNGB8rQ08fxRVB2tAaQyjHoKUnBm19tAFZLNr6E9HURcg2x6GiLtrs81mmyIagLW9IQpVW69JUP13P36VV1UR9PKeMtjqo/tu70wj6VDRTxde3pfL5yahpS+bvloWu0UJ0jvGc9/P1HQR4Wxxq2nkU0OlQq+hAqvm7V9XSqhlJVcYT6rEoKotGoaqueMzkeEvTSlJCPTGTUE8LsqhzQj080d9UjgTFeHIeuCGAcyEonkKAIieK4yUx0xepuf5IzwtACqPYBEadcbpIyvkSxedHRrsiPJIRqcoO/a3hrWoWf84tPxt4UIV78Lar73k4EOBOvmcN1O2o0g3kpdi1MJBizY5RuIBup70TaE4eZ0xO3c2HryfUnY1SPwfPICt40Jz5vm6BnIOEekCMH78/xzX/l/yiGIyN1uDuzVG8fbFMhb5O28T7lxd5vEHI38H7N/eo1J/+K9Q/COh/hDqP7x7jI6EuoKv/i3Lqj2+uYZpQLxHUvWxx5vRBHDm6m2p9G3bv/QG7qNB37v4e23d+i5+2/Q0/bf87H/9DSaPqxlsUWs5RRRPqPUrBzORgYI6KZJ4h22y6sd6pFLQMxVKtU5Ur1VLvg5zmACp0Ar0rDKW9ESgfjEaV9h2luqgeTkT9WBqBzsE6m0djeCebKUIXFXrXNNU6J8bEciOB3oebj6fx5O0a3v1Chf4Phi4/X8cvUupv6QWfL+LJ9X4sETjNVYRgNMMut+04Z/cNTjlQqbvtwRlvKnOq8bN+Z3j7DE57HCPsD1F9HyDAD1CdHyS0CXkqeEFdaRiVOCoVo8VHun/egwOBQLfnoNFRUHcW1AlTV6lkgZWq3S2aj0USroS6T7yj6RXjGHgSzkFUAgEcQOreSAdixzDQJYCDLpQOIUz5eTv4CcBxLghOdDe7HEUR7jFS7oSxUidxhLpSF8EJbua5X8070gHu/C6qf9fqVvO9aG7hdvCMsKh21cQL7FrspIVM6tOu3c61AEhpmLJm1YgXoLa70NSim5I4KsQOht4CehfDcOVZdVugb2QYrolvSbtEI68iHFklwUjL90NStjYKkBNRTp8KPV1Qp0mtpwrslvSLesRH8nZsZiBSCuhoiqMtUC+MosKj8ldNeylvl4VTyYcit4pHOo+8GkJeVkv4y6HwO+QTYLk1cZatAVuk1DMsNe+EeusAo76JGozMEZJLTZhaJthX2zBPQC8tt2F1pQMbgjuhvcnjheUubAjkC+r82IoV2SKfO99s2v/OMHocZeTaO5mDlkHl7VMJPKrbLipmOsD+iTLMLDdgZZOvv9iKjYtt2NhoxeZ6CxV4Gy5tdOLyOpX/Oh3JumUz57X5Dn4Ovws/Z3WpHUsLzZjRTvxqdUAn2ixl3BSFutZoNHXGoaU7Dk3dFFOdkWjk/cZ21XnHoKQyAoX8rQorIlBUGclzE0unm2gpM9VFTCr3ujZtM5eB1p4sk1JpbqdTao0n0BOovpVKo2NoiEKttqYbIPSHc+i46MAJ9KrWOCr1ZCp1RgBU6WqVqzx6OWFexuivuDiWYKPTlVI36ZcIZORxvGUFIVEOXBdGk3nukzgGqNDDE3wREuuFIFMaSKgT0kFxhHoSRUGKJ2I4bnR9JpVRagrnQxyFT7SAHvs71KXUA0Ps4cc5qY0ufHj0Uc6bt939rYwad/FVgYPltpNa5hLojgL9FtRt3ajeCXMbZ4o3mr2bUjScS1LphLtuu3Puq52AV4gtXP051wM5/yJ9EBwv5xSEWEYfhSWxmJyoxf0743j7ctEshPz4ao1Q3yTQya83t6nULVD/TGX+/wb1j1TpHwjz91tVL1LrH1/cMemX6YFGFKdHIdDLDlZWR3Ds5D5TAbNr7/fmgukOXSzd+XeTZ9dt5dy3kE6o68r5BMOzmXz0zAnoHLCCOpX6V6CPaFu6hSx0TzK0o2oo7wxDcVsIitvDUaqFRgwTtdhIufNahoo1IymoHU5F4ziBzveVNU9STdHaJgmPqVJ+TiVGl+qxcLETV+6P47F2L/r5Cr788wZ+/ZVA/3wZX95t4uPLZbx5MIlrK83oa0lCXroLfL32wcr2W5y0/hanlE93P4AznlTmXlThUuluJ3CMoD5mv5+mtMohA/QzrnyO6xFzX4/LlIo57XLE/M2KIZstvbwNB4Q1wzRbDg5XQlP9XrSxtGcs4RrvzKMDoc7BFEWoxzlSqTOkC6DnD6Ri9+fgYcRgpeiA7+fkd85U0XiGa4Upoc73CIi3QD3cKGutNg0yJqjHZmvPUkKdf/ePdTZA9412pEOwh1uoesuch2MIVUWopR2BKwegmwZhlKWOXi0GlOKJ5vspvZOuFadV8QQiwd6ofLR6sGvZP0HVSYfel/N/A7tut1Dh1XWko6IpkaAgSCtjCGAp9TCkFwYhhSFzfBbDUYI9MtMLYeleJq8fwkkawskqh6VdnAzYCfU4Tvi0okjkUOHlMoLILdWRoTuBnlUchsySUL43rTwM2YRWNoGVKSfC2znVBHtdPAFPI9RV3VPWmobyNm3kkYXaTkG9lFC3KPWR+QaMUQFPLlna8S4Q6rpwurRggfYqj+sL7ViZa8HybDOWtEEEH19YaMLCfCNm5uoxwQhyZFYLdrQrVDbq5eDoRGo7MvnbFDAqKMP4Qj3m11uxvEmHQLivrLXQgTRhebkZ6yttWF+2OBI5kTXt0DTbgoWZJizy8xYXWswCo0mt+FRbB9Xet2gHoQgq4wiCPQYN7bGEcyTPQQhBTLi3JhmFXqB2tUVByCnmsZiOkGAtqKDj0wXyqhgU18QSxJyLLYl0BFTnjLaUtqlv0W5FhHYTFXZNMCOjABTXhXEsxFOlp6GxN8VAvZLwr23nPG5NIdS1SxGhXk1nUZWE8vIkQp3jiVDP1UX5omBk5dPRc9wmcywn0KHHJXNcJPLc0yJoYVTpwTEe8FfEqjRKpLNR68FxbvybO8HvQWXvgyQKgEQJAN6P4N/Do7RnqSpfGIWGOyEo1AH+QbYWsPPoG2QHb942UNfaEs5dN81Z3hbMHTxOUqnLTsOeKl1K3Y4gt3Y+BivHo7BxOUHlfpYwZ+RNqLv4aHMM9YVxgDcdiFsAjUrdJ4JRRpwF6gkZoSitTMTU1Feoz+PD60V8eLlC28Tnt9fx5f0dAvueuUj6Feq/A532/gn//tRAXSpdUP9koK42AXdNSePMYCNKMqIQ7OsAOzvyjFDfc+BHQv07AvwHy+193xvIC+j7D2//HeqtBHr7VC46p/PQMZWNzolMdE9kmDLH/pl0k4KZWC3A+Eoe1Xs21Du9eSTZbEennuoNI2loYHhao80vBlPMbVnjGBXCFGFBZa6cffM4VaGAPlOGgYVqjK02Yv4SFdOtYdxWb+n3G/jw82X8/I/L+PXnC/jlg2WbuvdP5/Hw2gDmRkpQkc8fNognyH4HTp7/FsetfsJpp30mzXKKCvyE0irOR3HE3tLnRVUuJxx1oVQKnCEZT/Z5nmjBXNUvyqsr7SL4H3fYj3PuxwjzkyZFI8Db+dPzR1AhR8scCXQ3+FINexHkblTuqnxRDbtLyDk48Xu5SEUbpU7n4H0cDj6n4Bp4Hp4EsFeE8uAckHQIAfEcoIm6uPi7UhfcZVK2UrpBCe4EujN8VGVD8+RA00InJzoIJyp/Z5prGB8LdzTmGU0HwNeotj1UKlkXTfNDkFpCOFZGI4cwzKeaK25ORSmBWNHCCctJ29DN80mwt1CZt1KB6qjWuHWdWiBEcDYlo4SAKOTrcyuikE2wp6vyheFyNEEenqYKHF0sdaNDoSVxstIhhcq5KGqgg4nQkZM2QRdxC8KQKmejC2SEglahpmtFId9Ti5gyS8ORQUsv4fMIetXyZ1CN6vvn1CQQ7AkoauL/0MLIozXDLGRSB8nWfqVfKjluayhEajE8TzAvNlFNt2BO/cSlign8GTUKI0yX1M1xph5ztNlZHvnYLGE+M1uHCXV8nFZ+nrAdIdR7c+gAtfhK2/rlms24O4bKMKzXrrVhYcNi86v8DKr8WZrFQdBhEN4rdCLqwzI/3YjZKX7WdAPmZuk8ZgT1GgwOFaONDqOa0UhpdTjKa8MJ02iCPBbVzVEobwgj6KNQpYipnJEMnWqWLiwaC2LUQ7iWRqOgMtZAvbAqGiW08roY1FBpN1BxNzAKqJcCJ7Ar+Z4F1YHIKvWmE/VFcUOoAXttZyKq2ghwwr+KAkoXq7UJhkpYBfTqmjRUV6WjvCzZQD2bMM/M80c6HXxalh9Vtg/i6dRj6dSjEqnCE3neE7yp0qnQCXMfQtkrWP3LCeMQB7OCMyDKCeFxHny+F1/raywmgWOHMA+NcNkCO+Ef6cL7zgji6wL4ev8QGkWNL+eEZ6AVYX4WzhRjAruOArq9+wmLaf0JAS6gO3iegY0r5zfBbu1Cte5BIaaLqAS6mx+Vv1ac0mHIpNRd/JVXd4cv1XpovD8jCp6b+jQzTu7fGcWbF7N4p55UL5ao1Mmsd1fxy0dtW2epfPkXlf5eIJdC19FiSr9IrVva7z7El1f38PTOBuaGm1GWHY0wOhUHJzLr1B7s3v8dQf4tDhzZhsPHd+Lg0e3mto5HTuz+HeoDqkJZ4oSYKzBQbx9PQyetd0o59WyMLuZicq0Y48uFGFqgip/NRY+eN0EVTiXeMZmLDjqE5lGGj7TW8Vy0CebTDOXnStG9UI4uKp6OKaVdCHSGtRPrzVi+qouio7jzbA5P36/h7ZfL+PzrFfz8yyZ++bKKXz+s0HMt4gVV/CUqrs6GJCRE28HRcTfOWG3DsfM0211U2Ydw1u0YThLmxxyPEM66CKpFRrtNLbpaA5zhSbT24sn0Pm22rVM+XdUvAruOB610sXS3UfMWoJ8w6RPVorsRpm6RjnAnYAV1H5oX1bMaewnq6gUjqDsHW9r2OgVwQPlx8NAEeHfTQ4IOIOw8PMLPU61TYcRIsTsikIo9hKpEALSkY7xN2kK5RuXffaOdTEmlgO4moAdaMyKwhUOQPRW7AwHvSHNgpEAnE8EoItZ1C+yeptY9OieAaj0YqWUCI9UvVV5ePdVcoy5AJqKaakwKtKE7kyDPQlOvyt2ofKniq1pTaWm0DIJdfVyokiuiqaajDIgTGSpHGFWu0kpdqKX6SqQl/J5aEtDlqAT3MH4ngT06g5M2k5M30884hhRCSVBPK9BqRMGdToNhfWpxuKni0f6tquPPqool1NW8zLJqtqQ5DaVaDEWlXtetTbO152oFBYk6ElYZsI8tNpo0zLTaDxPa41M1mCSwtWJzcqr6/2bjU5VmU2ztp6oGY90jSkPloYFOo6Y1m4qZUU5TNlWsrjkUm3TPBFX59GqTsanFeozP1BhTY7FpQlvgnqPNE+bTDNkn1HnSLC7ibR5Vm97bX4TmtsytHuURhCjVepNUOkErZd3M6Lg+GsU8h3lU5wJ6Bn+7NJ5fWQZ/O52XPLXBpWLPK49EQblSM3qvaJOyqW6MsTiGFh7pLIpqQwl1X2QUeyOHir2kIYIKXSqdAG9mxNCcaKqQpNKL6SxKGF2VV0qpJ6O4kA42NxQZgnm2F1IyPZGc4UWV7YFYipUoRoyRHL8RamhHOBugU/l6SlUrHcnjV7j7hjkiKIrAjnHj67wRQ0cQHUeoS53zdTpGxlDN0wR3A3Y6gyAKmUDODTXq8g5Wn3SLQpcJ6rpAqny6oG63BXWpdV0wlWIX2JWOcfCkIPOmUtfFVqVb/AlzswCJ85pAdwng3A92hU8452k8/9+8KNMfXtsuPiS/Xj+fxtsXM3j3YoFwV4fGK/jH5zv48vF3qP+u0P+vUP89/fLJXChVGuYOntxZJ9RbUJ4TjfBAJzg5n/4N6nsOfE+A78KJM/tw/DRF6cnd5m8nz+7/HeraZWjycj1G1ysxsFSM/nkp8hwCPY9AL8DESjGm1xlq8m/atk5Q79MiIvVumczjsQC9c8U0TgKqclkPb/cT5gNLVDvLfN+FSgwuVmF4mYN5oxHL17tx7eEYHrxawIuPG3j3yyV8+ud1/PxPQv3zGn+YeXx8OY0XD0ZwbaMVIz25yCcIvD2P8Z/5AUfP/IhD57YTxPxnCPNTPEEqRzzhxNtq3GV7EIes9lvMer+pbDlOxa7nyJRyEdil5AX1/ed2GLCfcDrwexkkP8uJA8WZMJUqdot0gkeUMzypLDwJea8oB1NaKLBrP1Mpda0idQxguGdSMXIKZ0yrAY9Qax4JeD7PO8IavlFUGQbqzoQiByrBrhx6WJIXIpK9EUrVEsgJ4UNQq6xKV+GdORnUMMzWxwq2ftp5yY6RhD3sOPhkjlQucj6edD4qgVSNe3imD2KopBKKg5BURrhXUg0rT11HJacLYG0MsRme13akUZlnEPDqx6K+LJmobBHQqdZbs6DFQoXVCchRKqc0xvR3UflaFCGtUsbQVII8hZNNcE/mbSr20FSG0BmcoFm+iOK5i8yUavcxF8aiqejiqOwSBXWqTqlyrUJNygvh/Qgq+UgD9MT8MFPrruogtUHIqoo3zcvy65JQ2EC4ULErp67dmDpGKkwb4S5CXb3DtauTNgJRfn1svsFsbD2iFZuE+tgE4T1WjlE+d3SSxuPwGEE+WoK+kSL0DheaEj+loBq6qM4FdDUtq0unpaGMcK/poCMZ5hgnwLXn6+gij7NacVphuiKOyklM19KJ1GKKanxqgvfpdEZG1LSMfyfMh4cr0D/AaEDrAdqzTD8VrdAsrYqC9vCsJsyrmmJQ2ait35R2CUVeIWGcF4x0OlWlO2SpjICy1HNH1yZKI5FdEo4cRjm5ZSEoqAhDcVU4SmvDjJU1RPJ8RvN8hiGrhK/N90J6sQ/yqkL5f8VSpScS6gT6FtRLtes/nYS2qtPF0ZISOg0CPZORoDa2SM3yQHK62uW6U2ULzASx+rXEuCAs2gWBhK4v4a3ct4DrRmBqmb5XoD18KEh8KEyk4P3CnBAcRXDHUQzEcx5Q3YdHC+aehDwjWt6X6T2DGD0H8X2DOCe1m5EvFbuXyh0DCHc/qnYfwt37LFw8OSfdCHUVQDgfh62rIH7GwFzrUWz5dwfOJ0eqdEeC3Z6K3cGLc57gF9gFdbdAZ4oyD/hHUXAlMbopikUTI7YljqvHD6nUX05RrU/ijVaWvlzGl/eX8OunW4T5PYL90RbMLZUuf1Toxt4+MUB/+/IePtC08bR2Pnp8ew2zQ1TqWVEIC6B4cz5J7u3FvkM/GmUuoJ+xOohT5/YT5vt4PIBzNkd+h/rynQ4s3mLoeL0Js1fqMHOBSmK9HBOrpZikTa2VYXaTj2nB0HwBoV5AFVTEIwf/dCH6Zwh7Anx0lWGkShWpyvvnGZqucACvcmKtVPFIRbPOsPNyK9ZudhHoI3j0eh6vCPD3v17Ep39cNvaFKv0Tgf7+xTie3e3FVTqAiYE8VDI0Dw8+D2ubXThw9BvsPf4Ddp/8CXupxg9TmR8lzI85HMFJ2mn1T7c9hEPn9+HAOcvKUSl3KXgBXRUuuiiqvPoRu30mBSOoHzi/g/d3E+z7+F5K2+yjYtdm1OeojJW/diTcpYptofYAAruafAns2tNUFTAWsFuA7sL7btpBSZ0eQ89TuR+Dg+9RuPE5nmFWBuyB2jGdyiaEytYCdU+qX4Z5W1DXLisCuqug7XOeg1C5fvVyt6Vp9yUe/W2M2XNQO3OgK03kx/cKSiXUswj1/AAklAQaqKdUBBPqnPB1kVS7VF66CCbjBK5qTTYKXWBXj5eK5lRObCr2lkyU1asMMc6oQUE9uzQWGUWRSMgJ3LpQSmXOiR2Syv9FZkDPSZlOdU6wR5g0jdIxHlTrDM35eJTq9WkxWQzXs6jQCH5dTE1UE6i8MLNnq0reZAlbYE+nElWr4eyaBOQpDUPFLqi3DBKME2qDoO35qtA9VWWgPkSoj1CtD82o/QFhSxubrcEw4a5e2MOE74ggrC31tFxe1xUGGXkOKJ2TQ6BnorYtg3DLQClhXlidgsKqJBTxdkVLFp1JITroDHrV1na2HP3TpeidkIIvgZqLjc1y3hD60+rlwu+m1rkjo5wbdAYyLTLq6S9FJ6HeTKhXMhrSxhGFZRFGlZdU80gga9u3IilvwjpfeWw6wAz+9skZdIyMhpIyA5CeH07gqKqIUU0xozI6ylxGaAbqleEo4XkvreN71kagQKtA+XhGEd8j15vRkg+y6QBKqOi/At2MC0Z0ZXVqncvvwe9VXsW/V8agiPMxN98f2fl+dC6eSM30QGqGp1HqMdrcIsYRkbHOPBLAgrpWaPoJlqolV9kgVTUhKnOnQvYI5HwKYvQa6kzFzjETRyEQRxEQy/ERxzEcTzFAoEfSQlWvzvcMCLc3Sl1b0qkPuiejam9VmwnqBLorI3NnKnJ7pVkYwSuHbu107LfUy3lXQn4L6g78HrYeZ/nYKVhtgd+Zj2tfUrcgiqRIbwTHaZWsuk5Go5FQX1ltwdPH43+AuhT7Ar68u2iB+gdtMP34/yfUP2jnIyr1d6/u4yNNm2R8eX2XSn3tD0rdAY6EuuCtNMvRk7sM0M9aHzJQl523PQIHl9O/Q33zYS82HvRi80EPNu93Y+NOJ1ZvtGCJCn7xUj0WLtXSGEZuKNQsx9iSxUYWVI5YiqHZMt6uoBPgoN1gaLtRi5mLfD5fM83j1IV63m/EwtVmXLjbgxtPRnD/1RSevdeK0RW8/2UDH3/dpPH4eRkvng3jIb/DNb3HWD5qOdiiws/Dzm4XDh39O7bt/XdsO/wNth37CTtO7cJ+m4M4QpgbqKt3uszuMJU8YX2WSvz8XrNi9AShfpon84ygTtV+3P4AHxf4d2HPqR/pJH4g3H/CYesdOGq7E8fs9xD+h8wFU0cOOhelOzjwHAPpwRnuCeoqJVRO3T2cA5QAV0mjmzbTIORdVeYo1e4vyJ+Ejdch2NFcCXUPQt6LCt+Xaj8glmojlgOVCjsozg3B8R48evC+h+k7IaWu0kh7TgZr99N0NGdhzYlg42dv1LotgS+o2zGkdWZY6kGV5MPw119pEaqncFWo5Ms4OQq8EV/si5SyQGSq0qSacKciLOUELm9haK2KEil0gkz9zitbM6je0hiap6CAIM2hWs5RR0haRkk0kvN5bhh2h6W5bkGdkzjZyaRiQlLppAhxWTC/SxAnezAtLMWVgFfOXbl3R4Tw+RHp7kbBx6QHIp5Ql2nBUowWsTAiSChUw7NwQj2WSl2bbuuiqerW01Dbk492KmDTsGyqFm1Uws1DxegkwHsJ1H4CvZfKXRc2+8YJXyr1gYlys5KyR6aLw7RuAr2L1kGotw1Q/XenM0pJJtySUMqooKROtfTJyK9K5G+RgjKVDvZSrVPdd4wX0anQIYwzeuWY1cXV3klGvZMlVP9qkVtMhc65wuOAOiEO8HFt+EGV3tFdgEZFRPUpKOf/pf7khQR4QXk4jVCm5RPAeSUhyMmnIs9lZKOLkul+5qJkLCO7WAqB+PQAJGmRF52hUlm6PpHF12SXBFG9ByOf86iwMowWQQet9QaqQGI0lO2HODrepFw/gp3wr4831U4G8KqF5/iQgyni60vpHMp5u7g4mFD3ZcTgjYxsL0Jdjbg8DNTjeV6j4hwRHG6LwFBamD1hS0AS6EqHqFbcAnYruHhtreIMYMQbYA8vqnb/CEZ50VLqhDrBHk2TYg8M43tSmQvqwVLrjJgDqNi1x6h2LPII5LyjQtcqUh2l0p3cOf+2lPo5+8M4yaj9LDmgShhHPs+O4LfWhVO307DzpFgi2G14W1B3pGJ30MVTfweKK0/4R9OxpPC3LIlDO8fcxkbbb0r9Le3Dq3l8fKP0y2X88vGmUeqf3j0yK0gF9A9S5W8Ied7+8vGFMUHdqPQ3DwzUTfrl9R08u7eOhdFWVOTGIoK/ib0Dxeh5CtPTFJ1n9hDqBwj1g1TnBwn0w7B1PA4ntzO/Q/3yk0HIrjzmkXbl4QAu3e/FhTvd2LzViY2b7Vi91oqly42YJ2jnLzSY3YgmlhnGLlaZ49Rardnxf44gX75ONX6rA8s32rBwpZnWhKVrLVi92YarfO/7Lyfw9P0cXn5cwltC/OPP6/j0yzo+fFnG23cz/KH6cP1yAxap+Dtb4pGW7ABX5z04duLv2H3gz/ieUP9231/x3cHv8cOxHdipsMRqPw4qzWJNUFOhy47yscP857VRxlGbAwb4p52O46zLCRp/JCc6Alu+Tg2+TqldwA8E/DYDdfWOOeW03+TrrXSC/anUCXUXpUF0ASWE4SQHlEeEHWHO8C2QA8Ffi49OGajLnAlve7/jxvS4vc9RDqRj8Ag5Z5S6oO5Nle+nqpVoVQMwVDU1vGrIr/7NujjjanpPSKkrNLTxOIOztHOcFFYCO7+XzRbUpdRdlH+nQvKOcyHYnX8He7YHInKojvM8EVfkh1Sq9vStKpMC9e9QmN2sLooW08bT2qtU4FIfdO1Vmqf0i9S60iBUzOrrkkR4RDMaiKRSi8wiqNMsUBfcw6nepdRDqdoFdFkIJ7yAHkFVF0q4ByU6GKhHEQoRqUo9+VGxB1P9B9FZBFLlWzpRJhZFmEVaajEsqGdV6aJpPEr4PS2bgqivTTW6xqvRohbCBuoEORVyrzYBoTLvJtBl2i2pj8DvHuP4IsxVp99m1LnKO1VFo2sL6ahtF9DjUSqoaes1OpF8ORT+/7lVhC9BX9eTg1Yt2hnl60ay0DKciY6RbH6PXMI9D50jet9sdPfnEuSMbrVqt0/Ns4rQx+iit78EbZ15qGlII9B5DvS+FdEmH64mWVp+r74qAnJ2YSDSGM2kEOZJab5IEMhTdPRDfJq/scQsrSGwXHzOpKrP4ntkEcACu1IxhRXhhHq06XmfVxZvVGcSXxOripMMX76Wn1VFZV4ji0Y54V5Wy+eXByOvyBcFpf4oouXkeSGT40lKPYvOIJ3CQfuKJqS6I54WzbEXFGYNv2Ar+OtCJqNdJy8qYFONotpwqmmOX3ct0yfUv+a03alKfcIEbCpyQj2CQFcaJjSK4zjCGWE8hscxKqSFxLoigHNHuxfJtJORKmFMRQxFkFHqHoyYCXdnfqbSL6fIgTP2hwjss0YoSamf5ePnXSi6tpT6OZU6EvrKtdt5noeT+sWYC6VeiEwONL+b2kRvbrbh0YNhvNWWh6+nTR/1n99fMDn1L+9vUKHfM5UtgrjAblHmlqqXr8r9/ZtH/wL1Dy9u4ePLm3h2V1BvQWWeBeq2dEhnyLNTFKmnKFbPknVWFK62joz+1U+eYs+V338L6X/60xUq5ytPhnD1yTDBzqPA/mgAVx7Q7vfT+nDxTg8u3u7ChVtd2LxJJX+VwN5sxNx6PZYuaeFQG1auEtwE+sbtDjoEOoNbdAbX9VgL1nn74t1u3Hk+gidvp/Hy0wLeEOIfflnFFwL9889rBPosnj4bxR1+ztJiGTrb45HPgRMUcAxnz36HvQf+F3bs/zN+2P9Xy8bR+/+O745uw08nd2LHyR3YdWon9p4moE/swJ7j23CIP8BherdDhPoR/ggn9MMo7FI+jR78PD34CfuDBD/V/LmdOHB+O5+7kyp9F1X9Xqp6ekG3Y7DSogUfazhRSbgE0YIZkoVQnYdKvdObBwjo9Pz+lhy6Ui0eZmMNqgVtYh181tx3DuQg43PdQ6gk+Bx39WoPI9jpGAzUOUiDpNLjPXmbg4gD2JsD2YNKXT0oFCaqdcE5gZ2D9BxDWGtfa6p1Ap1/d1IJlnLqhLr6wiiv7p/IySDFTMBGMEyO5mRUKkYXTdOpBNMJjSy1TlUNeq06KcajUJUuxqhI6xJQUJtIoMfxedHIKCNYZWoZXEyVV6DUSADiC/wQnaOyRksKJpyqLZITXS0RpNJlgrtUe1Sm2hkoJaMVtgy31QgsgxM3yZ1RiuDujwgCKjzVj8/3RXS2SjMjkFLKz6dTyST4Mgn1XH6vkhZGFN15hLh2QCpH21A5oV5mIN81WU2lXmesa6Kaappjimq9m8eeSUKdx46RIrQPUW0T6K0DOWju096pBHpnCqpMLXcMYa5KkSgCPcb8BumlkXRqvF8Th5quDLQQ3M3DWfwO6WgcTOX3SCfQCfbRHH4f9aPJQs9APvrVNGuAar4vj1Cgkh9klDBQjLauPNQrzUXnWUqnUVAeaVrZZhcR5EXByCkmkKm0BfX0LO0Q5Euo+1jAzt8oKS3AUhvOKCcxS6t9eW618IxOMKskgkbnrRJI1bVXRqJATqk0nopTUI9FcnYY4vh6dVVMygnh8yOp5Pl/18SgtC4GxVURfK5SLV7ILfJCXqEnMrKc+F1czf6i2fn8Xtn8PoR5XIob4rQNXYLy6fYIpFr300VMf1WkMGLdqhl35bh1JcQFdMHTmmCycz9jwO4VTAUeznEUTccf44mQKF1s5XiKV66dYyqBj3N+BFGt+0sQ0QIZnQbFcP5wzgRFuMBXKUt+jhOdiDOjA2cC3oEK/Lz6O1GpK6duT7Dbcx7Zcj7ZC+CE4llC8jQ5YeNq+T6/QT3EneKLn58ayN8ujuewAOvrrXj4YMhA/cObWUJ9eQvqV/Hl3U1C+76BuiD++YOU+Us+9pwgf4J3rx8Zk3JX6uXdK+XTH+D98xtU63fw4v4m5kebqdRV/WIPRzkeitIzVOdnpM7tjsCGAtWev5ujfjd+Tw9f29+hfvXJqAH6VcL92tNR2jCu8/71x7RHQ7j2cNAclTa5Tbv1aBjX7hL0Nwn56x24cqeXz6EDuNeLy/e7qcZ7aLrdRZB34tK9LnP/9tMhKvRpvPpMoH9epEpfwnvaxy8r+EDV/vzFJO7e68cKVX9Hdwqyc+mNQxg62W3HgUP/jp92/Z/4fve/4bt9BLqU+qHvDdC3EebbCfKdBPse3t5zfDt2HfkRO4/+iF3HfyLodxLc2qvU0oLXmt5bUNdtKXVB/dD5nTh4foeBugXse3DSUVDX80/DhifdXhdU/Ahnf4ZkUuscrLoIqpYAypu7h1obSGuBkUz3XYIEdsvfv97W5hvOgWdNPbsWKmlXJS0s8iOMgzhggxK8EEAl4stB6x3hRKhTqavaxSyIOg8bH216TaWuHDsfs6ficKSjcQlzgDuh7hFFtUOl7huvvjHOCEykJTkjWP1Z0twQleND5bsF4zxO5EKqO0IksyISOQRXXq0W+aiunWqOt3Op2rKrtKlHOJ+nEslQpNIZpBRTQRcQJIV8n0I/RDEMV994pV0s+XTVrDPiiHdCYIIzAc7HeT/C5Nk9CWw3wp5Qp1IP5/cS1ENUykblKairEihEte6ZfojNC0GSWvkS6unVhBHhl1+n0swsk34R1KXQWwZKLXun0lqHKwjyKmOto+WW5wyWoFXlg6N0AiPFfI1WUWrTDS280fZ6majv1qrKFFQySiypI+C0GKoiDDlUuRkEeqrSQPwtsgn6qs40vkcOGgfS0NCfTEvi+6dRoRPmw+p3no72vkxCPI9qPc/0VmnryWL4nmPgrhWfLZ3qTknn1JROVSyoRxiYq+thdlGggbrUei6P2XkBpjVtcrqgTqVOpxenEsAkH4SrfDDJj4AW3IMNoJNzg5GSF0jQBxD0gVTtdBb8HbOL6aSL4pBREEOoh5ue5+qoGJcRwOcL7OEoqIpCcU0Uivj/5xT7IyvfEzkFBHuBBzKzBXU3ZHH8ZOT4I0UtlwVzjrnIOGeExzoSyltQD7GBZ6AqU5SnlnEOEOrKWauU0JZQklK2okoW4A3YCTJ/KvbACDcERdLZE+ohjGBDpdppIYpoI50s6lzpnXDOH86VgEiX3yptXHzPmsjAUtpIJU4InhMDHI/gvNNRA3ZVwrj6aZMMRuAUbjbKqTufgM2Wk1F07OznYKCuC6VRqTwXVOpfoW5R6jOE+jyhvkKFLqhfJ9TvEuQPzYYYZtXo+xe8/5KAF9Sl0H9X7AK/lLoF6jcJ9dt4+WATi+NtqCmMRzR/B3ev87B34+/kdIKOiUzi0cZZFT2nYOdKjgjq/va/Q/3ig0FcfiiVLqiP4cbTcdx8MkawjxDmfIxQvymgPx/H/eeTeED43ns2jjt0Brf5mrt8zb3nY4Q9wU+Ff/OJnk9H8Lgf1x714dbTQdx7MYrHbyap0Bep0Jfw5tMSXr/n7bfzePNuHi9fTuPBvUFcutSKQYayhRVBCI6Sd91t2uruOUio7/7v+GHPv+F7KvVvD36DbVTjuxiK7KTtOLMLu6nS953ZjX1S7QT6j3zOT4f+jj0nt+GozT6cdTlKOJ+GLb22oH7G+ah5/ND53QT6LprAboH7YSuqdYZp51QKSahb05vLbOndHVQyFShIWxPW1qbfugXWlouigrkF9nyudkGiCeBfd1LS3xypXOx8ONh8GR4GWdEJcFDqolIClTqh7h+r1aQEswG71LoDHYCl+sWen23Pz7YLIORpDrpAGiKo09GE2cFZO6JzMnlE2ZsWAuoNI7AGEKxBSVTtad6I4USMy2XITkgkUxGmlWqRDyc74Z1Trc02tBxf4IwzoNfjqhdXy2Bt9KGe8MkET2IBQ/5CfzoI7cMqZc5JZ2rWCWilXfh55rO36vJVFSO4Kw0TlKTHnHjbyTgbVQDpAnEEQWXKOgn0ID2mGvesAMSpt0hZNFKpIjOo1PPqkqnUM81m2w39RWjsLzZVMDVdBcYa+0rRPGhR7s0EvjbkbuJzmga0cXYhn1+A+t4c1HZn0rRilNaTgdquNFQT6uVNsSisFtBV+heMTII1rZi/QaFq57XqNQZVHen8jBzU96WhrieJKj+JjiONQM9kBJCJFqr+Vr5ve2822tVfh8q+qSMNzZ0ZaO3i/U5GBm3pqGvhZ6r2ng7U0pucsMz3M8cc/ua5/L1zCPgsnjP1HE9O90ailtLzN4pO5m/GMaNa8NA4RjrqishoR4COzwxAAn+7RPUnJ9zTC+i8i6jeixj1FPK3zI0wS/pjFB0laQMIwlnVNHmqplEuX7sVWaCekeuFTFpOniediwfSc7yRlh2AVD5fDiaWTllQD+d4C+W4C1KFF8WNr9ZocLxqB3/tKORCYWKAzkjT3uOcgbrJZfNo6875snUhVZtW+IZwjBDqgrt/mCpdXAzcg5Vjj3S17FTEse9O8yTIVUWjLeu0XZ0WJH1dVWrLqPw8gS6lrvJG1ad/hbpq0wV2ORQbQlJRg63Jq5+Do4/KGh3hFaqVsD78XYORW0al3luACxc68PjBKN6+VJ36PD6+XibMLxHqN2kqZ7R0ZpRKF8zfvVZO3QJ4qfbPH57/dqFUUH/37CZePrqCVw8v4uGNBSr1FtQVJyKBDs3dm3Oe38mKMP8KdMFcJtg70/n8C9RXrndj7WYvVfUgrqiE8BGB/niMR6p23r96X2p9xIBeMBfUHzHkeLxlj14S9AT+bUL91qNBqvnhfzEB//HrKTx7O4sX7xbwijB//WERL98u4OWrWTx7No37dwZxYa0R4+MlZllydJoLT/ohnLT9CYdPfYs9h/+KHUq/HPorth/5Fj8c+Q47Tm3HXut92GOzH7vP78HeswS6oE5lLoW+6/gPBPoPBtgn7A/gvPsxgpQ/AtWC1LqU+hH1VT+3y+xlauDO2wfOUq3z9nE7C9StONDOuZ2iard0b3TQEuQAiwnU7lrluZV+EbAFepl6wOj+18eUrvEgdN05yOUU7KlcHPzkCGzhE+Vs1LmUuhp/CepfzY9hpWrV5US0J6o9VY8j31NHc5uP68KtK52Js1abypkEnDFHSxRA1cMoIECrTRMstfCqHY/hRI/LFdQFqd93YTJ14VuQz2UInlsTzdvaCzUEKSVUclSMqaWBSCZsEggeA3aq/tgclS4SMFLhaQybCXW1Bpap2VhgogXygYlUUwkEfaKjKYEMTXPla6jyf1uJ6m1R6YSVXqtVqto4JJZASiyJQJLUcrkWUyWiiOq2sj3XQFytD3Ss7sznsZBqvZTwpkIn2JsGyni/mPAtohWaC5y1VMvq8lilbo8dqXwdwUrT7fK2JBQ3RJsyv+yyYGTwf00vpuol0JN1EZLfIb8mnvDPoEPJItBTUdeVZKy5Nw3tWnZP5d+sToe0VjoOHQV0rfBspDNo4mc3aIVqS6ppsKVFPkVyrHSWabk+xtLzfKnY/QhhKWVtHuFDiHohidFOAn+vr1DXIp+wOC/TLCtMS/MJ6Rhdj9Cyfap2NdpSrj2DQM9UR0X+HyqDTMoKRLxW/Oo359gIV1dEpXXoDFJydVFQF2sjzKpRbTenC6KZ2YR6rjcBT/jz/VMyg/h96EDMRVtGYRxnYTFOBK+Dgbq3hA/HqzZ01o5Crowu1dbapBMJTlWd6GhuU3Tp4qUFttZ0BhQ7oc5GtfvzGBjJ6C6G0SxBFxDlBl8KHq8wdVJ0pGK3lEaq7l2rQVULr7YBFrBTzBHiWnykDo1qD2BpEaCLt/xcwvG8wzGctRP4lVM/y9fRKfiq8syJ7815GcOIKI0RE6HeQahfvNiFJw/H8IZQf/tiHh9eruLz2yv4+Z02m36Cnz8+N0r8y8dXBuSCukyKXVBX+uXxg2u4e3MDj+9fxpM7m3j+4KLJp9+5PI2JvhoUpYcinFG6sxwfQX7O/pj5nrotmH9tGezmq92b7H6H+uRqI2bWm7BwsR0r17qxcasPF+4MGLt4m8db/cYuU0nfeDhkFPr95xOE+RShTiPk71Ot33xAlU6TYhfM7zyjin82ZpzAE4YozxiiPHkxi6cv5/Di9QJe8Pj08TTu3hrGxkozRhiK1tbGIImKzz3sDI477KDq/ht2HfkzdhykHeLtY98aWGtv0R2nCXWVI9ofxH7bA9hrtRd7CHbtaLSPfztqswfHbPfguP0+nHQ8gLOuR2DtydBFi4u2cuqC+v4zO36zfad3YO8pHX9P2ZzRBRbHYyYfL5WvenELlJVrV3WL4KxUilrtCt42xtwYdnqo1IqhoUxQt4BduXkO6q39UL9CXQAX0GUC/B9Nf1e6R9vlCdj2gWdgF8jPN7dVI68VrVTx/Ls27NBmHWoFrA08PPhdtCJVC5m0QlXvF5xoWcYfmeFDMFN9F0mFhyGpMMTY13RMNkPwnGot/NECIE5gQd0Y1VmRH+LzqezyfEwa5/8KdalywTxYC6u24K4WAhbIS6m7GlUfoYusDN/VsleLsLTwSlDXgiU1B4vM9EN0XhASCHRBXZZars22E1DYqO3xsgnivN+sulOAJ7x7SwzYG/vLzG2BXsCv6sxFdRetOxeVhHJFW+qWqbVvEspaElHcyEilNhI5FYRZMdUonZbZri8/1Fh6SZTZTLu8NY3vq/a/KahuT0RNWyKBnYYWQrylMxMNrQQ43/tfgL4F9YZ2qnv+vbopGepVr/4qupCZVRhAmAvoPlTqtEIfQpgQzfehUvdFBn/n1Ex1MvQyy+kjGd2Fx/M3J9SDqdSD4wlogj0iRe0Z6GzTCG4CPjFbqRg68Hyex1w/0zY5jpFVLM9VZDIjqzhnBMe6ULF7Urn70hmoJlutdelA6QwysgORmuGNdI6ZLAqCTDqFtKwQJOr9dbE2xde0B4hIIHhj6bAJdT9FjAS6h6JUKnVnQt2ZClopTCdfa1MfLpir+kRw1+Y0qkpx9qUYUj17AOcPFbtq2QPCXY1iD4xyp7NQf3MB3cmYZXNoF7ORtKCuRU1a5CSoq12Ao+atD4UYowDBXP1fvpqtUj8EuYAus1Kumt9F6RgnwlJKXekXKfWYdCn12D9AfcIA/d3LJUJ9HZ/VQ/3dffyDQP+Z4P7wRhdJBfFXRq1/eKsLps/x9tUjPLp/DbeurRuoP7p7EY8J9Sd31/Ds3hruXJnBRH81SrLCEBHsAFfCW6rcypHs4nf9qtQtLQ4oLrfAvoX0P/1JCyfGFuswsUK4b6jdaIfZeUimVZ8rV3m80oGNG924fLcP1+714wbt1oNB3Hs0goePR3Hv8Yi5f0vQ5+17hPn9F+N4SKA/fjlDqM/j6asFPHw6g0e0J89m8ZA/yI1rA1hbbsEIQ+Gasggkp7jCM+wcTrkdIKC/x/ajf8FPB/8d2/b/O3Yd/jt2H6dCJ9h3Hv+eSv1H7Dq/k1Dfj4MOh7CPgN5FIGsnI60UPeV0yFzsPOm4j7f3mc0yzrkdNYpdQP+aU7eo810G5HtObt9S+dsI+V2EPl9PsB+3PYQTdgfNggUnKnVH37NU+8f5XgznCHb1ehHYpdyl0J04gC0bWPMHp2Jw0iCWcgi2JcQtF1udVOZFuKvm3SuSAzPaBYHKqSd6wT/O0ktdvVxkKp00fV8IcPVpdwyS8aTqNk0Xa+38CHPTM/4oHRcdEL+T0jxyGl7hVC80LzoXpXPUCljNlKIyfBFPRaaOjmonIKWuDbEtKj3W9F3JKA9BermALpAz9C/2o9EZFHgjNteDQOeRoImk2jYtA1It8FZzsQBOcCl0i0q3qG4L2DnxaYJ/eIby74wgeNtS/qhyR0/TqfLrrk6x+cG/qfTksiikV2p1aaKBellLFoGcYxS75UiwdxDsncVUzlTn3cUG6HpcfeXLWrTJBh1BZ47pHVPakmwqf0qbk0wVULGW4tdKpYcjs5QOrJCAEwSVrlJ/HsExX71p4lHSSIVtykCTeExAZVM8VXeS6Xfe0JKGWv69rpm3Cfb61mRCXP3OUwzQ1SlRz61s4Osa4o1pBahy6JkFSr3Q+NkZ/J1Tle7I9UJ2Hh/jd0nL4nfibxmttQ2xPJexqggh1GM94U8VG0zFHqqeK0kWC09WPtgXsSqDzPIm0N2oOp1oznzMlX9zQUi8AwIJ4pA4V0QmCfh+SKXCzy7geMin5VLpU/VnZlosIzuMziWMMA9AlOnzQpHA8RumstxoquooiogINcYinBWxUqm7GLDr2pQVAc5Ik2pd6c2zFEzaSlIqXWB34t9ctLmFvxYUUe1/VeyhArcbFbkL1b8T3Pm4O6HnHqprTxRPoVToAnoQI1fOL3VstPeiKve0rCR1VDkwP0uVMHaEt6pHVA5o68Q5TGBaOxwnNPl3wv5rSaOj2vKqVj3KE9FpumgdY0oaNzeVfhk3m+B/eL1iujR+eXsDv7x9YDaS/vnDK7MRhiBuSblYFPvrFw/5uhu4c/MC7t26iEf3LuPW1RVcXZ/G4mQH1hd6sTzdid6WApQS6lH837wIbCcPKzogOj/nUzQdOeddKOrcyAQPcsf7D1BXl8RJ2UoTplabMb3ejNnNVsxfbCPg22mtmLvQhJXLrbhwswuXzAXSdly60YHrqmihOr9LmN8W0B9RxT+lin8xTZDP0qjGXxPorxeNPSLMHzyZwf2HU7h2bRArS80YHSxGU20CchSyh5zlyaXyttmO7ae/pSL/O7Yf+Rt2EOh7T/yIPSeo0o98Q9h/i58I+G0E+z6q9YNU63vO78a2Y/w7bf/ZnVtdGQ/ilLM2lT5oAGzjpXpxS/WLoH6SzsBysXQvwb7HqHTl4Hef2E7I7+Lj+wnzwzh83pKmOcnP0XZ3snMuDNXoIBz8zhCgHJA+p6jglVvnoKR6F1DNtneBqpzhABPEqd5Nr5YwB7gQturl4kHQCuhKswQnedN8DNSVC/elejKbZKgtQTidg3q1h/AEhsqoJoL1GVTtBLqV1zE6rcPGeX39X/XdXOlIvKhgpGYEdH8qHVXYKGetFZ5KxaiJWAIVXGKBZeckS95cF0MJMJNHDyDICRJCRgpdcJdKj8lx5+t4m0pdi4vMxVCCWZt8BFGRC+r+NDko3daFz69qXVDXc9UzxlzIVd061bvJv6t6IpVgp9ORUo/MDkA0wR7P7yaop1Uoz5+A/PoUFGthEMGuDpSltLKWbFS0UrW3F6Kmswi1BLvUu4F+e/YW1LOo0jOhzTZKpMzVq73JYsWqeKmzQD2DjiyZajku2wexWsiltJWaThF2mVRsBbV0BA1U942JtASUqZuhWtRSedc0JKO6jsfGZMuGFs1U8nQaAntDm1R6Cp+XgPI6Nd+KMyalrhz6V6in87NT8zyRmOmCxAxXQtTDkn6hA43jbxjJ3zWU6jo03h3a5T6ccA3UhcQEwdzPAD3UgJ0OV2DneYmlA41Od0BUii2iUx0Rx/dVujMk3h4BMbZU+44IS3BFOCOAGKrvxAwpcgI9JwKZOXR02eFIy9Du/xQA2RGII9TDlfZhBBjO72GBuguVOqNCRYcEu7fSjtqlX2lLiiJ7qnFbQtaWyllpTW0laXYdI0xt3KXatcyf6t7fFt5U6d4hVMuBVOwhHL8R7gbs3qGuhLcjlTQFEp8n4WQ2i6fz0N7CMt3XfsO2nK92fF/TzMvphFHndspN2xPgNDsCXVDXIp7TNodgRegrcrAlLG0JUyd/ztEIDzq/QNNjp42R3sZGOx49HMf710v49HaNQL9ImN+iUn/I288M1H/59Maoc9mXj68J+GdU9zdw+8Ym7t25hOdPbhHwV3Dt4gKuX5zD7FgbrqyN4MLSgAXq/K2DA2zg5WcLZ08rqnP+L7o4Srgr/WKUOr+jcuou3ja/Q32a6nxms83Y7IU2AlxAb6Y1YZ4wV1363EYdVi414eJNwvxWJ+Hejs3rrbzfRuXeQ4U+iNsE+sPnM3j+dhmvPqzSVvDi3RKeCeovlXqZI9Rn6ARGcflaH5ZXmjE8zDC5NhZpnNgBvvSa9jtx8AwV+kkCnbbjOI9HvsW2QwT5ke+wk8DeQdt29HvsFOTP7cZ+633YZ7XH3NbWdLtPbeNx21YLgYM4p12PPAg8gu68h3rAEMoMyc4T7EdtD+Dg+T1Gle89RdXP44GzfB8q9p3HfsIeQv4Q31vKX3bMTtvj8X2o2M0m1cr/mfwgFYH6TXDQunLwulKxS1U7EcBqj+scyucI9jy6RTnSnOAaQYWhWneqdO8YApcWEO8BP6ouH04If05WVcR4RdrDV6FsDJVIhI3pNaMFT9okwyuKKiKMaoJgV794tRXW9zvnxhBNYae/cv6cFJFUN4S5zD/GUjYZmEC4JxCmpn7czZQYanVobI4f4vICCG2BnlagkkKZKl0CCfQgJNDiCPKoLKpFAk/b18lBKC8uGIfyGCSgEzpf/wdVBMk5KbcfqPw+lbxUufrEaEcobQIiU87962pUtfPVLlExuQzxVT5ZSEdTGmVKGrNrkpFTm0pLQ05dGvLrMgn5TBQ2ZaOoJZewzkNpWx7K2nKpyHNQ2pppFiuVUJUXUR2rP3tRIwGuJfMNUbRIY/m12g4wiEBnVJLvSXVOuGVpcZR+I0/+n9pcO8hsqp1dGWfq9wsJ96I6Ogct86+LQ2ldvAG8NrCoJLir6DhUIlnTSsjTKuk8ytRCt1q76/NzCfP8slBkFTEyyPFCQoYbErX8Xqs9GQklZLkhLs0V8QRyIs9RAqEew984kucwIpGw0X6e6f6ISFaLWEsVkZR6aKLSMR4IpPoOirdUGEWmOtPsEJFiQ7PjbUI8kUCPtqLKtybcnegkOCYYARjFnsZznhlqSh9TtAEGbyekBdOxBJve6XFpASanL6BH0BHI1HkxKIaChONbFSrmgiYVtMmlexOUJn8uOw9r93MUWJyPSi+4/V5pptSHW4ADlb4L1bcj1TuVO5W5P+HqH+lheWzr/aTw7Tjeld6RoJKYsfPWNTDOd3cZbxOCWliki6HKods6nYIVgX7Ojnywp0OhSj9nx/lje9hUmVhTAdt6WvN9bOEYoCiXY4BQzyuPNVs8Lq404v79EUJd29itWFaSfiTUPzw0y/8/aou69y/596f48EYtAZ7i/dtHeHj/ClX6Jp49uUnVfsdA/ebVZdy9sYqlmT7cuDiFK+vDGOgoRlleBAIZ8buorFrfXekiOiYHRhxKJTnxf3emufC30XEL6X/609zlTsxf6cLCVdq1DixeacPiZUFdC43qaXWY36imUq8nzFtw+Q7BfrsNGzep3G+34+qDHtx8PIy7j5VqWSDI1/D64xpevl/GszcLePJyFo91MfTxBO49Gsfl6z2YWahG70AuaupikMoB7B9Ab2n3E06e/Qb7Tn2DXae+J5x/xK6TP2Ln8R+pzL/HT4epzI98T6j/xPv824lt2Cd1fWY3n78de86o1twCYG18ccBqF44L6jyxZwn2E1TuJx2pZF0FeD5G8KmD42GbA9hHmO86tg27j/N9Tu4wQN9+9AeTytmv97Mm8G124Yj9fjoKlUZqoDD04aB09LGx9I1QXayWKFN9u5gLmQyL1OgrggM0nAM5iCdGtevqFxPtaMyDA1+bSPtQ3cj8OQGl2n0IfTX0Ut91U8dOoAu+/nGcJAS8UfE0tSlwD+ego4JXAzL9b1/7wtsyjHWQelF4GuZMh+BKJ6ALr5Y8vZyGfywnM8NuU1qY4oqINKo4glpQTygMQWxekEl/xPEYlxdsMW3koR2acoNMuWEoFbogrhx9WDLDfuXQlW4h1AOl0FU3rw6XBLtPlL6/8vuO5uKtQKPnBRPwPjF0Xvw+IakET6Zy6T5U6t50Gsrdy6mE8KjdosKglaUZ1UnIrE5GemUKMqrSkF2dhezaLOQ2ZCOv2WIFxjKoxDNQ1JRCaCeigDDPU4/22gjCXZt0C+bhKKgP5ePBjAACkF5GoBcwCslxZRTjiqgMFwJd+7C6mYhEXTXVmyZDvXAq45FXk4SCumRT219YS8WtvTs5tssa41DGz9PqzPJmdT+kMuexhJGANhxRZUnh1spRQV0ljIk5DPMJXqVEYjMtG5HodmQy79OpxNGpxKR5UZkToIR2FH/zKPWvT1HPIEGcvz3HkvqVW24z+uG5Ns3j6LzD+d6CeXiyDc0W4Sn8zRNsqdKtERhtQyDTqeqc0PGG872jCe24TJ53wjw2I4T3g/l5AfwO/ojP4DGV0ZSu0fAzv4JdUFf3RZ9QrfZUVQrPfzCFjJ8dIawl+QQ6Faad1KenDYFsy+jXmiKJypowd/S351yyh6PSDlTijr42Rjk7U7H6hHGsUKlr7YajLoRS9TtQUNmrAd9WMz0bpSEp4s65aXtKLSw6w/mq1aKEvRudhjujBdezBDk5YMsoQUa4C+hnqNbPSrXz77ZeNnw/B0bDaqznwf8/GIWMENt6crGw2kCoD+P9m3kq8WV8ereJnz8R6p8e4tP7x3ycYH9DlU6of3r7nGB/hA9U8U8eXcWDe5fw7s19vHt9Hw/vXsLVi/PYWBrDxFALVmZ7sb7Yg0FGmMUUD8G6LqbVuHJcnNf2NF34VUrJ2Nf7/PsW0v/0p6XrvVi+0YeVGz20TixfbcfSlRYsXW4ytnylgSq9DutXpdRbDdAvyu504PK9blx/QpX+fJwqnfAm1J+8WuBxnkZl/mIGD55N4e6jMdy8O4TLN3oxt1yHjl5OsnIqr1SGZyHH4ei6C1Y23+O01Q84fO4nQnkbYW1R3HvP7DAKfMfxnwh1pV+0pJ+KXKWLJge+zQBez9F+o1r6r40vjjrsxwmXQzhDlX7C9RCBvA+HbffhmKNSMke2+qiruddR0x9GKZedW/l0QV3vaZwEFf9ea7Uj2I3DhPoJvvYsPaaphuFAs+cgdfCRWqfX9NdFUvU4t/Q9dwqjF42kF43gAA7mwFPahFD3iCHQCTZPKXROOl9OAllgopdR6ipnDNTE0N8IwkCViSVR4VJZa79TH73WtCegAwmxopKg0/Ch2vE4acCujpTa5MOW30m17Y4M4dw4sbx0MYnheQAnnl+ck3ESArpgFcpoSXuN6qhqlOgclSlKjfOYE4Aowj0qW0eCPi/EHMMzA0yqRakcwTyEoFHXySBB3Shwgl3NxXRtgICXUvfm/yPlLsD78f/S41LvZocnqUSTdlE/GYuZ/VxzCZa8QB4ZJdChSK2nVcQjvSKRUE8m3NMN0HPqCHZZQwZymjKQ10T13pRucu/5jYlU8gS6Uiu1kYSwgB5NiyLQtdtSKHKqqdAr/JFS4oPEAg8qcjcCnIqVUA9Pt7Q4CKPTiaIz0y5VaaUxyKpMQC6hrn71+VTmeTWxvM/35PuXagtA7dpUF2mqaUoaqM6V3qnh51da+rII6NrsorgqCrklIUjJZeQjiPOzoulko1QimuBI0DryMZ4bjgOlR0KVIuFvrcqVcFUL8Zxa2kxYoB6oxWyCu35//sY6hvK7hyU787k2dAAWpR7FORiR4kiFbo+gWDu+Rrct/Yh03SU8mdBOVZvlIFqwsUjVtQvqjA6ik3meBHJ+VhiddDijh1De/g3qIYwqQ6TUneBGWFsujp6HDRW6TGrY3tuOR63w1DwSzO3NY3Ze1hQrHNuq06Y5adVpEOcO30srQiWiXKjWHSlg7LxOUuEreqbqVnTufozzU/flQM7iLNW3YG3ryvdyp+hyPQcrR84Xk3IhC6wP45T1IZwW1J04vwl1G09bvqcDnQznG52JfoN8OvH23lysbDTj4cMRwvl3qH/+dINgfwDT8+X9c3yhUhfYBfWPKl98+xAPH1zG/bsX8Pb1PXx8/wgvqNivX17CzFgXBrpqMD3SgtX5Loz3l6NcbTjUTiSAEb6qhnwoFBmR2Ov/osOypTBVuaadHBejkS2k/+lPKwT66q1+rN/so/ruwfqNLqxea8f69TZs3mjHxVttuHyrA1dud+LqnW5cuUsjzK/d78WNhwO4+XQUd001jCA+h4fPZnDvyRTuP1FVzARuPxzFlVt9WLvUhsn5Knq5TBSUcYAk2sEn6LipRT9r8wNOn/sOJ8//iANnviesZT9gzymp8Z2momXXyW1Gpe+imj5sfQDqwKiFRVLT+86qha4ad+3DCQeCnP/waTd6Xm1ALagT7ocJ9YO2ewl3y8YYp2jH7A+aDo56rZyC3u+AyiJPWdIxgvpBOoIDfN1BOzoLOQSj9E/hHD2kNcMgbXvnSAXhSKC7qg+zUipU10q5uETwZMQQvFFS61Zm9yRPgkwmqFsWC6n7o1r5CmpU0HEELqFu0i9U8r9BPVEpCwv8TBMxnmwBXVGBShp10dXBn8qH6uUrzKXWdd9RgyJUMHWmQ1COW6pdm3bYELqcxFRwWsYvqPpxUqvkUCWJkZm+BLtAHoAIWjghH0GVKqDrGJbhh3CT9/aF6t+VL1fFi7bW0x6r2hhb9jWqUNpI311H7dT0R9Njep7y7Vq49NWk2KXWBXZtzv21sVcGoZ5RTrBXJiGrhkq9NoOWiUzezqhNQWZ9CrLrU5HDY15dEnKooHOqo6nEI6iulWIJQ67q0KvD+FgIHwtGZkUg0sr8kVjkzajAA3E5Ajihnk6AqpaeUFVq6LedpUqjTYMxXbS1fIZloVaWFizVMBIg0IubZNGEuwXqhXQo+fz83LJg5JRYFhgJ5qpP14KjpGz+v/ycKAI4VmkWOrZwOVyek1Cact5B/L1UrRLB39pAnYpailwrk2V+HE++HE86+nGcqRWFJfXlgmCe7+B4QZ0qPdnBRAFRKc4IT3TkOCOAOS7Uj0jrBkISlZ+nCk9i5JTqx+9iAXsklboWKwnqMSm6SEr4c+x+LYtUjj+Q38MnjOebc0INu1wDpL45Twh1LeqxqHWVMhLwHlawooI+T9Dqtr03YUqoO/rSTL7czgBdKl9Hmb03FTejY5m1rpHpGpcro2jtbqYInfeVIpVK18KmE1Thx6wO4owdVbwDoe14CmftT+AkQX7c6gBOWHNuE+5nHI7x+adhze9jHA2/hz2/h3sIf6MUf2QxOmvpzsbqpqA+TDjPUZUvEtjrhPk1fPlwFx+3oG4ulG6pdUH93ZsHuHfnAm7dWMWLZzeNcleXxod3LuHS2hTmJrqwuTiIK2tDmB6qRk1xJKIj7OFBmLtyLqtXvEwrcx08LDC39Knh7+Dxh4ZeK1TPa7co+QneDR43bnZjk3aRAL96rxfXH/RZShUf9tMI8UeDuPl4ELceD5vFR7cFdcL7/vNp3Hs6jTuPJnDrwRhtFDcZnlxkBDC/1ojBqVJUt2hpsj/C43RV+ygcPffD2mkXPaTa6X6HQ7TdJ7/B9mPfYMcJ3j79k1HquwlcpVh2n6IaP7eXUD6GY3aHLdAlkI/aHcRxXfR0OGiAfdb9OM56Hsc5L3pnHk+4HMQhO4L5D1DXlnZq1at+63qfnSfpMKj8dcH0wNm95kLpgXN7cIjQP0TlL5V+3Jmvo3fU5tTqCSMV4OBrzUGngacVpmr09a9QdyfUXSOtTRrGlRPGM5ZQpkpW+kUbcHw113BBTRcKBXXXLaBrUnIyEvDBnDBSwYKlAOgaKpCfownqSvkwOiC8BXHts2pJv9C7m1419qbqxj2MUUK44MrPUyoo5DRBb80Jb0/VzIlPs0Cdn6dQPcPHKHVtuBFGcIfyfmg6j7SQNB8ESaGrVzpNpYsCutkwm1BQxY5g/bWTpS70ynRboP8Kfgvw/xXqchDKpwvoZqEUVbolBRNK6EYZqCsFk8YJlkawZ1ZRrVelmFRMWmUiUqvikVZN4FcnIKNGvWJiCV86gnI6BPWWL9OFzmAeLZZeGsjHqdJpqsHXBeG4XE9EZ8mxKZdOFZpOBUqg67tp43B1jhTU1bogm1DPqU2kc5GziaCFIpsOo6Dekq8vqFePnQgCPQJ5dCY5/Ezt9aocuhYYZRYEGKBn5AcgUQ3YUjwITYX73ojl766+OKGJzoQlYUsL4fgJ5m8VQgWuapWAaBd4UhXrYqQbx4MuFroGWsFDqzlD6bzV9IrRkc6xFnyFJimP7kClrzSPql/4PyZL0SvNYMMxxwiOUZZSZ+pJpPYNFrDTqacEEPaWFay6kPpVqYdy7Oq7hFKthxilzvGrsRasmnF7ywVNwljpSlWVCOwmdeljaxT6eUL0rLNy65ZctgMfd/JT+a8DXAIdDNCt3c6Y8kdB+rzrCQL7FJ+rFakncEpizpHmdIhKm3B2IuCdT8DKhfCmSj9OYB85fwDHz1PQ2VDwEe46Hj1HNpyhIDy3j3An2O2Pmted5+vkaGwYLSgl5Bnugmg6tfyqBLT352FlvQn3HgzizasZQn2BUF/D5/dXCXJtZffApF8Ec9m7V4/M6lJB/BGV+t3bG3j14jaf88AodaVgnty7hBuX5kyHxntXZzE1WIWaoihE8By6E+LaEFtgd+P8Ftgd9L/TaQnmgrrgvoX0P/1p9Xo3VXovNlWPfrsPF2714BIV+5U7VOL3B8yiotsPtqpblDt/QojT7jwZo2ll6TjhTkVOu/VoHDcI86t3h6jsB7B5vQezqw3oGys0NbyJ2brIwRDC+yCsCPNzzrt4Inbxx9yGA6cJcTXtOvU9dspO60LoDpp6u2zHT8d+4OPbccjmgNkM4zBBfsB6HyF9yKjn0wy3TtJTn6SHPq18GoEuk1JXbv03qDvQK/M5p6jmbfgjCc5qzbtd9e/HfjT9Y+Q4TIdHqX9C/bA6OvJ1gvoZdw4UvkbdG+34Q6s8S1fedVSli7u2v9tKvzhTnbtTDbsS6M7h56nYrQl1Qo6Ty0P5cE402Vel/hXqqlnXalLVlkuxKw2jhUOq4Q6iEvLhRHOnClJ1jVIvgrkArm34dL3ASrk2tTol0N1CVULJ7xdAyAec4e3z5mKrc7DKIU8S7Gf5na0IVk56TmoB3VJfznCecAlO80IIAatjIB8LoGP5an4M0b+WXfoSAAK5BdAWx6HbX02OTukiT/6/eq6pjOHrVBnz9bV6TE5C2/Gp8kUORSkXQV2mvHqyVnWWRBjFriZfKdrJviyOwE5Aalk8kstikUzop1TEIpXATa2MJWSj6QSizKIqtTpILw0xYE8vDUYa1XIq4ZpaQpVO0CYXaTNwPwKdEQPVeVgaFajSFrp2oJJMOjNFKWaFK6Gepo6Val1QQydSxc8oD6fRaVSGIpeqPLdGkQAhXhmEnAoq8/JAC9D5ednFgaYuPauAxwI6mDw6riyCkhGPRYV7EqRKrSitQqWolEsiv5POER2mPwWELkSqhE9VHvbeVHB/OKqE0EObtCgNYlpRqLJIqRWaWjfoonQS35ORQLgWi/F9BXRFh7p246M0GQWHwB6SoIVNuvjqbTaPVvO5CKp4KXTBXP1XpM6DlDqM4jkNo0AI5/jVtZxgS5WKcuK6AOrgbQG7Wts6+9tzHtnA2uM8wa7V25pXjDi3TKkXmY3bWbKCIFZjPgdC2fGYAbzSMuq0eMaRYs7h8G9tAM7yOWepus9pUZEDFbkdOUCIn7A5jpO2dAJ2J6nejxLmBxiZ78G+kxRwZ9QIkPPchkzh55x1VopV85tzI8YTSflRqGjORO9oCZYpVO/eGzBQ//h2kdDewJf313j7Jt69vkOQP8C7l0/w/tUTHh+aDTM+UcG/eHYDTx9f5evu4j3h/+rZbVPWeO/mOq5sTOHu1QXcuDCJyYFq1JfGIUGVcZzfXmSMOlC6ajGVLvy6qF3AMVg2/yDYGZFsIZ1K/VoX1qimBfSLd2i3e3GRUL9EuKvHy837g7jO4427VOpU3kqn3JE9tsBcIP8K8+v3R+gMBg3Mly+2YWq5Dj2jhWZX8iwqoIDo8xxsDIEI8xN2O3DSQas9d+Gw9XZCVED9kcdt2HtuG/ac34F9VrsM1AX0bw/+3Rz3SZ0TwlLQAvpJpUO86FWVU/ZmGLYFcysfenPeF9RPujL0cjpo0icCs4B+1lN13WeN6pZaV4rH9ImxPoCj6sduxc+g0xDU/5+UujXB+RXqLoGEpFryqkSR4ZJSI07Kn1Ope8ZQHUfbUpkTaPEEGieSDyePATsnj6D+Val7RChf7sIQ2Pm3RUuCu1HtmjRUQYFURb6cUIK6Ui4Cu2rgZVLpArrgbi6SEuoCuhYlaUGStfcx3j5lKmZUFimgy9zCzhG4/K5U0VLWv8GYEPAjAAKSGU5z0vsTKOrV7i+Y08zt/weoC9yC+FeQf31MK16VMtLjv30GTa8T3FXPrrLHMIJT9nXxkfLqUu1KwSQVhRLk4QR6OG/rGEHFrjQI4UoVlUL1rj4xSXwsuTwaKTTtnJRaSkdQHGraG6QR7Bll2pg7CElUyYm6MCyVTLhqlW0UP8tSM09nSgvm/6/+9IpMguV0VAaqhUj8HC2ESqUDSWMkkEqVLqhbumAGG7DnVBPuNTwS7IK6Mf49i85EUWtGvnYw8keqlvJrlS//Z6N8ea6VzghRSs6kVOy30i5S6M4Gov5KsXDseHLcOfmrXJAqTuWzPGothW6rtE8KXgviPPm7m4vVND85cf72uggvhS6gh/D8Bul88nz4KkW2BXV9/le1Lrj7c0zqMVXISKGr0kUORt9HuXR/rbswqzvpqCPd4Em1bQG6BeaWnPr/t60z/Y6zuvI1/1d/uCt9s/oSwKNGS9asklSlUmmWLNuabRlsgzHgAZN0bsjEDaGZEjMYQnybeMR4ki1Zngc8YEOysvr77uc5rwo73f1hr7fmeqvec57z2/vss4855IZaGqOhgNoG0JoAbzO80ps9XodqrkeZ+/paAF3ZRB/GqvHUrRljvNxjDfdrMWG+zvLb9GFDK4ZUagF6TSseezPvb3xsaxuB+no8dWD+XC0Cbv3KqGhU0T/HcUV6jyGhdgafvolu2snmOPDrHfHuwb1xRKUOG42p/+3R0fj796fi738F6g8vJKg/un/tB6V+79ZSKtr14O6lBPSb18/EjWtnuX0+7t5aiCuLp+LEl5/EkS8+iBOHP4zjh9+Lg7/fH3t2DMUkDBh2XmIQcdhDv7Z+VTuitZXf37YmLaAq16hfRvpTT3155q04eu7tFHI5vfBeUulfo95PA+bzqHcnOOcXP4gLlz6MhcsfAXbDKh9hHl1Jegj7NE6rzC++H0fP/j6+WA63/Pb9nbH/V7jKe91RPhf50UrcmediXdczUZN7Bqj/JNa48QUAX2GlxIan45n1P46n1/0ongbuQl37cfWP4n+t+af435U/SlAX6Gv5UTUAVjg3mIs6UI/humGNfUAMkK3vw/VSraPcVfEq9OouY+3Z+yoZ0Q3BVKr8GSjW4AVU4n5VYWtoOELdgWNNWzYg+P7aFNqpjvWmRjrrTgfqMv+cjpW3DgVw7jTNcJTHcWV7gHdpGpuhA+LuJjhuzfM4/wedLEt5bEbZu8yfQQGF072xHWC7KhUgmvJIZynyuSnWjmtbolMVzHVPYReNz8FU7Cp04a5yd/u7HK74k1A3p9389g73U8WynHdc9mUT+NaOydOhiwLXiUxUuVvklUGuuVdrKhpmLPcJxa1CF9qWLRDgglyw672UV8T6XFnNaylUw+f0m363FXAuw1MPwbDPph2mpkcDAAAauElEQVRCvhgTu/pibl+2Pd/zqG5VewZ5Qx5T8eLPgfobk2n1aXmhkpaA7kCwxxWzw7FNsHs7Qbw/pWRq08BV72AMRZ6VNmAQFXT8foGuDT2PWt0xEBO7N/A94+n7HDzm8ATm3tjIIML3APRthnJeR4H/dCR2myb5r6PxMrfLSn2H6Yuv9KLMe2LGvHN+6wzeyYRZLIByRGAC9JFpPDeudy8eYC//YZ8TZ9zWBGmakKTjd9FeuhjYs6wQxVN9gnuH6yPw5jpoB5plKxLguSY9fIZ75/YCcEMtAt1J1Qzq5mYDE9sd3zGE9+hkbEqR5PYgUFeZjwB0jw4u/bRb1Xn/xo6UW14adcVnJyo9i6WXwa66ttZLVhrAlEZrMVWFZbGtsSTQtcbueh4zKaH2B6hXNNIXUdNC1/uGSWoAeeVyTNxJz2puV1p/HGAbYqkB6qryisY1AJu+Xr862ZoG76+OVcB8Ja9d2+RCwzXLap3Pa8ug3tbHf7+5EDO7xsL01d99+Goc/eq3cWU5pv79oyMo8a+ws/HowXx8e28RmF+Nvz1AnT+4Fbeuoc6vnY8bV4H51dNx6/rZWFo4GYsXjsft6/Nx8+q5WDx7NK6i1q9fPB6LqUzAz+LlOYTNcEMMItAKCNB28/j1UIC51oxSb2fAy/N/FvqfyFP/4qQ7+v8mTpx/Oyn0ry/8W5xCvQt2ob6wdDDBfBGIXzJWzvE8j5279FGyC1c+jXmgfsyUyFNvxWeq80/3xM/f3kojdpd8U9ZQqZtqgc2qaOhZEfXFVVFXYCTNPQfI/yX+peafU0ric2ahAPMfV7tiFFUO5FXIzzU+Hf9nnQqe+y0r/0Ghry/VcER1A/AWN30eEu610dAP0HtpLEVG6bwwX52gXNXJRQfswrmywwlVXoMZl3dDjVVc0PJErGAX+BW51UmlZwOCnkDmBbjnaasb3qqY+fNzw3Sc0cZoA5Yu41etd6OIiqihnilU+izKCOWn+i2iiPPub/oE1N2AIz9qCmJ7uu1AYYkAa7+YVaNqNzRj+KWbzmOs3BCL9jiebs56Nti004mdSBWsrjptHagC6pXp2NRr+KmS16jWy1DP1HoCORD3WKKzC/MUbgHm5cec7C3wu7qfUOVlZf5f69B42zIGljDwMUH+pMJPAwLKtH+Larg3RlDpoy/0JaBvBrTG1c2Hn9rd/xjq2BZDJShtc+kT2FHL24B4KikA1DOwZyrdAaAM9TnB/spwzKLKrYEzgTcw9ZJVK0diyqye7X3ZHMGci6QA+lw2yAxzTtqGnaj53aM/QH0r37nldQaSA2Pc1xhogPrcPjNp+vEMUOP7+xA3Wj9A5/6r/bFlVymmXsiW6s/s6I9ZUwT5/ar0Ybyx0SkGFo69XP8eQNyjl8P/WKCNa24OYfil2xIStMVmvUfUnBOH2XZtNcBRbxLAJ7BzjZNqz8Ixlo/waIqpGUrG0U1lFOqm0hbHEBkIlp4x2oTQBu6Dk3huWJqEVcXzfo+9vMZMFxW6KYzFYdr9CO1jJPfDBGl+iLa9vGDINGAB3wHwzUs3m8ySHIJdhZ5CLgC/UeO+oReBvqqOPooZA6+2VgtQrwV0VU0wBXibxVLVgOJ2qzcgXt9aHXXt1Sn8ItQrmiqAuJvorEKZu7BwNYJyZTxb75oVB4xVUeHEKX1/HVBvLPC/DfI7p82IGo+9v3w+fn9wTxz7+v/F0pWDce/un+PRwy/jrw9PxN++PYNCP4cqvxjfP3AR0q0EdsMr1y6f5ngq7t6eR8kvxW0gvzh/PBbOH4ul+RNx9cLJuGYdmIUTce7kx/Hh7/bEa6494Nr20p87C1xLBr7WHMbx8YpYa6rXRBf/4TLSn3rqyOm34jhKXZifRZGfv/SHuIA6v3j54A8gv4QaX7xyCLh/ynNAHZifXXQS9A9xav4D3v9efH70zXCnF+tR731zc+zcP0CnKcTGF1SYKkJOondlNJRWoBgZaVCO64prY22bdVuyRUSrWlfGipRt8pOUF/4MwH+WYzkM43MVHYy0rYykALpegKHQm1ToLpUfojFwbAAedaWqqO2pjOoCQMdU5zWFqgTmDO7CGjetSyVfkxT76uW9TcshmCoVAK5OZQeDAF5BOczjIOIE7Hq8gCa8gla+v41O1k6HawNgnodQV63nNzdHYdwQDI1+mgaP6ywUe+g4PagcFyB10sm6NhieAIgjxsBbEqg9GmYp8FzeOjJ0oCy7xmMOsHekrJYy1FXpzXRi4d6C+93C4JZBm4bJQOMeqkK92YVefW7VV8NjKnYg7GsYkFTpPcZr6eAqdcNDRc9VkPN4ASCblplD0bfy+3IMBuXUSsGdMnKWbwt3FXo2aGTK3ceFv0BXoRuWMZbez/0eYYEa1CsYMVUS5erOTaY2phrtL6FqLSC2Zyi27nUR1GBY+ldYP79P9Q64OSbAAvMtqPkt7n+611i6hcp4zb4NQH0ktryMSnel6k7UOUCdeJHbLw7HZsBqHffhrZY6WDagPjRXigHOq5/BbUBPggFn3Jx9Pnuaz57hs2f3j/Kdw8m27hvEBvhuBqLXepNtS8e+2La7N7YC9OkdxZh6vpAmRidR6NMv9Mc43zMCyAfS6l8AOy7UgSzQ7HE1sdeUtp1DsFhPpUcvETVu+p5pbapgFXAr7riK3VzuVlR7O20jb3sCvGk7RtR92tRceHP90kQq19e0WbNfSnqZeAXur2v9IFV9gvoE54T32EcbFOYlBInnoJXwVIW6MM8PtgBx4/3tnB9tZjC7naDObQt6NRdNG7TAHn2qCx4AdeGuMreQnmaGmZtXGOfOVHpmTnoaKqlSWfP4Grd2Q2nXtdLngXclgK5MgF7Fe90RrTIB+5nqn8TKOoRbA0DHVOjPrnsuflKDwKzzOxBw9P96+r557WbidFrUa7yb9rEhXnvz+Xjn4wNx7PTbceX6p3Hv3uH47uGR+P7bE/Ho7lfx8JvT8Uio37+WKfX7N+LujYtx5/p5FPnpuHPrHEr+Ujy8eznu3VqIG0tn4/rC13HzEuAH7FfOH40zxz6OP769P/a9OBqTej799CP+h85u1XoGdzfHSJDHfNydpJaR/tRTZxbej7OXgPnShylb5dK1T+Lytc/i8vXPYunaoWSXrn4G0A/FPEA/twjQFwT6B3H0zO/j8InfxqG/qM5fi1+84w45dJpX6XwodBdubNpBQ5ihYWwWMMCkfy0GWAwJAJVaYLsWJbymfTXABvI5LoIx8M4V8VwzYG8S5llK4Zr2lVGdZ8RVNRcqUOPAVIULWNoATOsIIBsG9IC9vheoq9K7cb8YPNYB4nUoF9+v6q7ge9a2AW7UulCvRd1U06gqW2kQWDUjYC1/mM9XdaIg6DSN1nzpc+chXMXuiqhj0GhkAPG3pIlROoDqvJ3zSAuPxhoin4COmsIykAMyYFmawqVGkbmitNOwDepc5f0Y6Jr1YgztNCU4ZmGMDPSGaFTrZagbU+8YZnDgM/Qc9CCae4V4DSDNwi1CXZWeKXYahavvGBQtYaCqt+pjm9k0hmDo7FqayHVSV8/CrBuA3kFn9z9v4XNzgLrA6wS2A4iVIZ2M9Ts9ZwGeAO/rOP92lLv3zXbxvio+xeOnuvguOg//i55BNkGrFdOCpJFt2W5Kky/3pk05ZlG7WwxhAPcX9ltp0glUoLrX2utjqHQgu3dDzAhwlbylD3idr5ndPRSTqPMJBo1NTnxqgH3TdoHeHxu2AfUtPdmkNYPMgPV4nKCeZeBxUN4CdDm/jS7O2rcxphLQN8Q05+LOUpOv9nGOfZyfngVqfS/mbUssWGqB3zDLADVlQS1TJLdmi3YmdLf5riE3SHHBzlhH2v2qF8BbNzyDek200e5aadsdCIpu6wdx7U3ta9FFL9EG+2g7qOGuIa7VYFO09Zl2y8BK+3CFsaG7ouqf/zvNfwDtbq55yX1ztwD1aa7DxkZALtC1BsCPp7jZyVmuFW0sAdxsKtqLFRiLw0I9y0l3ByMh7sbNAr0wjFeH+VgHsDdTzPmoDORrUecWzFubwjCGX7IYu5VUs/Ug61ClAr2qWYgbVzeUsjpBeg3wXlUHkGueSeGW+rbqFHKpRH2v5Tnj5T5fzfsyqD/NIAC4eV1FS2WsBvgq9Wdq8c7r6fuGYBB21lU39m/opXOog76Wp20MxSs/R6l//EYc/fqduHrz87h//9+B+lGU+kmA/lV8e+dMfHf/UnznTkZ3r8X3964Ddo+X48E3C3H3znzc5/jo/pWk5h/eAe7XF+L+jQWO83Fn6XQsnf33OHzwV/GveyZjbhpPkcGxCLQtwdsBwAV6joEvB+Bz/D9FPJ7iYPtjqM9f+WNcuHowFq59FIsA3ZTEBHJs8cqnyRZQ6RcufwLQD8bpCx/GyXPvxl9OvRWHjvzf+PDz1/mRr8TP3naXdxVRHy5sV4y/2IHq6YgNz5six0g+DgBG+KN0/QeqU4XBxv5agFuRgO4G0kJdcFd0Msp2cVE6VkQVgF9XFMiZre/lggPWRoDUMsyfTkMX5K7YbBulUW8AUmPro3GQ19P4k+EV1JWqGUCq+TwahEDHqvg+gV6PWqgr1qZQTDUNqCqXAb2OP62O532NUF+PiyvUG/pQEwCzgYGjiU6md9AqOIG4Jti1TjpFAaXeDQitb14C6KUJVPpELkGsb7rAcx0JxE9CPbMM6oZgyopXCDoRq1I3y8bnVOjtQpmj7y8CAB8X6k2co9UajWWnQmBA3c2xzXzx8fVFXHSUfeuA4RlXwWZQz6HYrc9uXF1lbk59F7c7AbRAL0O91YGCc+viXFT5eiqdACLnitpBrjfXx9vJY+C5DsDe4kBi+MDz5ze185qiYQD+Dz2X3pkshu/E5Kj12Xf0xJjH7aZY5mP8pWJMo3RnrDkD3Lei3K1Pk+q77zHt0eOGDOivjsaM6ZC7LQ/Ma17jeY5TL/XFZqBsqqArYbOKkAAed3fshYHYgGIe2QrI8R70IFwg5hyIA5tWmuUcef/4q3zXATyCAxtj9nVUOx7EJOfknrDTnN/sa9bJQa0nU7F7vkKd517iNQxYk/zOzfxeC2JNWL9ltpQ2eygCx25rngDhbq+r8yv81wW3TqRNtyBW2mnTXc7pLC/EMXfbiUOVuuEOwd5pOuEggyevcUI/lY1AbfdNMTDR/gx9uZitF6D3T7Wl9QqDeJTFjVwX+pE7deUZeLu5vnoLvXiNVkAsDAF9HjMMpMdgqdsezrOHc1aN539Q6P8T1F1+jwJPhfXcXYy+ZdYW/UzlrqWS1/8j1AE24DWUUtloLB2lDsxXo74rONYB6yoeX1tPH18GvhkupjQmc7FRDhbkaqO6tToqAbsTpit4/ar6bKCoqH82TbhaKsAc9fwobWCyBM/GgPqO+N3BN+LLk28nTt69+//j4YMj8ddvT6LUTwH2c0B8KW1P9/COYL/O7avx3TeX4+6t+bh+5VQsLRh2OZoKeS2ePR4XTx+Ny+eOx5X54wD9SJw79ml8/M6B2LN9OMb5T0t4XZbf7eK6qspz3O7gtoB356MervPIeM9jqFuzZfHGJ9hyaqLZLFc/iYuXP475Sx/HeUCewi0Lf4yvzmdZLV8cezM+Onwg3v5oV7yJOn/9N66sw+XcY5En1Pn2NmDeGiNzLQC9EYCZRgf4UOoNfWtR2JUJ7A19VSjntbGqjVGydUVS7MK2Oo+7RKNVaTdaohZV4B6czYYYOLYKjWVrRh36eev78QKGq6N9jB+cVnCiqgFIAwNHQ78DiFvAMYgUgDZgN3yzDnW+HnXTQGfQhHstjaiGxlTPSGg8z4U8ZskIdcMvQr2JASmz2jSgNPJbmg23CHOhvgz2To4pPxt4qYis6dI7bnZLZ8pgcXVncVNnUttC/R9Uum41rq2AFugZ1LOjOeoeO+lUj9MaUXG8p9uJWmOs/G+NdHrDXKp1Y+o5ztVJUuPnTbjvdqRmwzR0UDfbEOgZ1PlsOnAOsHcA304Gkja+q5kO3GxoiQFM8/e3Oo/AebbpHTAolOcH/L+dtDY0ZiZSC+fnZ/uYrzPbJ3tfQ0rpVKELTpVw3xZgurUrhrblUeyq9kKM7ugC7G5wrWDojkmUrjat6n3FFZ6uOvU49APUZ4GuJQ+cDE3ZLdzeAuAnLUEATDdiqbwBZiqlNrKtN4VaDAmVc+gLeiib+K8dtFWvwG/weQYYPnN2P0BHpc/sG8mg/soAUO+LaWPmeBJbtdfcYQqg89wWznHLLgYl6+wwMEzMWcOlDPXeGJvpSZONheFWwMjAh1nps8D/m0GdwbmEOKJ/tODl5mjTHapwXtOOIncCsryRsjFroZpXNQtT4G6Ka2kSqLtAaDarpukOWb1TrQnqQzOo8WnrCqHO6UcFQ4hAvcj1z+LmQA4o57mej6GeKXUHoOIGVO1IZvkhQS7kue0qUAYY13ToObSUEGe0P8thu89Bcwlx1OMkaX0CvnseuPVkGeqGX4yhZ6mJGdBNT0xZLE5+1qHagXJta016LE2EAvlVdc+G21pWNAPrFqBugoUx+PQ5fAZQr2quitUNfMZ6oZ7F42tTvN7z0ZMpMsAPxcSLbmO4I9764PX44shv4gJcvHnzTyjvL+PRvRPx7W2U+u2z8dd7S5j7jqrSrwP2q/Hg1kKKqV+c/zJOn/pTnDx2KE4eORSnjvwpvvrL53Hu+J9j/uRhjjz35w/i3Tdfju3uVVysiXZEZhODjKGXjjyebjdwxxtz024LefXyX2+aGXgM9YtAXVtwKT9K/YIToZcOxtmLf4jT8x/GqfPvY+/FMWvEnPh1fHz4jXj301fi1++7o/qm2PWzfpRSD8oJ13hXPjbtzKF0GDnmmnFdG2hA63DPa1BwgHxwNR18FbYmmgCxoQtzylXnxtYFrTA3Hu4kZz2KuJWG02WIAnexTWW6gcapMsSM6wqZeoBe389nukJ1jEZOYxSwT8K/FdA0o0ZV+nXAWXNbuEag3WRnWLb1PfUAnMHA1aLWfKYjCHZXkKZMG6DuQJLA5tJ/INlkWMP0wE10onH+bNR5OZbuxGM2iYhCGqfzoJJKuNd9k6ikBPUsLl4Y4zcuQ72Lo0AvwzxlpCxbJ79LKPuZKXtks6od6PDflMM15fBLBnVDLULdsEcWhjFU0ozr3ggQ2hgoc3TUDjq7x3beL9QTnDm2MYC0YwK93mvSy3XDOxHoDf0MZihywSyo/wHqfH4TYC+nlpbve2xB2fkd5UEkpXPivXQ78TqJKkUp9sy0RZ+baczlUO0dMbKjE6gbghHqKFzDF6pdADkrzIH19K5+VPkgCn0khV3MbZ9AlbsnquWBp7ltxUULl23ejlJ31aowN4ZvDn6K7RdSJo4VMl2MZQpgkWvZRZvqsOwDx+I0YsU6MHzmxKuDMYkHYOhlxvDLa0PJLH42t2843Ewk20hEoDMIvDyASuc8dlgOALXvUvyZrF7KJsDuDkbmeBtSEdSqa3e9ckFRNklKO0OoGH5xmbg7+1j/xKwXs0vK9cldqGP4wFzwFArBsg3UbZN6Rh30z64YZAAdAOp9gLxvqhnlrmJvpp26MXpj2iRdsJcY4NOkKAOOk6AF+lLBa8f177JwHMLAgltlhZ4f8qg5QCFcgLoqvb0fwUF/aqbtNTAoWU3UUtVtDvZmbfFbBHu2kU0GddMaXRRktsuTqYn/Deoca9pqoqIBoZgmQlfGSidW1z+boL62Cc6Y/MDtNcblUeXVrVUMGuv4XPPWHTzWRBWDgOUC6nm8tUR7HDMcN0abc1Xy9vjlO3viky/ejDPw8cqVQ3H7xuG4d+to3LtxIu7fPBvf3bmEXYnvU/hFuF9FxS/F/TsX45tb5+POzfMcL8Tdmxfj1uXzcePS2fjmCo9dPhu3F1HyX/85Pnvv57F/5xhKHW+H/8DYucpcpW5VxjzX1Y0xtIGN+ZicG3kM9fPXUOJYOc/83NLBOIMqdwL0q3Pvxcmz78bRr3+XVoV+cvin8c5Hu+OX/7Y19v9qLF48UKIz5XBLWlK4Zfylrti4syNGX2DEB+p9M3SAiVrc7CrccJTFwOpoBr7NQNh8aTdsbkBJ1nThEnUCc8MrhjYAUB3P1WMtqJMOOlYOpevtViDn/a5JIIgr3EpHa0Chrx+igYxWR9sm4IXKaKcxqi41QwTtwEaV30QDbDA2jtvqHp9lmLcM0NjcmR+QC/YGXJ4WV4rSgFv7G5NSN2PGidIWOlcK+2xAVWh4B35nNx2jNEuHQe2UjEti5fxtl+gL815G39J4AagX6Tw9QL0LqDvp2ZnCJ5lSRw1xvoZbTIt08VIn7rCW1y0GMq7KVGVpfoeegBNgwl2oGyu3HozwzoAOSIF6Zv52BiN+f46O2MWAYklg9zktw92jUBfoZag72Ar1zEOpSwOqITTVt6DWnoS6JtSdVC6v8E1ZQ8Dd15bfZ7gnz+BXmNT43Vj3lBPLNNi5thh+IRcj1l7Z2RUTuwoxtdvNOSz525dAOfcq8LSaJCpdZW4+u2Z5AevYWIEybXi90xryedprdl+zQJd7pybFarzcOQ9MqAs71WuJ8ypOopbH8YQmUMyzrTG8PR8bGFzGGFzG8RRmDP3sG42te0eSGQ4yjm+2jV5C8iDc7MOKk2bbbO9LS/w3z+ElzOCRTJnC2B3DE/kUm3bys9NsleU1EFYgzHMdBXsekCa1jtK1Doi1T8wiEd7G003/MyvEo6s2jW27yEeo275cWZzSVf19W4R7O4MZIJ/Sq86sb5Ijv9e4umDvw1szN97QUK/tlb7k4qacoTX6Uwf9qgNgZ6tG6W9pRWgbr8kB+sdQdwV2i2GiBHUGJn6H+xC4X697EGhuGenWkyp1dx2r76xO2S+uDF2XMlmqgHlmFQ2VKHQgXmeKYkVUt61LqYpOgKZUxWWoZ0BfkTah9+hjaxpXAHQER57+3olo6aiLdW0MILzPIl8NQL2tRF/eNBCjc5sRBrPx4k+3p3r9f/j8F/HVmfdjcfGTuHn1i/jmxpH45trxuHf9dDwC6t/evBS3lwA1sL57/ULcu3kh7t+ajwe3L8R3KPm/f3cj/uO7WylEc+8Gr7+1FA9uLMTdy2fiyunD8acPfhEHXtocM5vzMUgf7ea/tba8qYsqdLevK2BuxWc54pkdG+M/Acy5HQ8y/HmH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2" name="AutoShape 4" descr="data:image/png;base64,iVBORw0KGgoAAAANSUhEUgAAAXUAAAIaCAYAAADft93aAAAAAXNSR0IArs4c6QAAAARnQU1BAACxjwv8YQUAAAAJcEhZcwAADsMAAA7DAcdvqGQAAP+lSURBVHhenL33mx3VmbbL3/F9YwMKnfPunFvqbqmVc84555yzQBIKSEI5gJBACCFASCIIkTMYTLANNjjiHGY8njk/vue519pvd6ktPHNOX9dzrapVq2rX3rv3vZ56V7rL//4tu4vdk59h3YpzgroUZrWra1G23VuQad/L6Wrfz+0WtslDXqZbSW447+6cbvb97K52T253uzcvw7rkZ94m8ijTWZyT1P/NuCekXQt07UK9vs77XlaXIK7TvSgn5PE6iDzKkc855P1b5r3hGlw/Wc7vw/N4La7L+RnFueF8ziGP88O183UfUtc8vfe0uuTq/XVS8rjLz0X35ug1s7vdVt6PZeRlWfdcnZPdPSgzP9uyC3OjCnKCcrSdV5xvGZTL6mbdczL+Sd04X8dIKefiGPldMruG7Uy9XqZeP0OfQXe9X5Sl95qjzyG/JE+vk2u5+jzZJyWvIJUfxDYqLC2w4vIiKyhVXqn2ywuCCsryLS+l80tyQpqv44UVKlOm65VkWm4qy/JKs4N8u7Aiz4qqdK3KIsvTNVB+RaEVKg8VVBZqv0Dn6zz9v5VUF1tZXYmV1hZruzCouJLX1msUZ1luaa4VqkxxTYnOL7SC8lwrqsyzlMqV1+o8lU0pr6wy30p1byVl2VacyrBUWaaVVeRYRVWeUh3XfZWrDGlK1y7RvZbqPM4t1nZ+UXedl2WVuo/Kel23usCKynOCCnWdfF2voDzTiqv0HiszpSxL1eZaZVOBVfcssuqmQquoz9P7yLKSmu56H7peVTfda1dLVXax0qquVlbdzUrDsQwp20p0PtfKL++uzyzLiqqz9Fo6v5r3yOfaPeyzTZpfps8jxeeeIXXXZ5RpqSq9t1q9tzq9/xqdV56l7zEjpOW1+h51Tmb+vVaszyBVlR/eT0Gpvs/w+ev1yvm+9B1V63utUZpWgd4/KtQxVFxTpPvT56/PkO84fM86t7BM70EK35leI7ssw/Kr9Lnx2jW6pu4vt0KvVRnzCvQ62fqOclUW5eh+8vR9Ftbo2rp+tq6Vmcq2nEodk3L1/eXpnHbpXvL0f4Dyq/X/VFNshfo/IGU/T/9jKL+q2ApqU1bYUGoF9TGN28WWq/eXV6v/yYaUpXqWWWlLmZW1llt5r4qQppqV36z/gZaUVfQut6o+lVYzoLpdtQNrguoG1barfnBdENuUqe5fZVX9KoPY9vNqBnBenTUMabhNjUMbrcfwHtZzRE9rGtZkaaRHqN+dJxikQQ3gXUCcY75NGYe/w53t7vqh3ZsGpsOzM0CTIEcO8c4CyBznfId0ErL/E9Q516HuZRDnuDyP61L+ThWI53flPhKgRkmYO6xJffvuLL2XTF0n4952kccxL5uEO0BH9wq6iG3AHhQAnCXo6p9WYAfSQNuVBHpnUZZz/RwHPuUBeqa+20y9ZwTUs/V+AbnD/LugTtoOdUEcFQnCCLAD+Qj0CPt8/egAOFAH7uHHrR862yhAVz+uomogrB+W4E5aJDCjAHZ+lII1lUipYA3UUUrgQCU6DmzyKaPXBOhJqPOaQCSl/VJALZXrx16q/JIA7EwBO1sQz5VytI0i2P8J6toG6oV6P6TlAgtALwQ8xd0tXxAtEtQLBaZiwapE4ATEBRUZViwwl9XnWkVjvlU06D5qdTwAO0LdBcwD0AX2VFCG4J9rpXUANTtcy6FeUKHXE8R5LSoRYI7YBup5em8IuBfpnsoETmDO9Up0rWLlAfQSvW+OkRaUZoX3VCoo8r7yBU0Xn2NJrb4TIC7QIQDrKtL3AdBLVNkVS4C9WJ8131Opvme+g2JVplSyRao0AHhhjb6Hep1XB6jz2qHOdmG6wshXWdIivXZxnYCs/Wx9FwA9U/9fmXqvWfoOs/XZO+CD9P3l6p5z9JrZ+h9JKqusk8rzLUvXzdQ5Gfqus/R/kqmKJEPXRVm6XrYqjWzuURVjfr1gr8qR7Wx9FyhX3ynKqs60rJrO0j0mlKkyGfpuu1WIN+ViXJnMq8Q2ed0q9TuWGcjU95RVwzX1XvW9d9d33l3/UxnazlQeaRrpd92FCwfYDmq2XcDcgf+vFMCuHz9gBIRJoANHBGR92/fvJAc453MdrsE+55Dn8HUws+1QJiXPKwYvk9xGnOPXIPX7pZy/PsfCNeWk7wR0h3gS5p2B/m/d77H/2+3uIPI45nD387hWN6AsdRF0cepAHfcexLaEW88tyguQToK7s9yVI4c6SubHct2U370d5EDdAU8eMHe5O3c51IvK9CMuE8yAqECMADuQB+gOe0AL0BGA5QeOuwbshfrB4KKL9EMH6lFpkKcdOpAuVJqvHyFwLpXDwqUHCRIOiiKVKdIPtxhoqAwVRYF+zF6JFJMK1imlFSoD1KPrFqRTOHWBTD9c0pRABryBOALoADzAPQ31IoGkRMeAOo4WEAJ1IMg+gCwXpMrr9TShH2SAsARMy+sFdbl0oJ4SCEr1A0fl+uGXy7lX1mVZhVL2S+XeS/XDLxfQcdcl1bqWfuglNXLu+kEXC+gpgSYlt14oOAPoQgG9QA64QDDPlwunosmjEhLwHNxFOHqVBeopVQjhGhKfES69TIAu0eeWBDoq0ufH9xccOUAXZAE3KqRyUwrUEduUo3yoiOWQU/peQsWg/CK9Hs4cR55q0JOXwM42eUmoU1kAcYBe3kMOWSIvS595jr4DHHyG3itQd6dOGqT3ANRRFq5e33d3PXFk6L1kpFQp6P8TsY2y9H/WXce66fPK0PecpesjzsvQ63XX59ld/y+Z+uyoNLL1+WXp8+5eqt9WiZ78S7taV213KRHHOume4i7tYr+rnqy6pMSD9LG7i8QuyY/fUyyeFMikFkZ9r+Ae+7f8u+3/5H7P/k/Ov9n/Vfp/c78f9tNIv+suoI1Dz0jpjchxA2kPraDvAr4D3csFVyslgd4ZokDT5RC/k7xM8hp+nTtdnzx/ffbdabPt10pe0++n87V4bT+XfIe6g/xOQAfQnY93LoMc6MC9M+ABuYP9NqCjO0A96c5vB3XM9/3/Ceq4dQCO/hXUCcegzlAPEtQBd4mctcsdu+d7+MVduUMWleiHmtKPNjymC+RJd54n15Qr95RHBUEYRz+2Yv1IAYQ7dGCOSlQBAIoAbx2P1xMcHOjaLuaRHWCnoY5bd8ddVCKHLCiUEIbQdlGJ3HMa4sGZC+AB4tp2qHNeSpAA6hGAEYik7JfpfVU2FFllU7Hcud4rrlxwB8wVcngVgnRZrZyz8gE8+5XarqrPlnIE9uwA9lK5tRI58+CupWIBvUhOLSW4o+CwBTFgDaALCfsEkHcPadzP0r7eJ5WWgAn8OY4C2HUN7huY54UKoHvYJkxC2IXQFtuEYRDfIWEVPmOcOU9EwDvkSVSo7OepXF66MuZ7Q3wX7If/C15Pr11Yq/8DQb20saTdsROKKa7T9VVxAHTADcgBekXPiuDWQx4VifJx6EA8PDnUFVm+0gB33Q8u3QXYgTaQxp3nyAxk63/NAZ+r/yXyOZ6je/fQjZ+bqe8+Q/8L/no5un/AniFAd9fnmaHPnAqmu8p0U9lQQSjtRkpeUvofurdYzCgSIwrFqAJxoUCc0va9ykP3aJ9j5KFYRiwpUOVQmN7Ou7cD6sTKceSAGyVh7tsO9WRYJgn1AHrBIAlIV2fgOlw7gzwpP+4QRn79zq9Dmf8J6snrJq/VGeocT5YJ1+0UbukMbHfond0356HuBfpSJY470JPqDHUHO3JokwJmwP7/B+pJoKNYjvK3h188BJMEelL/W6jj2IF6iVJCJf5DBq5APYI9OvSUfpCl+vEBYo+DI8BewI9eP6oCoKAfXZGgHeCsH7gLJ+kC2qGySMMFYOTjOkPFIfjrtXCqJQJKmcqkuAcBrEDuOgn1wuJuEvuqAICgVKxtlApOX9dQXhHl5crL9MMG4IQqSuTccLtsk5YJVjj1Uj2epwRkBNQRce2UnHaFgF/dg7i8QK/jFcGxZwnUuPQMKy7rptfS/eDIpSI58EL25bRLBPhiQTklsJQLgqRFgnih3keBAEPKfpEqswK910LArvdRqHtnuyBFOV1PgCkWsPhsCrSdW6TX1H6xnrYKBbqUQFfG98tTE3DXd5jP90hFQEhEnzHxcT5vUvaL9Bnk6zMI34M+M88rVB7nFQFjbQeoc+9pqLtjj2Jb/xcCOOAm/MJ2Sb3+T5SGsIy+6xxdP0vvMUevVaByhfqfKtB3kqfrZ+s+gTFQdreeIadO2CZb7y9P7y1XYM8okROXyMuSkcgW2MnneA5hGX0OnBvAzrl6r7weaZb+DzL0OaK4L54WiZ/F+v3ByuIY0eim63dTJcnrsM2xLirXVQy9J18Mksm+G84WiCMFYo10t3j0feXfA6vgL9zS7/ResRcGw9+7xfE00jti6sDZCySBnoS6H0Psez4CgA7JpBy4uN4kOB20/5M6g9iVvJa/DiLfoe5KXgv59Uhdna+NKNtFALwT0JMwT8bOk7BGDnm2kzBHnZ064RfkcAfANG4ihzRyeH8X1Nn28uxz/r0ZepyTOq5DWc6j8ZRQTEYIw3RuJE3K3XoS6tFB44KJa3dAvbhCLlqgLuUHqNTdMml06oRhcG/ka59jPJY71AmfAGiVDfDWNULsnDIB7JwLPImTA1PtAw2lwAaIFAi8iLJUHGVSKCvF83RtAIhbbYd6dO2EYwjFlAk4pVKKEIVUJpdbrtclJb9UkC3VNu4Xx4xTJmW/VOVSEo2YKDRQCl7BpUuAHadd1Vhktc2lcvVyoSpXVsXr4NDlxomd63G+uKy7YJ8XjqcImwjqpIj3wL1xX/FeOc55VAiZQQHkNHLKGXpbQHzi0OdUTMVGpaX3piekUoGsSK61VJV1qlzfnZ7iS8uLdEzALVMFzvctQBbqc+Z75DtEbPN500jMfoqGT1VqBXrf+bqvQt1fkd4/8fMiKQW05ciT4Zck1HHriO3SxtIAchy7N5QSikHsd5ej7a6KmHAMZTwGHxtWCc8A74KQZuk9d9d7BuzZtP/ofebqPWUGyOrpWADOFHg5liPAk2YA50KZJJUB7hk6znUQgOd6vH6GPtscVQac04WnfBm68MSv30+3otwgOmVkFHPNPL0eeeKoygV+yQiiyE3ysu3u7EzxCxHtgHECeh5tizLh0j15YmvOHWLqhF6S4ZdQq6ShnYS3K3k8KO2UHa7IIenbDlWUBHdSHtNOlkV3Au+djrH9XddwUcbP93OT95w87hBPyoGNALPHz+8Edw+zdFbyGkmos03YJenUk1BPQvtO8uNJwP8rqHfVZwXYHeoO8H8F9XagC+75+sF77LwD6oRCIoSJowJnQi/A2F27gwDghp4i+mHm48wFlBAHT4dSvDJwqKMAeUAtJ0aYw8FOWiyw5Mm5FghyHVCnUZCyEeTRSUdnDQwD+ATAlM7riKnLKQeI57QDnLQCKEsAFMhG0Op6OoZLdqADb0IvZXrdEo5RRqJ3CflVhGXk4HHyNU0lVt9cFvIc3BU1OUEAHqCT1jYWW026DJUJ5SLkuc9Y2ZTqs2S/RPeP4nuLUCd8FKHOE4cqJn3eKb47gQqxXVWTsgp9hyk50zIqan3P+fp9F+q7L1YFXqzvO6WnM46H2Hr6e0D+XQJ3Qmop3LLuD6DfDvUod+MAHXh3Dr+QTzlSgI5TB+CAG6jj1BHwztRTB1CllwxAd1EuX/8/hfR4kQC795YByEDboZ6VUr4+h0xxMEvK0fvN1XvN0nvO0GeAq6YM0CbNFtwjwKPzB/xZqgwJG+bovG6FqiQKBW4poyi/XVklhUGZxQVipsAscN+r3/w9Avbd+s0itsm7N1fHcgXubME9S8ezKQfEb1e3/LzbY+pAmZg66gxwd/DkO/i9zG3OPQ31pJJgd0i6kiBPikbOzk7bxTWS8CWPc/yYv07yep3PT96HH+e8JNC9LPvfBfQkoJPuOwlyyvl5yfLJfFx8uzMXcJHH1R3KSTfeWUl4uzo7e89DXCeew7mxO2PsCZMMwXT0gEFsI6DuLj0AXYCni6H3comNpdGVI0AM1HHmdF0MDaL6wfsPP+nw8gTTXIE/T2rvEZO+RlQM0+D+AHdsiKSLIg2lEdalAgixYXp40BPEu/WRulMu0WvHhkGBFwgCYmLKabcLHAmnxDy593LyaRCNaQRuBG8EflR7fjq0ghPHgVcAboHJFaBeB9SL21XTlBKwS6xSxxzUlYI9YrtYr12m91Cr82oEuwruUfdKWklFoc+jUp8jXTG9sbdMIuXJg6eOYkEvtAsIPEVyoqWCWblgVirnXazvEbFdXVNmFZV6WtJ+eYUgS2O4/geK9N2X6DsvLlFFINiVCGbF+p78e4ihLX23gio9f4B6iUQvllx9lnlKcexAmsZP5DAn9e3OQEdxvygAGmi7S/eQjDtyYO9x92R+nv6PklAnTg7QgTswd6jjrrPFwNzSQsvW+0Q5KZWXbtvX+88S/EN7j87L1WeZo3PJQ2xznRh6FTPTygDunZQJ6JVyvKscd1f97rvKibNNXrf8XHFC4MapZwrqWWKUwE4eAvQcuw3qxNQBt8Oa7SSsA7AFcAc6ooz3jOF8UgfjvwK7w9SB2hm+pKE7oqB+D9ADwomygPZ/C/WkWycvqc7n+TWTx3j9Ltx3OuTiMHclId0Z6A5tD9l01eOUl00eIx8BdEDuXRrduQfQC8Lush3KQNphnhT5Xp6y5H0X2JNhF4d5lr5TesSw/b+Dun4U+iem+2JsGEU6HsIrEcj0UGHb4+j5gg7d60g9LAIAiLHmqYxDnXPc6XMNylCWSoBKAYAA8/IQUhFglIdLdqecEmC977aD3bvu0XDINu6a8IpDnRTIl1PZ0HukpGsIcxSXEcqIKQ4ZiJOyX5jqFsqSF0CcCK2Q4sRx6CEUw31J7tgrBKtKQaxSKe7fQydcmwoCcd0QStHrhCcHif70xP5Ldb/sA2+ADtyBeDvY+UzSUKfhN0BdjhKopwSeUn2PKQlgIwBeVV2qCkHuuUifDSGXNNjDdrm+BwGvrFyfuYBGewSNzqFSBbRy0TTIFgi8OPhifY48NQF1nHpxAuLuwJFD3vMokxQOPlWfCpB2h55qSAVw49xzURrqHCcfl84xHHyWDAUxcQ+/AHMPnRA3x60j3Hdw6AJ3VhHQ1fn6HBzoWcUCt0QeoZgOgHNejlx4lnUTL7uLj35ulJ4k6OTQLgCPZJQDuCPEu8AA/WYR2xHyyifkkg3MY9pF0O+Wn6NjOSoL3IF6bgfUAfR3yd16JjWTHicc6ICcsI03moYUAKah6mIfWAJ3j6l7fucy7aAW+IA5b7S7zqGfuEOVlHyHpSsJXYcnIRD2HZztANX5lAfAfpw8vy7ncux7aUB/X6Jc8rW8jEOc0AuiHMf9fjiG2PbwDMd4LV7Xr4krpxEUiH9XTJ3tJLyTEE8ei8COjv1fqavuC7AD8lx9xyhH3222vk+281TBe77vI0COCuREEE49T4+c9EVHefqhAHAHeoR6x2M54RCAjjrcOsdx83pN/Qg5BsQrGgA6cfQ0yHGiwCINbuDINt32gHJw3sC8CqiofLqXSGG54CsVyHkj8sIxwdgbGUP4AsgDXuAPsKViepkItKgz3IE5+8idfFnasVfVFVgNMfLQGBp7vNBzha6GvC7dD2nY9LBOleCFyAv3knbfiLBQUUm3IHfosS+9niAEdyBOeYd67L3TPeQD9ujYdf80hqa0re+tJO3Ogbk7cfaBPI6cFJAjtgPYy/RUJA7g8ov1nYfeP/qu6Rqa7NZJ7xm+L763Yn0ndFsk9EL8vExPJB43B9jBjVNGKdCnDGI7hGr4jqm4CePpNWLPGp2n18wTyHMEbHo4YQgyVHFl8/+Vhn+Mpwu8Opap+8Wh49ZJvaEU2HvohXg6Atw5Kbn3To7d973zA3BOgh5IZ4hZIV/wDmVUgYbj+u1wrBssFNO6K82AsWLevblu9vRb1z7Hu+l32VVgv0e/VefN9zLEFLHAwQ7475Fzj4zJ6IA67jwpB3lSAD1btTPhGaDuMHfws++ATkI6Kc9POvgk2APQcclymbxBh20StKRd0yBMyiGaBCkAJW0vB/DS1ySlLPkOdH+te/Uh3pO+BvJyrs5Qd/lrOaw5r3MZ8pLvy+8bgAN2h3kAuu4DmLtLB9buuFES8MgdeTLvuxVdOmEXoA7IO1x6hDzAJuUYsHewO9ALVdGjAjmd2D0tKjpyXLJ+iO0Nm/rBCkQec3WwA3XyYqofsZxUvlxeoY4D9fJ6KgWuEx/lg/sT1JA7crbDaEjBrFQgB6AAu727HzFpeogIzsAclVRpPw314NoFxxh2ibFz4ByOUTbtzJGDHbEN2JOiTLkE1HHt1QJ7afoewkCfat6b7lXXLRPka5tKBP7iEHZBDvXwtJCGuodUgDVAJ9xSTVmVA+zkUbZKnw9iu6N8HB1LHiNk6aJZUVVkdfUVwZHjwgE2MEclApaD3V06CnAX0MsriqxCImwTnTqx+Qj1ijTUw0Algb2jwo4C0jSMAvXyplRIgXcpIajm8pDH8eDm04B3sJfof6CsoTQMZgLo7X3g9boAPaSCfWenDtyjokPHqSfj6uTlVxYFAfbg2PU/DcDz9VSCALkDPU+fQW5pUYD0d0NdTwBhXzwt0O+ahlf9dnDv7HfNl6FKi/0ueeJWjviRLROqlH3yeRKgzL30TmxnSWQS3Iic6YD+3eJDGul33eUhlWRM3Z26Q5s8yrCdDMmQzzauHSADZoDNQCQX8PaQRvJYEuqIMoRMHMbcuAPUnbDnO2BdDkcU32BHJeDX4RhlASpfCB+K17gOYi/n5yCOId+/0+vc6drJMojjfi2UfD2Ppd8GdH1J91DBdZe7VwqM6Z7oztwB7fvAPAn9f61k6CUqQ/883fU9AnYgDrhJHfoO9iTUi1TZh66GAdr6EUqETTpi4ewLGIAJKOvHHd16HO1YJCh57Bu3zvHY1TECgca30OVRx0KXQf3APYThTh1nTNe+4JJx6AC8UoCvEezqBDNGYTJIpwqYC4JhX+cAe52DG0ecFwbgAEXdV4C6AEwFUCoYoxJdt6hcTl0q0bFyAbtS14vdEImDA/OoKuWjsho55Vq9rtISwbywtGt4CigT+Gn4rBfMgLlXBBW8pwTUkYdSALkrxtIpp3vQdrWeaGqI1etzoqy79wp9/uX6TJNQrwXqtWV6LcEVsMuw0bulTLBGpQIcjaa+zzaNo6X6rn1qBfruF+l6xXLCpfr+y/Q90QMJqOPWCY/Ry4jvnu+SRtMy3R9PXxWNqZCmtF+miq26pSJAHogTd0deCaBSlXWoA3Nce2l9qh3y7uBpkynQa4Z9YK48UkYjh4FsgjnbNMbnhQZ5ysURzMTVA+BVadE4mq/PhJTYeAzJyORoPy+d5+EVB3pSuHTS7oVAXWZLYrtbATDX7xVp2/eDU8/R7zwXqOsJOn2MbdRVv8l7iIwI+qQO/lBJ6FgX/XZx+Wmk33UXcHawdwY3SgIeR078nJRyiP3/mx6W/z9BneOEYVBnp04a4twCoEMS6LEP6DuHU/z4v4ItafJ4Z/CSumv2872cn+Ovx7ZfO1k2+TqU43qkyXvien4dvx9EfrinTjBHxNaBejI+7lBnHzj7dmeos/2vRXkffBSBjdj2fVz5/wbqBXI83qjpAu6xp0qEuEMdJaHOnCiMjgxzo8hxtodYADgQkOPC/UVXLoDph04cmtS3CXMkGy1x5MWVgmZ6QA9gd6gDcxouiXW3gx3HLljjouk3TvgmhHUAPgDXtWKFgMsnfNNVICOOTo+ULMFY7lnwRlV1git9zhHbEnlxYBFPAbpGijh9t9DwiTuv1v3wHqJTjw4cSOOwHeoBztr3Y/F4DMFUAP9QVtfSZwbUvYHUKwPSMIhKEC7R90UvlpIywRvXXSXnLFVUl1ilXGxFtZy5YEdDaJnAR/fGeI4qJaVhIJauUygVAXbBm++IuLpDnWP0d2c/fP9UTLo3Qmk8fSEAX4p4GpNbx5ETd6dB1UM17c5d5wJygA6wgTlQ9zx37ECdlPENedomJEP3VnpTMZcQMGdQG2noZRXy5MDprVLK+VQMHdshVk73Rolt8hGQ74D4naGeVSyjLJeeWZwp4dYBu36fAcb6jQryUeJCGuwB4PkIoIsdAeL3tgM+7osJlKNCQDrX4Z9G+l13JV23u/QQTpH8mMOePG8Y9fLk/Vu6UdKhDrQd6uw7tBEwJ4+UfN930DsAvwuOnZ21y8s4eJOw9bIBoInrsu/HOLdzHtfw/e+6ZvI175TPNq/n9+z5pF2Ux/14F8Z2kCtFoYuj5A4bIJMCbwDv4RbEfue871aEOq48V/94Hid3kHfWnaDuYM/Xj52GTUIuHVCXMwPIAkx49G6HOscJvzjUibsKCgJsnK+EMEWMpVfKuVXg5DgvOPMIde8KWE23QKXB3QJiQTKERyqAMFCXK63HqUegR9ALvI06v0EVRjrWjQC8N2yW63q4aCqaGKq5HegIoANo70tezgAiOXEAXiOgJwXYK+sEX0GdCqBU98GAogrdC0An7l6re6qjr7reE71bPLwS3Xga3tquUn4l+UECO/H7AHiVA+z6rCpwxYRfyoh36+lF55bqc2XQFNMdAGf6oDOoKAwoEsTLawR2Ab2sWp+3nGyY8EzfY9gWMEOPIRo/dY2wrUqCEBm9XEIDNd+vXpeumwV67UJeX/fNfuiJpHvgeOiCSmUdKmwqVuXxHSdceoyh6/UFdMAe+7jrOoI58PaYOmB3p+4x9QB0HUeh0T2dF+b/kQtnQBtjIHDogDx2n2WbHi2xwTPAOzSear9U+y5VaCEF9AHqOHUaR2OaKYi7skoi+LP0ewLoIZ6u305UBDzx9NCgqrwYhhE7AtQBNdvwDE7I0Kkcx33/Xv12icUj8gnRkKaRftddQBmQJ516Z6DTUJo8hgA6eZybDL8EMKdB7bBGDvLkfrKMVwDAD9C5HJIOR6AODJP5CEgmARvCOPoAKOtQ9WtTHkCThutIpH6cqQE4FuCbvjbbnBNgnC7r8tf2e/GyyVCSl22/LtfRPq8X+qQLtrfBHJCnIQzIceSEYthmci/kEE/qnwF+J3W4dKAOrBH7SWeelJdJNpgW6B+cmLq7c0IuMX7e4czZ9nAKIRbvjYIi0AVkgZRtJr6qANZ6JK9slGt0Vw4MJFx2VZPA16M4hC6q6Wmi892pB7ALwKU1xKyz5AiJzWcEoLt7Z2bEygbdG6+dhjqAB+gOdSqQEAcndCIQMzcL5xfKoQN3QN7Rj5xujt8FdZy6joW5XOLQf1dNY75AXhhgXq/30yDV673VybnGMEqMmdMYigj1VOjecPPE6qkQvEKL71/w1+dLSqMxPWa8iyYx+lI56lL6pgvYANznzGH+lRLlFSM53Dg6lyeVGD6JDdOEqvhsdQ29BilPTx46Sz5xUVl7hc1nHMqlzw0Dr/w7lbhWueBd01IRGk+L9H5CF0YdCw2meo/sF+j/B1A71EmZU4bpCUKoRXnIY+2eB9BjBYCjTwWgI2CerYotV/+7OHcmj8OxB2CnG1SZ7IuUEaihG6SuRU+Z0ENGYoBSUvRtzyzJl+Tc08KtZ+o3E3u6kMZKIAjmiXfBpMJg/S4BM4ygoTQ0oJIn1nB+N/3WnS9J/sQeM+Rl/rNTT8bUPezCNnkOdMSxJPApF6YaECSSUHewO8RdcTSVblLbSaiThvO54SCdH8Qb1k0HCXC8mfYyURy7F6gCV4AphXANcOQa6Q+Ac7tTUaj83Wmocz75KEMfMB8yZcJ1JQd6uG76NTpDnX2XQ5vXpx3AK4IAbyqkRFkXAHeYu5JQx60D9O91+X4IxzicATzHPPziZUk7w/52+UReHU4c105Mndh6hH1Hj5jvgjoCBowa9a6HxNFDDFUQJgXod4I6qQPdxeRXlXoU977dDoIAAUIUcrUAvaGlzBp6loaBOKEbYVpVuG0583ImwxLQKwRP4A6UU9UCPfOqNAJvXTsN9CTUw4hOvVaIrQvm5Tq/nBkVg+OnbLxOuY5VAewAbVc6/HKbcOPZerLoAHp1g/KksC8HX6kyNapk2qGu91Qr0OHSvftigLruKcTdCdFQuUlAvkz3TwNxALc+L9oDCgV0pgjwnj1hUBSQ1hMVLjxMPwzQtc1UuEVytKhY4CKUAtB9npiOLqCqhHkd3UOoEAG7UuBdqO+ySOmdKmyvABDfJV046ZtPN056KwH56p7lMQSj/QLuX+cUYwpUlvxiGj6BNqYhDW3AHoCtfUR+0r0nQZ+qI/5equ3o0nPkuHHQgJ19JpED6u1uXZ8T3SDD4CTArsrOBywx0hSoM0ipM9SzUnSLTIC9KMbeuxfEhtVk//TYlVFMzM8RAwBzNLB0U+xOT7iQH01ugLrKdslFMEe8DMrSeZhKoJ4YUdoZ6h3gxo13gBs52B3oXv5O/dQd4r6Pkscp7yEZtlEI4QDaNNCSIg91+Y5jDkN3u3fTwKg0ea32QT1KuU44ls6L+brvZFl9kN4TxmvI22CcALuLfCAOzB3o5DvUO5cN19V9d4RdeA/xvSRDLsD87m73tMfTXR6ecWCz/b+FuoMaOdg7HHxHF0fkYE8CncFHTHkbZt8LUNcPS1DHnUeI60eV3vbwi7u7JNRDKlXosTz025aAawfQeXSXE1WZOjn0ppbyIMIVEeax+yBgrBW0gWZNo1xzWpXax7WXC6IR0nKI2gbUXDcJdVLCLzRullIxNArATbqGUq7hTwAVDbh+3U9Tvl5TasCl63UTquU+JKBeWZcpwGfp3rIlKgTlBxfPSNECa+xZEqGedu9VADsN9fIKVQC6pwBzHatuEhRVjvvmiQKXzGflFSEQ9r74YZoCgZI+5GFgkOANzKNw5aQqI5AD81jOQU5DqECt7dANVE8l3g4B4FO6x0K9doHySO9UYXM/4Tq8D1XuNAoz0Kqa71jHGOjlvZz8qS75P0PsPTa4s18U/s9IQ6iPWL4gXp42FO7UPcbuUI9OPc4n5BPFAXacOmEZn8c/tzTG0yPA9XuQGOyE2GYKAB+01NmtA/kweEnXiGCnX3uhZRbSBRLh1pUvkTJYiLzMooKQdskF4vABgMtEM/yf0aMSlQL7sYz4qe24ny3GiJswIyf7zlB3gANp3LcfIyWf44RiksLNB+gn3LnH0x3q5Du0PUwDzNn3vNj7Rdu4YcAOzASg4LS1HSAqYPmx4NJJJboh3gsYOReg46oFQYAMvBEOm7K4cAAewApQE9fy6/AaQL07UAfQQJ0yvMcEjAOQtR3uTe/JYU0+5znQqa0d4l7G1UWfQ5f0fXPPVEaI7c5gD65cZdlPxtBJ6eeOvissc7voSRN7ucQwChN16Z88DXcXoRjKhVGmhRmWU5QZoS7HQuilUD8MJtG6PdQSf9zu1GIq4ODMBOfg7tJQv70MsBWQBayaHvrRK63mxw/ABFvgmxI8ADguHRFX914jtYJcY3PKaptwsRHqtQJufU9BsgfXlXMWmHHwVQIt+xVAnhCKAA7ocfERmjToyV3WZli54A3Uq3vIZSbAjrhGuH5TgUAcwY7YrlceqtE+0+gC9SpBvaYxJ9wPqu+JVBn1JASjvHAOlRPxdVUyAmW5QFqle2S/VvdV21xidRL3GhuB45MGbQ1VAiVg9xAJ2zjhCPsY/wbcKA7cogIt0XUIxQiSAnheCf35M8L53mgcQigB5PrOAHh6LvcSHU/C3EXFzbkMvOI6TCgG1AmPJaEeuo9K5XrSIwwDwIm3ezdWh3zsEZUGOA2kgFvumfmCUgJ2WbrRNOnU3ckne8oA9pLaVDvcPSUc0744CzF2VXSAnC6SsZ87zp1+7ezT9x1wfxfU0y49dHUsUBpHjCIGIYU8pQ75nFRR2AfyAN0VRosGYMMMBhlFwOPMo2NnP9Pou/69DKIICaf+fQAlEHTnxUsKrKus/j2Cwt3p/C4CRTLuDvw9ROOxd44BauANyB3qSbAjBzrbnu9uPVYKlBHw9frdeAShBtM2o0o5N8Sg0243nEcsnwnJWL0pRyktw8q7Jzc663AecOV1AWp4DUnHwvWUFx6BCIvomqEMsOV+lXJuGJmqssyQ1lXvk0qOa/D6/n7u5jWle/N0TRo50g0d3vWIxhFat7lPGjVoCAmTA+latKx312cYujVl6ekCZQrqmfeE7W4qn6HPGRB3o3LRsa56rWydm6PPN0v3lAmEATLX03Z33VN3XLfOy9J7uU3p8hHWGQHSsc+5HjOLBfICOfXC7srXP3BRRtjOBeYlqgD0Tx2mXdU/fHhUD4/vcmahQTH+8H2gDz9+YFOejlMj4NzuhrUPMFBwxoITkCLmXSOokVYRN0/se3dEAFbbMyW4lYYKgP1qwbiuJxWAKg4Bp6wmO4A9wjPfmlqLrLmX3LC2G5sL5fR1DUEa6AL/uh6CDa5br9XYu1Tw1OvJVVcpr0bbqEpgx7kDdwToyacsr5OsSOp1nTrdS3DxgneNXremp44r5R46BOBx4aokVJEQh6/VeVQMUVQSytPr1TYJ7k2EbnD4GSGtrFPlpM8utC8AUUGV9gW2qfQ89h7i7mknj3MuI4yTbrsI89MIziEOru+ChTxY1IOZJZkymNWayEPAHOWVdbPs4i4hfo6Tzyvuqv+fruHaHi4LQFdFAbjDE5HEUxcN3fwP8OQV4K+yNJDHHjJU/rGXDE9+YRplD7UIzKk6ujYK0gC6vlTfUZmVSnHWRoFa1wlxeVUeKa6hCiQOdGJRD4BNOCU3pKEvuyqLHBpBpXw9dRapkiD1kAsiBBPi7Dh0/f+Hyb30mwbsPhoVmAN38rvpN8Ygo8BDwi7pkHPgofaDVCaDnjLiLuEWD6kQdomhGZUF4gI3IA9cCg6d0endBXLa7IA5BpOOHMmGUkGzC7WGgI66FeUFmKOuygfyTPXobt7dOTBPdm/kDTi8HdoObgc9AHSoO/A9L3wAYZ/74YOLk990pVJJAzSW6bjOvbw+sMxhvpi7JZbCk9Ol6w/QD+BPp1L7eYJ3x/XifbLNMb9f9kO/eT1JfE9gDSEmvWcqMN5zeO+6JuW7aL8L3ZT0hcYvVZUFfUjT8AbqAD52W7od9kCd8uR11esAcaDtCmDWa+KWM/ReIui7xjwpQFyvk0klwWupfIaunRmkPJQ+1l6GY1xXwp3H3iz6BxXEM/NVYQjkuHFADugjzKPiNvHWGCcN08FWCyQhlMGjOY/qcnrKY1GHCHBcG2GQGBOPII4NoSiCXsAkJIGzFdQQIK8VqFGMhXO9eB2g3tirXKqw+tYyqyPO3lpq9S0pwRPAF1mP1hLr0YtwTaG19EpZa5+UtgtC2m9gpfXqUxpAH8q0FutcJNes7RrBFojXCNC1ygPelbh7wRXnXpMEOuewTeWg8o26TqPcNOGgGrlv4B8qAEG9WgLiLoc727Xk6fqI0E1I5exrGrIC0BtbVCG1AHhVNqoEvFIiLk83SnrExKkOBH0qP8GyHejKo09/eOKRKvRkU6X7q5T7D3O9q2JArKzkKtfTAeXYTgKdVZcKVHGHJy5BPT+lil9AJw0Ax93TK0bbNHCHUJq+f9ovqOw95AXkSZmaGLA7zENfdqmcpePktD2sEp04TptZPIF4KqgId07oT+cCc59qoESVms/4GGFfEEAO0H2QUpg/RucCfAYmAfWCauaZiQOWfNBSnJ63I7YOwIE5/duTszy6c4cDmLsA73Qe29H0pRmY7uueDMtiMoF6d0E9Q269i6DNwCI3oBHqcewO4d0YLWBemC4dUAeggBynjtgmDwH0rnrRzlD3MI07dY5xk0kBRReQpKZK5nUu03Eeb56aTVDXIwzTTwJPd8WUcUCHGlFABOwA/d8yI9jZvw3iaZGXzOda3wV1fx3CUC5/v/cIisx5zJfjXxhfKDW3P5Z1QF2uWSCN+zEvKfKBcjdVEu6uSVFw6UqzALPuLXRFJE9lgHWyrAM8QD1xPCm/Zvt1lRdDMNn6UWYFmDvUAToC9ICdx/K4eg7H4nYcRi+I0KgosHR0H2QYfNqpy5l5g2SEekkQoRWPnxPyqAIyAFBgxB1XyZ1WE5IQIFGNtmubBWsAC7QFzcbeZdajrSKkDQJ7Q6tA31ZmTX2imvuWW8+2kgB14N3aN6W0KEJ9UKX1Fdhb++oagnpPQb+nyje1lQeQA+E6ufv63sXWINW2AnU5YKm6h4Cra3IvqEGVR5PUoPtDbPfsVarrlgbIUwl4CAfh3OtUCdSrgkGNuqeevfV+dM0GAK+ywJz4e1UdDbPd9BSQrevp2r1w9jS2Zgv0tBmoIlSFGhtrVTkSchHcSen7zrb3DPJQDWGwclWSAD0JbQTYceaAHqg78IG5Hw9lBWcGauWVdNP/iBx7aUaAeXDpQJz70P2ERlF9xzypYQDiU10Eu1cwoWujHLoDnTQ4dalEoA/91AVbAN/eNz2APEK9UPtAnflgHODtYNe+T0cQ84vCKFOgDtB9wQ3OjcCXe087dXfobJMXesFon6l3PdwCzH00Kr998h3u3TBQaTb4fgfUxY07Ql2wh8kAnBkaBXWHt5cJIWHlAXcP/94GdSCOALjDHIXQC7Fg6R7Aqx+/h19IA9x0c4hjQDApBydyqCfh6UoCHQF1nhCYZxg3z3GAjoAs+w5noN69iPO5FsdjCCTuA++OSsPPQX5Prvi68b5I2ff8e3SdJNR5ryhUZnqdJND5kiPU9V7SgwJIu+Hi9YU63B34LmCbhC9Aboe67heX7lAPDlv35i7dz4n7HXkO++Q21+tCCEhun54uWbpmtu7FAd4Z6tG5d1Olwg+3m+COI8PFZwbXHhrkfNSlwM5ybBHq7MdH7aRTB94B6nrs9x97gLocFU4dN14PHAVgHHBwxAJgvaDbQ5CO0E3puJywINzUJnBKjQIiefWCcJPcd89+gnn/cmuRevSJsGzuXWRt/cusTcdaBOlmndMiuAP0BgG7pyqDXgOqdU6NYK57BLCqEHr002tI9Tq/qqccblO27ilXryUo4+6lJlUqPaUmVSoAvQcVRG89BUgNqpCq9R54H7yndmev8xoEadRDr9Oi++ZeuNd6wjQCN/F3YvFl1V1DCsxx7FX1gL57cOv0gY9dKlVp6LNEwL1KMIzbEey4dcIdFQA9DWyHNlD3VZlY8xQV6/sE7uQV6jslHAPMKVumpyhSoB7Cb5L3biHkwrYDnjwHPXlU7u7Uw6yaqnCYG4YYehLqoeFUFQHdHEMXR7noJNSLBXnCL6nGcjnyUinVPm1voco7xAF6dO9xH3eehDpAr2qpsrKmspBPzDwZfnGou3MPIZhUBDe/dw+9OLhx6KQu8jtDnQUxYBtMvDPUVRb+CuqEVzpDHYh7m51Dne000iPUHegednFFtx6hDsQIuyCceRLqqDOgHZJA1CHpoPR8P8fz0T16lLiX+BJvNH0dyt4J6rHGA9BcIyqGPxzmHZWFv6Zfw8M//tqxfBT7HEe8T0ItCJjz/rvrCyK+Hh+v4mt2fIFcU+9LQPdhv4DdR5AB+ODOdR5hkG5pqDuMSWNoRSDXPg2WhEhw1GEmRaXZej0Uy8WyyfyMREWRLEMeIZ0u2fdat5wuqjDovhgBTqw8xtSpOCLYswt1vJDtCPTQiCaYE3qJDW76QYYRnIRfgDjwjg4MmHtPDU8JmQT1SMmpk09jKC48la4A8gS5CGvA51AH2q0DKq1ZQG4CtIJxc78yARjQU74jr8/QGus3oj6tOus9WOf11fn9S6zfkErrN7gqwL1FeT0E6ibcL1DtX2G9BlZZc/+q4PYBehPOfoAqgYF6XW3XylVXAVtBt76VCoj4u1w5YRwqGFVGhHFIe/YW2PVeGgnlpGEelHb3EexRTVyDyolKgieAZtoBcOT50YkL6MTQXWXVhDm6CtKMaBVMBUbCLA50n0eGeWW822fsx8614vdSoaem0N6REA6eGHdsHxHAAa/EeqhhvVNV4GEiMsoTLqmOwAbcgNwBj3DuYU4ebYdG19B2QnkcfDzfp0r2Eadx0FmcQiD0ehHoS3R9Uho+PQxDfJ01aEsEeOLppYJ6qp7tDlfePkmY9sNApnrgTmUg6MuRI84vaywLYCctCsAH/MzRHsHuQE86dQYhYd4AetKlJ0Hu+52hzihQ5mUP/djpJfO/gLr3vvPjSaijGIJJTuiVduqd4R6BLndN+AXo6YYc6sjdqkOdXiwAEyB2hrfD8k5QT5anzO1Qj+dRDjlwYzlA3+HMHawR6PE1Keti38W+Qz1ZJrnPcT54KrDwHrkXHe+u9558HV47SPshRq4nB8Dd2akziszzSbNCQ6QDWCDVNdgGvu3Q1msCc+8bDtwD7FUWedksVRbss52rSoVtv2aO7hVxzPO7CujdiNfrycZdua896W49unOORZh3hFyIowL0CHUeqQEBoRVgEePjERwhzEIvljTQ61vKgmjgdMDX0z2xd4W2VY5GTcCWUA8BE3i3DqgQwOXCBddeAysE72rrM6RK+YAdKJeG/SFjm2zEpBYbPrHFhk1stkFjG6zvMMF8uI6NrrPBI2ptyKg6G6S090Dcudz74GqV0b6A36LKo2WA4B5gXma9VRG0DdXrDML1c0+EhPJD2ti7MFQmPalQ9ASB0+4hSPMUgJp4CgDgeh93kr9Hnkz86cQrABw+sfkGQk6EbQjFyKHHRtIsAT1TgCZuTpiFBlmdL/kiHoDd8wA8A5NCrF351YImoRF30KFdQ+DzNo4QExdsPXzCPk9l+fR9r9A1lA+g2faGVwBOSlittocgq3zPc6jfDve0c0+7dCAO0KuaSkPqbp18RifH3iwAPXZZjGCPcfYI+3SoRdcN0/hKYTIw3StQTznU0xWDn4vzp3dMew8ZiScAbzBFxNhRh4OPvVwAusfTk+GXjif226EOo4gsxMU29FRQSk+Yfw31OBVvhDbH7gR19E9Q954vnWPqfgyYddUNBZdaopuQQuNoGuz3/g9Q7wxkz2ebskmoE36JIZgO2Mb8eH7y2t+n5wsT4aTB7qClodTL30lcA2iz7df2PL8+23zwof1A+7xPKjZcukPddRvUaRlPO3J36ACdgQ6kDvoAdb70NGgd7t05pmvFOLogr/fpfcQR5SnrFYDvcy7XY15zUr8mx5NlaGQF6t3zuqTBDax1nh4rgXrs8RKBnlscYZ6Eegy7UAlEN8aPH9eVdOVAnR4ODvgk5OuaY68VBOBp6OzZp1Jgjk6cMAtOnVBLr4HV1m9YnSTgDqqUKqyvYD5QUB4iWA8SpAF268AS6zUoJXBX2LAJjTZyanPQ6GmtNnJKs42Y2MNGT+lp46f3svFTWm3s5BYbPaGnIF9vA3WNoWN72tDxzTZgVKP1Hd4ghy+NrFVabQOU9pf6DqvSa5TJyePgi3WPxbrHYt2z7pWQj6BOXJyUOH2LKqCmdDy+UXkdkiNPi/fpAu4B6ukwTaMg30Nu32P1sRcPDavAGldOKEauvimCu14grRcQCbu4S69r0mctOexx9MwCCZTdYSdB67B1ULMN1MnneyaPsl4BhEFawaHTcE6FowqtrUbvv05PGCXhOkmAc377VMfh9QjByKXLNZcKyt5Q6gLqobus0hJi5nW48+LgqBGuG4X94LzJZ8Rprvb1erxuADoAj2Vuc/xst/eqKQmvAdSL/wXUkzF1QN4Z6kmQA3FShz3HoiJb/meoizuhC6P4kj5GeieoA/400jsaSjNThUEB4mmod2XkUzHT7epFO0Nd2xHqgraA8X05P4e6w5KQCbAHwMCSPLZdXtbLI3q7RHWA3Y+5OPduvQmgTm8Xj6VHh04lwvbtUHdoJ8Ht12Ob/PZuR+myfPAo9rjhugIiEA41bnwy4AsLtS9uWaDOklOOk/dEsLNNvo9k65LbJUAVIANfUgcwwHWoZ6uiJDyCfOg+IiRDWZeDGrECUXmdHiMZHadr486TIA8OXe+B87LTDaCxdwtOKzr1mBfdORBHMZbOPjMaZoYfJ4/Vvs0PlB8/Ls1j5aHfdNq5e2wdN04PlcZegnkrrj0V9lFL/yoBWwAdXifVp2FeZwNGoHrrL2ftMB85qYeNmSowC9TDJzbY4DE1NnhsjQ0bX29jp7fa+DltQVPm97epCwbYtPkDbPbiQTZv2TCbu3iITZ3T1yZO720TpHHT26Q+Oq+vjZrSx4ZN6mVDxrfY0Ak9VEE0CPj1un6dXrtGlUalnhDK5ej15DCwVBLA5eYBO7F71Nq/XM5fFYCeJthvQgK8x+Z7EjLqp4osreb+qtCUNrXp80iDndBMI0AX7N3B04Acwa7KsUGw1Wdaq0rUoQ3UG5srBHYGZcU8jpHPlAo4d4e6Q5nvDfC6HO6kobLWOV4uCf4IaxpmuY/Yw4aU1/ExBFQsPnUBFQop0xbEqQtoB9D1qnldrsvTQRzr4O4cOdQZiOT5IYyi+0Ltk37ptQnTUKbzgDe/Dvtx5S1VUIAcpy+okzKgif7vjEwN0w8kesCgzk49dmvU7yvt1h3qDnJng/OBY0n3DtQzYQvTCvwvoO7HEEAH4EmRd5tTp0sjYRacOlAH8IRfvKtjMvyCO/fwS1eBj1Gn9whCdwsUoXeKLuzABPC++hDgJB8Yu0N32Lo6AJuEegfEOQ+xzTURjtzlUMc588H5fZA6pH34Ltt+XcQ2QAfg3qBLmWzVpIjtewTXewTkZLiHL4kvFGgDb4D+XVBnoAMj2boSZ1dFhHtOhkQCpENsHacsZy51DP7pgHqIrSt19w2wQ4w8DfWqxkqBtMJYWo4ViaggAvT1GXVXGioTfY95uk/CLg52tn2/I8wC6N2Vy2VVyJnxQyVGm/6hxx94hDrLsrna4+c9BXrBnd4t9E7p0YcwikAmdx5cam/cOs68LDjy4QLq6MltwT2z3zakQkAH2I3BcUegN9v4mb1syrw+NnV+X6UCuDRtQV+bvWywzV01zOatHmGL1422xevH2BKlKzaOt1WbJtiyNaNs7pLBNnvRQJu7dKjNXjLUpi8YbJPnDgoaN2uAjZjcKsA3C/bNNmpyow0dVxcqjkGjce7Vuh9VQMMqrPeQUrl3VUgD6DmDc0+FJwruu88QGl3phQPUkSAtBbAngI5aSPWUAsg9JMO271f1ILxFwykitKL9WroxAvjYIArAG3uWB6jXCOo4dcBOCnDj/DDE3gvavyO+M4e2i30E0IE/qX/XDnvCMHklLIYdFwtxoPvroFpdm/sC4kmwhxGkSpmAjInGSpVW0AtFQHVwE1N3JUHNpGDMtd4eL0+Dnbi5Q90rAQc6Yrtjugr6wvMUEAXMq/SZVTWWqVyM19Nt0uPq7tTZdwF2AA6sma6X6Xtx7N5gmpSD38FOHlCnZ1/g0f/SqX8XzP0c0jTSo1PvjlMX1LMEdboSemwduNK9EIB/NxyBLeAGdB0gpKw3brJN+eQ14rkRrJ5HGvqp6w3hjtkHzEn4khfhTuWA24/yUIjXjsStAHROGR82fUjj/ZLn4PaKgm3PR14u3jP3wxNIfA3SLggIE0LRF+XDjt2pZ6f0Oeg+MgX17vldLbOQ+LbgLMB3BjnbgJaUOHc3PX0k3bmHXvLSIt9HhHKcfc65N/OesJ2qLNYjcA+r7VHTEYfnfnW8q8qxH2L5qogz87u0h1/of447B+AMG+eHhoid0y8dV86POunw/JGc1IEQFlUOjZ+x6yJQj33NY4+PJoGqR1u5IFYR4uS9B9UIgLXB2eLGx0xts4kz+wumcsxjAGqT4Nrbps7rbzPltqcJ4mOn9wyauXiALVoz0haulgNfPiiki9eNsCUbRtmqbRNt7c4ptlrpik1jbfnGMbZ8/WhbunZEuxatHm7zV6oCWDHc5iwfoQphmE1fNMQmzuknwPcNrzVpTq/wWqOmNMq586RQ2w74PkOBekkAfNuQMsEd916m94OjJyxEQ6vyB5YL5gA9vU/7gBx9z36xrSD20gHiOHucv4DfV5Bv0ecmd94xiKpA8Na+nDoCpIRfIrhpIKXXSwy94NAbepaF48CWHjCk1cBWsCfuXafjwJ3vje8T0b3QIc5SgUA95Ke/e+bmCeEUKvPguOlSGZ068u3q+gh17ifeG8Anrg/MdT2JBTZYBq99imVAL8fO/12VKqYKXcOBzERxQLuUe9W1HO4+qyP7Edq6f4E8GcIhj3mH4gjV6NQBuAO9UkBnm2NxErAI7/aG0bK4oIbDnT7r7sB9kQ136sjzSRFlI8yjew9Qh6GwRgAPE32l1QF4GdJ8cSoMRhIf0/kA3CHuAu6EYNJIv+suwA3UgTlDWrsD8QTQOebARWwDOx4dAB+Qi+6VeHOEOiClHCBOQt1duV/PQZ101DGezj1FuHLM4e9Q7zgvgtxhi3DQfID+mtxLiI2nr0V+8rpejjKkfm8ditcm9WtnSGwD79yyf4Z6jvJz9FkA64wCueMiAE5YReDE3et8II6APGVJgblPqtXh0HWc84C75CDP1r17nJ3yXbPk/nUOc5y39OkpANTGKQD0nijDccqRl0fFV6D7kZIu3WPnccQoP2S5Hv3oHOr8uPlB+w/dYR7y9OMLaTrUgjMPIBeYvLdH6IoocMXGzximwNUOGNFgA0fWy4n3tMlz+gumA23irD4hxDJ+Rm856YE2Z+mQ4LgXrRkRXPnE2b0CyJdvHGvLNoy0RWuHCt5y5JvH2Mqt42zDrqm2ac9023D/FFu3c5Kt3THe1ksbpHXbxtmaLWNtpcovWz/Slgr2S9aN0TXk4lcOtxlLBtmspYP0moNs+sII9nEzmm301EYbKecO4EdNabIREwT68Q02fILuf3RNGuyEZIB9jL+3Dtb7BPDabx2Eu68KalEl1iwnHyS49+xbGtLWgdX6XPSEorS5TU8x+vwYoRr6vvcu1X6JYE1ohRGxuPEIdEIdKLr3jng6I0qZ4RHVNgj4ISSmMjoG2KuV4sjdiQegt0O9w60D9PA0RjgnTNFASCc20iYVge4gjzB3qAcJpqi6TpURUKUHiqAeFtTQ/xzzsAew1+p1BXcA3e7Ucd+AXWLCrxA/l8KMjsrDybc7/frYg4ZzOLf9fBpGiaGHJwOBPx16IR/YF1TFcAvw9nCLd2v0MAywx3UDbBw6AA9P7PyuJbbD4htpB58Ee+AHUHfzKJDj1n2xDYd3nLgLoAP2CPIkzN29u3DuaaTfdVc70BlRqhSQO8wzS3C5ReEGkqBzF4uikwV6xJFivkPUYcw57EeHHfeBKtukyGEaKxPuKQLWy/m5vh+h3uHUcc63O2pes8N5++sgXsfvjX2Oc99eluMuuigCcK5JLYsz98n0HeikIfQC6CmjbXqhZAuYWUVy1MW4cVIBVK44VwAlpu3zqbBPyj7D9F10N8zRe0qKIftelgFDhFEo2z2Xhs/uAnCuHFi1foDlVqDKJZ+nBpXtlnNvuB7HATkOHXm8PK+kI35On3S6MoYh3gIFDaJJqLtbR/zoYyxdP1b9mJlhEWjE0aDAXFBqhzndDqObbRtcGZz5YLnxYeNpyGwV0PvabMEb5zwLV76gv80SYOcLtAtXjbBVWybIeU+weSsHy6X3lzMfEiC+fNNIW7ZxuK3ZPk4AnyCQT7ItD0y3bfun25a902zrnim2be9Uu2//DNv94GzbuW+6bd092Tbvmmwb759o6++Tq98xwVZtlaPfJLivG26L10qrh9q8ZQNs+vw2mzS72SbM7GETBPcJM1tswqxWwZ783jZmWnOA+8BR1dZ3OL1lyq13Wuzj5HHufYdXh0ZX3nfbkOoQf2+layZA12fDNjDvK6j3VdpK33zBvEkg977vQJ24eq0cO/OwIyDqTtxj7MCeSc4I1TCPO/Pd0I++sbk0NGgC/jCNAE9WCegyaRj92VlNKiyrp22mHCAWzzZlOKcmVCZAnNclH6lCD2WSoAfqQFz3I9ACcwd6bQMzbab0PyXAAnYZCBdgJx+3zqjUIt0LbjtOJyCzAcy5TymMRtU9lek9lQnoKDSQ6n0FBy/YIwYzVcqZ09PFpx8gTQH5tJjOF5h7qCUZgolK94C5A9Qd3Emoc+yfG1MF6zRrHOi+sHUS6vR+idMHRJDH/H+GOSnnpZF+113A3EMvDnYPx+SUFetmirUdQycOxSTUHZik5Ls8PynADEw55se5rp8bX+P/C9QjyJPqgDyK13f56/p1uSZi2+/hn0X5NNT1hYVwi9xwXCFFgBTQSR3qxKsD1FNy1oJkjmCJsgRL4O77EeoANDZYJlOURR9xeqfI4SeVmz4ezk3DOJTniUDl2U/pn5C5sf16GXl0Ybw7nEOohS6L5GUVdAnw7twwyjXYjzF05nq53akDcldsICWe7qGW2MMlOPTm6NJx6AwaCt0R5VhpbOw/otqGjqu3kZMIpbSEcMesJQMF6uFyzaOCI0e46BWbxtvKLeMEYLnv3VMF3lEqN9SWbhghyI+TxkijdWySbROwtwve9x2cbfcfmmU7D2r7wHS7/8HptufQTNt/ZK7tPTzbdit/l0T+zgNTbfu+qbZ5z2RVCAB+nK3dNtbWbCZcM8zmLu1vMxb0tqlzW23KHCqfXjZpbozje3iGRls0YnJPG6z3NXCMKixAP5qeMxUSlVh16LGDBgjsffWk0puuk3SL7F1srYJ77/4V1jag0nr1lYOnB4w+x54tKesBkAX09jlqpDAPuz7vhp64cty7b+PgAX6+oElf97zg+HsP0BNCW2WAfQyNxJBJteBHxeAiDziHRTiU3p4XK49YmdALx6EeyyKPqwN1XodQDBAH5qxlWk4oBUcuEWMH4IAbx+6KeYR/BGugXJktqOvpUdcM/elVifhMkBiJckE9OHZthxSg63/VY+8x/g7o4+AlYucxfu49XwR07bNKUrJx1BtLHe5hvVMZuTtB3WPmbHteUknHTvgFvtwZ6gD7n6GeBHlnkZ9G+l134crdqSOA7m495nc0HgI/FG4mDXUHuysJ0OQ5CBCTxzl+zSRMY/kk1OP5nOeiTAfkaRzt6PXiQEdxXpjbge2v2/ne2OcYTxgehum4pw6XHr5IKYsvhXAJjpkQjKAeQi44cECqNEJdkE9DHHleEGVUtiP0EUUe4Abo2UmYqwLLw50Hp357hZCsDLgG4PZrOdSRH4uQ/77c/d0B7A51REw9OnQaQWPDWOiKJiWhDshRiKFLNIoyVL+pd3kYuk/XRNw5Iy8ZBt/Up9ha+qdCiIKuhzQ4EqMeM7WHjZ/ZajMW9bf5q4baYrnkZRtHBce8aquc945JctJTBNvJtnWv3Pe+GcFZr9o6JjjzTXLcrp0PzrI9R+bb3qML7MCJRUH7T8y3fUfn2N6HZto+6cCx2bb/6EztTw964PA02314qu0+NE0VwVTbsV+v88AkuftJtkmOf82WMQL7UFuwYkCA++zFffWU0NemLewXGmYnz+1t42Y2h/cweU4fmzC7j8Dew4ZOaIipwD5gRJUNHBk1eHSNDR1bZ0PGCO7Da6z/kEqBXG69rdh66Smmd7/yAPQWfXY9W4ukYsFdTzj0hqE/O71jmMJAYnZHQI/7bujhMCemno67C+auRlWuvVRhtOi7qdNTVAQ1ThpoU57zYh7A5pq+75UF+ex7eV+6Lwl1Bzoi5k5ecOuCZqVgyiLVqfK89uXxStgOIRcaaFVGbp70NsAL+B1AJ4SCW6cxFKjrNfVeyPMGVEaOegNqkPbJL1DlkFeRK+ASiwf8xWHgUlljadguUH6u7sWducfUPfziYGd9U4d0Eurswwi2yWfb4e/H4sClyM3ApH8B9TCpl/S/gfptMfXYKBkB7uEX8pA3WiYhSMrNJAHIcRfHk3JwojtBHfm5EdycA3hRxzU4Rsp5d4K6x7zdVTvUOT98eInX9PvxfH8vnd9TLBuvy+T5vuwVPVvob04K1PP0ReXriyLUkQR4Xml07Dj05L5vxwbKDnlYJlfAztV7SsIc5QN0pR4Pd7A73B3aDnoHO+VIvS8652bk3dMOdA+74NoJvRBDB+DEVUldHmcN7lwu8fbRogC8LPRuae5Lj47YAMigoF4Dy63PsCobMKrGhsjFDp+IQ28MDpfY+NT5fWz+isHBea/YPCq47xhGmWxbHpgWtJkQilw4Dhwnzv6WB6YGkLseEMwfPLnEHjq91I6cXW7HHllhRx9eZkfPLrJDJ+fa4RNz7LDSg8cB/BQ59smCunRksiqCqUG7tX/fgUm2c/8UwX2KbdR9rNky2lZu1L1tGCnADw9PCfNWDrF5y4eEp4vJOHac+/y+NlFgHzmlhw2b2GCjpsq9SyMm1NuI8Xrf4+ps2Nja9HaDDRtVZ4MF9n6D9PkMUGWXno+mlxx7i55umgX1FoG8lypI1KKnnSblNTQXSEzupcqSnjJ0FaVRmvlzQjiEQUnMD8OUAszkyDzuWelzaERVJRy6RUaXDZi9ImAfePMEAKiZgoDjMYZPmCbmxd43AP27oR7mm5EpqBCUgXoEu4BdBdyJrePcS4xl9UqV743zIRyTduphH4cteJfhyNMAZ59pDFCpKpkUUE8DPYwi1f9ocjKvfP3/5urJkxkaEfO8MA9MqYDOFAHM/cIUAuR76CXEzvWb8YbSAPt0eKYz1EmTUPc8l5dnmbx2qMM9QfxOMXUaSlkcI86lHqH+XWAnn3PTSO9oKHWnDtjJi3AlTHG7q2WbG/JeLkkAdoa6n+NyqANTynq+l/9nqMfrxfyOc9kG7LHveOxi2NGyzH10uHuuET5Ancdrxcog9tTxe/J7cMgn3xNrCOLMwxfFl6MvxaGOUyf0kqcvMh+wSwAbqAdos/it0naXrtRj7HmAnTCNYOtQZsBPALVADswd6MAcFRQL+srLoEdNJyUbPbkGcfSkWwf2QN2PA29gTldFGkaBOpDPzL9X293awy0eOw8NaII68XRi6PRsSQKdHi51uEY5yjhwSIBiyL6gRcyc/uCT5GKnLRggpzswxMrnCooLVhFuGWmrBM61O8bIhY8PYRAAvuPAzABr0u37p4ft3Q/Nsz0ScGf//kNzbdfhecqXIz++2A6dXm5HzgjkgvmJR1fYqQsr7dSjy+z4Iwvt2Nn5dvzheXb09ByBfZoc+2TbL6A/eGKqHT49Q+fOlrufIchPsfsfnGLbBfXN908Mjavr9VSwfvsEW7dtvK3aTOPsKFuynjDQCJtNg6qeNKYt7C+495Vz72VjZxBz72dT9J4nTG+2cYL7mElNNkoOHo2e2GgjBfahI2pswGA9ucixDxqm7SHV1odYO+EYgb2XPs/eaaiHUaqCOvPDIGLkxNlDrLyFPunEuuWeGyLQ4yjUrDC1QEUtc8VkGlP31hPCaaRBMzptB3qEtJx9A26dGDtABuBUDsBf8GbiNmbgJE6vbY4BdId6EuyEanDpNfX632gss9r6UoE9ZZUCeVVNSvllVlNXGvYrakvaYU5PGATU6QVTSYxczhygs9whaakqkw6oa1tgB+AImDMPjE+7C9TzVLkA9Xzcup5AmeelQNcv1r2lBHbgXqLXYT4Y+qn74KMQP09DHffORGKk8MAFwFES6sTTi/QeC/XevMGUfMp0QD1CPAl1Gk5jo6jYQ8RC+lcNpUCdfM5PIz02lAJzYuoeV+8cfqHRMQlJ3Cy9Sr6rZ4kD0aHp4ETJ40mgen4y/AJkk9dJnh/vSW8s7dI7WpYj1DnPr+uVCDCnmyX7+ZUl4bhD3q/Nh5106ywg642j3ihKLxfAThydvDy53wDptBN3qBfosY2V9tkGpjmCaRLACMAG143jJl/vpzPQgbmLa0QoxxAM1yOcQkqMHXhzveRr8NoAnWMR+DHcQqjF+6OHWLrADtCZeY++yIRevGEUhW39eAA5IpbJXOfMmIjqBRf6njcTFxacGEg0aFS9jZ4iNz5vkM1aPNQWrR4tII6zFZsmCOQTbd0O4uTTg/PevGeibd03RcCeKdc9T5BeGLT32ALtzw/pgZOL7aCc+L7ji2zXQ3Mj5I/Mjy791BI78vBKO/awXPrZZXby3Eo789gqe/gxwf3RJXZaYD9zboE9fH6hnX50vsA/UxXADDt+bradfmyBnXl8sZ08P98eOjPL9h2dbvfvnyqw62lh10TbLG3draeDXcTdJ9maEMuPsf6lG0bbwrUjbf5qukYOtRmqtKYvpOIaatPmC/QzWmySnkrGTW6yMXLwY/WUErYnNNpwPb0MGlohVWpbTn5EvQ0cXGV9+gnmbUXW1laiNGWtUou2ib2H6QikMGkYs1ImRp3WMBskUG9kxGmcFAywA3TcOvuEYyL4OS5n3hRj9J5PyvVw9TwNcMzzQ5n0qk2VNVlpCexJCegsx8c6qyykXScwNzSWa1uAlkMvE9wqBEHAXgXU5diDgyfUIqh3xNP1ZCBI+/KGjFxmVkkmImNCsTC5GNJ+mQwGAC8W9IuBe6NcelpFOj9P95Qrk5Kvp4Y8wC6xXaingGLBvKQxFVLcO7M+4tQ9BAPQSQPUydd7cEgnoe7Q/ldQB/pAPUQFxFYHuodfItQBtxgjcxvdujiWVhLwnSGfRnpH7xeUjKezDeTp/QLwHHwA0bst3gnqHHcYRzcNeKPLTpZJnuMg9Ws5XP06nJ+8jpfxeDcQB+bfBXXEawFwrsF9lzZUhtTv1+8h+QTC9YmBJRtFETAH7CH0QnfGNMgd6AiXHpbcou+rtkOIQ+44K9046Q2TMewhmAaox5BLMtySBHpw7Fy7NA7Xz9c1vKcK14nxcDmScM0OqBNyKaaCURrDNRHqgBvhyhkh6rFzn5QJp+5d2cKPS9uMEO2AutwcLq9nnLEQoBNy6T2QropynSPjKFC6Kk6c1ddmLhLU14wJQF+zbYqt3zndtuyZLSc+N4RUtgmi9x2abg8cm2sPnl5khx9eGnU26iG572PnV9qJC6tC/r4TAv1xwV/pgycXCMZLojs/v9xOPrpUQF9mD19cYeeeWGFnH9P+hUV29vFF9tiTy+yCdPZxwf3CfHvkicV24coKe+zplXZO+acucK25ArueDHQ/hGJ2UNkcmKHt6bZ17zTbuGuSRCx/qp4uJgvwE2y5HPzitSP09DFUTyGDbe6ywXoy6W0TZzQJ6k02fmqTjZ3cYOOn9LCJ0+TeJ/WwkWPqbcjwahs6vFbbcvJjemi7Tu69XI69xPr2BerF1rtvyvoMLLNWwT5MIRwAXxImD6PLowM5SNCNqz8BcBx7DL/4LI+EY3y91HagpxXhTrilMFQaiMqC+WZ8AW2fe8ZVEWaJTANdzrlKbp3l+HDqFfofomtjtRxuaCTV74H+6aX63VRWxzh76LueDu2F/7H0/xrz1LCAB7FzluUj7IJLD1CXO0fMMlnBnPBSkbYL9LrM/UJapGsUqzwpMzfmq2JgdsbcTk49OHSlhbrPEHdXGY+fA3SHOvtJyH8X1AG45yUdeoypo2iKI2diKDsnJWNN+6WgzsL3LA7ULS+CnDxXEvBJyHeCeoSew80B1wHaOKISKCK2HX6kDl8HuIMa+TbHKUuavJZfz18XeQybVmI+ACDtjZ9sk89EXuz7hxQh3gF3jsVuljGPFEffEaqhPz2PSR21p4sPmWsA9Hg9pUF6GsDpCozZgnemXDHKEmSz0yDPFSgBd5imNg1tQBsBLFgX3Stw3xNVeK/KdrHcwi4CeVfLzrvXsnKj2E+6dVKAXqTXz9e1uU5+sSoGVpvR+aSFwJlh/CFVeb1+ge4P5afTAt0jYqARMM9N6dyybmHRgzA/NnNb1+YZq+AwfzbTroYfjdyROyTSGpaNoyFNLp01PysFDsIBdM3rDdQHVFgfQgqCOiNBx05rDU594SqALgBuldu9b4Zt3zffdh1aYg8cWSq3vcB2HZ5ju4/Msf0C9OGH5brPLZWW2DG57BMXltopQfqMII1OnMeVq9yZefbQ2fly3HLYp+fJpc+X615kj1xaauefWm6PXl5uDz+xRC6cvCUB3I8J4BcuLwvHA8yvrLLHn1ljT1xdq+Nr7dwlVQpy84fOCuwnZ9qeY9Ntz9EZ0mw9Gcy0nQen2/YHp9m2fVNj3P1+AX0jLp0ePL1s/op+tnjNQFuybpDNW97HZixosRnzW2zavFabMrvFJqbDMeMmt9iEKb1t9PhmGzayIWjoSEF+RK0NGFpubQOKrK1vvrX1y9dnWqjKstBa+0v9ivVZM8gMqBdHl848MOlYOAt00DOGMApT8wJ2FuFobNFTlrZLCcUojSsy0UYiYNbqqUxlqzhH33OVxCpQcTUpAVfH4gIl/I9kGtMs890z5XKZ/lc4PzSgUuELpBXEwOWOfWGOcsGSsQx0n6ySO66UI64QVMPcMRXdrZiFVnS9ClUo8X9NwqEL8Aw4Cl0ZZS7KCKnodYr0v8naqMWqRMoadUznFOp18lXB5Ffq/1tpmLYXsEshBKMKJlsGJlfGJSxMTfxcFU3HXDJxcjCOMUcMaR5T8VYwICnOC8M5LG/H4tTRvcf4e0Fa+bh7wT9H4EdsM1iJ7UwZQ5TNE7/ySLvo9818UlkCfTagFyfp7thNXGQRDUI0uHkW06FzBrO7si5DWFQnL4ZeEDM5ppFOl0YHuCs6ZnesCNg6qNn24w5iB7Uf97ykeA1Syngoxct7xcBxoA5UHbLMXQxcEUCnxgPMuHJqQvYd2pQhn5Qyvp+sGMhjH3HMy3fe93PDKiclOi4x50NoCS/V/QnYAegCZIG+9EKUHlYfepKEUAYOnHCGgCqIFpQIxAJyHkAvvCekeQI7kM/Ou1tAvycoO0+wT0M9K7erZeYAfsFXLpvyeUX3CNSAvYsgLyktTHUL4jUKVIEUFHfTMSoDvXZIBXuBvUj3izOn73leaVf9w+q8qgwBPEs/HiCuH6EeaZlPm4UUalvk1FrLQlotmAP0+l7lVt+7Qvmp0GWRxRuAeb/B1dZ/SLX1G1Jl/YdWyqXX2vAJcUTojIWDbcnacbZm61Rbt2Oabd49y+57cJHtO7ZSLnuVPXhquR04tTjt0JfY8QsC6+Mr7eRFgfyJ5fbI5ZX2qACMzgnGZwXok3LZJx6dp3SB3PUiufOFgv08QX++nb+y1J54bqVdvLrSLjy9XPvLwvZTN9YJ3msC3C89t1Zar/11Ib18faPSjTq2xs6pMjj1hMB+brYdOD1Tmm0Pyr3vPymwH5mhJ4ppesKYYtv3Trateyba2m2jbKkgvmRtf1uxcZCt3jLYVm3Se17Tz+Yta7O5S9tszpI2m71YkJ/f1ybP6hUnF5vYEqA+cmwPGyGnHtVgg0foaWdwSp9nsQ0ZWWZDRlfYIKX9h6WsbVCxwM7kWRHqobFUIG9qIe5eFdTUQi8XYuwxvMJoVBbgqJFbZ/rg2mZmmyxKzyvDExgwJ5wWZ9Zku0r5ccUpgTYAXU9mul5Yo7U2O5xTRoxdgK0Q+OnW6rNw+jV4mgsSWEOvKYHZn/wIqZQI5iU1GXLdegogdEQlo8okrMokVfSkd0oqTgOg88qbUu1gLxbEiwT1Er12ie6xSI6+MMBev0lBnfnYvTsjjag0lhZIwD7MyCiAFwm6AfBpMSVvPEegF9hvX8CafuuCNU/DobGVyqIkQL2QODyrMEnAPVfAb4e6xH4WT/lp5VRwXAzFJPK0XyGWSVniKnNrdaOTCN2ptZ2p9Haoy6Ayij+3WwA6jv02p+4Qv5Mc+ADXoc6+u3SHtItyXhE4xJOuHJh3BnrytSjvcL3dPUfYsg3Egbs/9pAHrHHhnMsx5FDmuO97Hvuk7FMhOOz9XMR5wcWrpgbmLDqbJZjnqIYm3ALMUa72iZtHqLOSOz1ZiGPT+BkbJElx0UUCKcCNYO5Qdr6Anv99wRygR6eeR9yb+LcAj3snzSsUqOXKC0qAOKmgDNjTUOfawcG3X1vHBfVCVT4IoBfrPQB1FrcoKNd9VeKSMi2lHylAL8e1KU3ROKYfV32vMmvorR9qa6nALofO4BflRdDTjZHYbon16hehPmBYrQ0cXhOmth06pt5GT+phk2f3tTnLhtvyDeNt7fapcunT5HBny6UvEsxXCuKr7egjK+3YuWVSdOVnn1hpDz+52h7BbeOmn10lSK8OevzZlQI77luu/MI8e/jiIrnrpcGdPywQn3tyoZz3ckF6jV15fm0A+eXrMX3mxQ12Jeyv0zFtP79J+aQb7ZkXNuvYZntSgH9cr/fw5SV29NHZdvD0DGm2HZZzP3h6ru09Osvul1On++MOufWd+6fatgfoAjlOGmObd421jfeNsjVbhgTAL98wODj3RasG2uLVQ6ThNm/pYLn2NhvLXDaTmm3C1N42cVofmzS9r03Qk82IcbU2eGS5DR5VbiMn1AYB9X5D9VnLtfdsY91VGkvpASPpu+jZm54zdVKNwF4h0Ov7EbQbmmNsPMzy2JxvLMxBV9P2WSEZzBSmclAl3RynRw6jRgXmuBg3MBfY5dI7Ft6Oq13h1AEzTj1WCvof0XWSUCcF4skwHqGW0Piu88oa5PpZoo8phnU/1bqXaj1xVKmiqlQFAcjpohihLtCr4iEt03WBeXEa6iV1QJzuinL/Av5tUCcko6eCAHUqE0E7zNwoh07fdOCdT4iSRlrdI/3d6beOYw9T/erJgkZUoO5rnLI8nsfecegOdlL2k1BH7APwpAA7rj23sjhA3deABuZZgT+EZQj33g51d+oegiGunkZ6dOrA9V8pCW+HukPY8wE1+xzzWDvnAnEPzXhc/F9B3aHrYHUo+z5QB95sE68idTj7ueQlKwfy2E5em+OIc70s10ac45UGzjzMyiYoZgjM2aXRnbtLB+oeT8+ncZRQi6DeDnZcuxTDIh3QzQ3hlxiOCVDP+3506QJ4bgEwlrMndKKUfYBeqOtwPhCPjhyg4/bvTe/fXmEQqknC3MXq7kWCOkBPQr20nh+YnFca7JUsL6cffGcB9gB4/ehqe8R+04ClV78y6yuwA/Who+sFq55ypL3lVIfaso0TQqPo5t0zbcueGbb9wCzb89BCQXKZHXlkhdz2Cjv9+DI7/ZhgfRFAL7NHn1oRXDYQv3RtlT15PericyvkvBcL4AvsrFz5uUuL7PzlpWktscefXiYwr7JnX1hvz93cZNde2mxXX9qk/Q32zPPrpQ129cWNylP+i1sEetKoZwX2p29sDG7+4SeXqJKZY4cC1GeGOPthQX3/8dm251Ac0HT/g3EAkzv2bQ9MsB17J2qbAUzDg4Nfv2OM4D7MljGVwYYRcvBjbPm6UTZ/2eDg2oH7tDl9beaCgTZr4SCbPq+fjZvaw4aNrVbFWGEjxuvzHKOnn2Gl1ndIynoPwKkXh0FLrJjU0sZApXKlVda7X6219qkW1Mvl4kslYI/k5FsLrJFxA72ZNExQF+jD/O36TkNDN09lAnqTKocmXQs449bDwt/6jssbsvV/IlddmxmgDshLqvS/RPikUvlyyaExUyAvE1wJu7SvgCUoJ2EeGj61Xa4ngDK59PLGLAuLeuupolJPGKgCpy6AI9x5WWNxcOioVEAPahSc9cSQ0lNEcO96XYDeGeqAPF9Qz+YJtULGRpCPxwRrgRknXiwQxzBMul87zl0QjzM3RqgTfglx+XS3SG9MDaGYtGNPhmGCtB33AT2gFvPEldsBL2aWybkL6ojtvKqUKpFicUbMEp+A+u2rpsmMpqF+Wz/1JLwB653UGeoO4eS5wJrjHHMn7/nAnEZKh7mL6/r5HdeLbt1B2xnGyJ018EUc71zeYe3neL7v+7FkvkOdbQc7jSJxCSteL0vHmSqA8IuArpTQC0DP0zHCLzRUJt16iG1ru6CEEIigSyMpDZuFhFgIq8iFC+ooI+d7QTh2yhTI4ecTwuEcAK1KBahTITi443ZnqAN+QjC49Kx/gnpxgLrEItH6MZYAdWKjLI1GXFNg5zGbH1hVD4GdXhXEbenjLEiEtUH7lFtPZlwMXeqKQxgAt074ZfDIOjnNRps0o7fNWTzYVm4aL/c6U7Cbbfc9OCdo16HZtu/YfDt8BnAuFcgJsSy3cwLzo8S7rywTzJfZpedWylWvsisvrJZW2eUbK+3Ja8vtiWcF7ytL7LGnFktLta3y0qWrK+2KHPpVAf35lzfbi69us5de3W4vKL1xc4vyN9q1FzfZjZe32nXpxs2tdk26Lrg/J6g/98KmoKfk5C88Tfx+UQjxHJOOPzLfjp7VPZ+eb4dOzbMHT8y3/cfm2QMP4dxpUJVrPxC1fd8k23j/WFu/kwFUY23FpuG2dP1QufZh+jxGCvLMOTNMDn6YzVnS36Yv6G2zFvWXmJagr02a1WpjmF9moj5LufTh42tDH/fBo2ps4DDCW4Rnqq3PQEBebS0CMVAPLr1XpfUU5PluWvQ9tdDHnSkamNsdqPeSw9c2k6sxb3s9T1+CeoMq6kZCOH2qVGnUyOGXWg2xely8Ku/KBpaiI56eIXDnhri7u3UWGo9Qp5eKoN0J6kmH7mLiNyqNisacsPZr/H8rDKGX9vCLgF6pyqUyhGEEX10X4coD3AV1lNLTxD9DnbyiILYBOUDHrfuxsoa4QAajSsNoU8EboFPWQy+EZBzq9GUH6nmVeionFu/hFykZfgHiIRXU3cUXVJfovKIIddgFzAnFiDM55cqXGc4E6nBXKfu0+/1/hrqD22Ht8jAKAr5Jd50Eup/nxyifyw0qZT8JdQd5spLwPL8WA44cyJ3lAE4C2/e9UbRzecp4OYc1afJ8L5usJMK+PvC4ijhPCDmWh2g4kUgJuzAnc2GFHuv0z8Isc/SvZWIih3phscApqLrrzi+MwnnjwINCjP1ey8z9XhCAZz8AXMDOLmD/ngDuDpAnoU74pXt7eKeA16Ub451cuvYpx4pFLA4df4zRdfEDJU4al5HLD4/nyalgGSXKDIIt/SqtdYBgwgyLg2qtje3+FYJMjQ0aXieX3mCjJvYI7nPxqpG26b5ptuvBuXK3c23vEXqVyO0emxPgePzcErlzGi1X2EVCLFdXBDBHmK+0p18QoF9aLcetVHrmxVX29PMr7OnrSAC/pnLEytN65vpawXm9YL3JXnplm9164z579c377dab99nLr+20F29tV/52u/nKznS6Q9CXlP+8oH9DYL8hB/+cnDzhmovPrrbzT6rCeWKZnbmwxE48stCOP7zQTui+jz+yxI4wsOnUAjtwnJGr80JvnD16f/cd0hPJ3km2Ydd4W7N9rK3cKpBvGRHSVdJKbS/fPEx5w23x+sE2dwXz3vS16YsYxNTLJs/tZZPm9A5zzIyZxnTDPW3spGYbPrZBT0LMD1MhoFeGKQVamcpYEG8VjNv61wrulcGp4+ABOkvtEX+P/dwF9JYCHYshMxb0wMnH7osl1qO1LFwH0ejKgKMwHUFojE33gafnDFMQAOAQc6chlf+ddKglLY+nh6mXE6EXFMIxgjSD2DAOhF4AenwaLAltN1VSBHoq7dYBdIQ32+Vy8+V6iihVxdDZqUfw4+ZLQtjGpw5weaNrOYOPWA5PQA9TBwjUIfTS7tRx7hHoDnVCMIAd0LNKUlBDWRALbESAcw6LWcfpBkLf95qS9nZAOOMpEYe8CqZkKRKTOjqU0FBKx43kKPbkOsfdCsS8NNTpr55G+j87dYc623eCugM4vKhEWQ+3UJabQ36eQ53Uz/Xzk2Anj2s4oJNwJi8JcnfTDmecOw2l7uAdyl6mHdKJD9L3/Tgpzjz5gXd0XeI100An9iZFqNNtEadO+IX1GBlS73H16NKL5OBTyo9QF3SVOuABe5Cg7A6ccIwDHUCznZ3/faUdUPfyyLcBNQ48xO51PwHeaSWhHsCusszpwqMvjiuoge288CONXRSZs0XuTQ68fS1O5iMRCBhcFKfOFUQGVgvolemYOrH0+gD10ZOabOaC/rZq41jbuXeW7X1oXoD5gyfm2aHTc+2hs3Pt+KMLQqjl0csAXXC+JkcuJ37lBukqe0bO/Lmba+3GrXVy1muktXLXawRcQV6wD7qxViBfZc/KnT/3vID+/Hq7Ljf+ggD9shz6K4L6a2/tinpzl736BunuILZfV/rGW3vC9suvCvS3tgn02wX/bSFE89S1tfbElZX26CWgvlhQXyCoM4hJDj4N9mMPL4kjVyW6Wj54emHoKbPjQUbD0u1xom3cNcE275lgW/dOtM17x9nG3WNs7X0jbM3O4UpH2dodo23ZxqEB7jMW97YZi/qEScumL+xvE2f3tvEzetm4qb0C1PvJpbMUH/PGtMmpx+9AFezAOn0H9cqvltMW7PWd0COpZ+j+WBzSJrl0esHg3KmI+d6SUKdyYCoBUmDuUOc4T2TAnUZXoO4wd0PgEHcB9jiXfpwn6Hanrm1CNYJxZ6jX6KkBqFemQR4BHuPpCMhX6akCVegpIiWohxBMJ6gHJx7CNjSsCsB6fWCNcOrsh7VN5dRpBA2xc0G7rKkklhXk4/J22pdiH/YIdcIvbBczOZhAjhzqOHSU0r7H3Bm0VFSbaoe6C37llOp6ArqbYdjrovsjXapx6w71Dmk/DfU7dmlMAtflF2Y7WQ454AGx3wxiG8hzHmWoDJJhF85JvoZfj0FOvAEHOJB1+Hoe2/5hOJD5ULyMVwbsO6g7zo8VAuf5dZPXIk32KUUB6lIuvV4EwwB11d55Ui6DecrkhuXS8wTS4MoF89ADJoRbYsMloGXuaOBKX3N30A51d+oOaxfxciBOzDy38PtK7xGMYw8aBz5yuAenHl6jo1E0KQd6iSqnVLmceeixQJhFj73EMtPCpdcy8EQ/dIBeJwDUphvXwnqcgoQv8sxc4L2YCqBPnIhq4LA6QYdRk00hJkxj4OadU2zvoXl24Oh8OygXS7fDow/PsxOPzrczjy8MoZYQM39uRQD61RdWt+u5F9fY87c22IuvCNIvrw/pS69ulAsXuOXG0Y0X1ts1wfy6YP7izc320s2tQbfkwF99fae9/sb99oZgjt58a7e99c4D9nZC7763z957f3/Ypuwrcu2v6LxbcvU3XtpiV66usSdU6Zx/Yok98thiO0UPG4Edx37y0cWhP/yJc9KjdINcYUcfXWaH5N73Hp9r9x+eafenJw2774CeVg5Osz0PKT0yxXYcnGBb9o22TQ+MtK37x9n2AxPl6sfY8i1DbdHawbZwzZAwudnc5UNt8rw+AnsfmzCzT5gAjb7/LK/HtMX9h9XbgBGN1n94VL9hDdZnSF14imJUL+MGmEgtrMo0gO9M312fIgE/FdpAmEQsLMMXFMM1zczdwzw+LWXBrUeox+PE6IE6sz5iCoB5BDqmgHBMR/iFfW8wBeTJWLo7dhaxjt0YUQy94NRRufZLdN1Uvc7RdWJ8HagrFfjLkaCOU0fu5KNLj5CPlQKxeEI3MQTjimDX+QKzg519KoEIdRpfeQq4HeoeVyfFlbuS4Rf2y5oqgkMnBAPci9NQd97AGueQO3Xvv06aGwyyYK/jSaiTRsn0pvuuA/Y00v93vV/YTgIYOOO8gTXHuQGHtJ9DOQe6H+Mcd+x+XS8f92OjJ9Pd+pvmAwDUoUZL57FNOXfXDmOHNfJzKOdOPl47Hmeb6yHO8w/arxEqAIbVl9Mqng63COZ0cyLGxuQ/AD1M4C9oM11oGN7MYxlOPe2iHeyA1qGOUw9AT/dPJ9ySbDB1Zx71fR37XoB6MX3K027dYe6VQNhPVxRcn9eLcO+APECPM+Pph1jLDxGw364I9ejUaVDznhJxxX09rgvkrXKIpMyH3mdQjOsC9JHjWmzCtLYQS586p7ctEZR2PDDd9h+ZZwfl0A+fmmtHz84T/Obb6cfn2cOXFtj5K0vsiavL7cp1gL7GrgvYN17eqHSDQL7Jbr661V5+bZu99MoWu/W6nPebhEq2CNxRL7602V54cVPYflUgfu01OXPpTTnwt97eE2BN6tsAHL3z7t4A9A8+fNA+/OhgyAP84Rqv32dvyLnfvLXdrl7fYE9eWRXA/vilFXbhiWV27nEB/vGldvax5XLvS+30hWXScjul/eOPLpFbX2QHTs23fSdoVCXcNNv2HJ4RJg574MhU23Nsqu06OsnuOzxecB9r2w6MsS37xwrwo23d/aNt9faRtnrbWFu1ZbwtXjfKZi5lVaa+cuttgnqzDRrN8n41Aer99Lm36Qkpfh81AjtQr9E287JXC+wVoQJmAY9QEcjl9xmEw1dFrDzA7uKJi5kcCecQvqEHDXCP4Rd6OalyENSZgiD0f+8hV50QAK+Wy8WZu1sPUKe/eRrogDxMM6FyYcpmygreLqCOS2+Hel2EuodgCLmUKT+AXK9ZhuTuy3Ue4KfxtD3erm2gXuozOALotGMnJQRT2pCyMjnq8say9tg6x4F+gZ5mcfW4eYe6K7h0QjIh3BJ7vCTdOmlFz6oQgvkuqMewSxyoVFgth1+VCmAH6rAxgF37zDnV2anTGyZTHM1gmhdB/ba5X4CtO2yHt8PZ90m99kBJGCfP9XP8PIDu8KciIK7OMP1kKCZ5DtdyGPPGk8BOwtfLJD8Y5EAG2Mkl5Uhd3dKKMyzy3oA8DZ85qhH1mhL5YU6X8nzLl1NPhlzyceJyuvkSKWAvVFqs46WCOhMYFTHiUzD3gUCIhs/YXZEG0hh2YT8zJ4IcMBNP7579fxJQJ5bOsbt1jS63QT0J9ttURJz+3vCacY1I/VNWxJBLsZ4sylQJhTk69GPBqVc0ZEtZcunZAnqOVffIDe48dnmLq+bj9FiarfcgAWGIQDFIkAj75aG3yxAGztC/elwPmzKrr81eMMDmLOpnK9ePsq27JttuOdVDx2fL5S62c08st3NPLpFDXySHvtSevL7Cnry2wp55frVdfwk3vtluvrZDIN9utwif4JwFWmD7+pv3BwHd11/TtvTaq4K4xPYbr+9qT99+a4+9+85ee+/dffaOUuT7Qe/ttw8+eNA++vCQffiBoP6u3PrbD9g70rsC/ps6/2Xi7C9stqvPrbWnnlkd4H7xKcFdTxeEY3gvj0hnLwrujy2zkxeW2FE5+MNn9FSiJ5KHzi6wI9JB4H5shu07Nt0ePDlTx2bYgZN6gjk2yR44OsHuOzRWrn2Ubdk72kJYZudIW7l1lC3bONIWM7/M2lE2Z9kwmzK3XwjDMKALt95/RG1YXIRFRphnh+8Hd47CU5SAjlhir49gDtTbBgvg/UsE7xLBvcz6sUoT5d2xtzFaFUceXTliKgJA39o3NozT950BS/SYCevNSrFLJI2u5dqvaO+rngy/hDi6QJoUUwAwj0ulytb0LNX/XGkAOwPdUvofBepAvEaVCw49xNGlqhbdhyqear02gC+WowfiEfy4baAdoV6uCgSn7qEXoI0bB+osZs3AIkItAB2wF8vBI4c/Tp0JvzwMA8zbAS9oA3EX+8G1S8Tagbo3pBaypGWaZy6AHlWiY9GtRw5GE01MnTmniKsD8g6oy6DSfz09XwxgTyM9Qh2g3gnqyI97reEvmgQxx7w8eaTcEPBOdmNMbifdOtdweciE1KHtk82zzzGATpoEf2eo86YzBO/ugjoAp68nKZBHvkpRKJc+DshRALzSfK6NU09DPVfbebhwwTFP4CYNbl2gx6mzkECZoM7ajUAVhx7j3A71LgHkeYJ67KoY+6gjIA3IcwruFpwBNuCOTt3B3hGSifIQDNf37YIUcfguIVQTJ1iiolGlo/soKc8MoCc/9C+uybCyuswA9aoeAnpPBqXkW0Pv6NJrwn6e9aTrXH85O2YTHCpoCAzN/ePc6H0FhWFjGmzk+J42elLP0B1v/pLBtmDpgDAf+Y4HptjuA9PCDIkPP77MHntqlT12RenTArpgfkUwf/rGartxc2MA+StvCOByzK+9tdtel1uOYRPBViB++23B9s0Hot7YI3h36M03PG+XvfXG7gBn4P2+4J3UB+8fEMTlzgXyH3x02D7+wUMh/eB9wH5AZQ5o+0FVAvtUedyfBvsme+7aOnv66hp76lnB/WngvjLoceLtcvGMQj17camdurDYjp1baMceWSDILw77Rx+mlw9dI2fbQw/PsSOP0Od9hj14arLgPjnAfdfhCbbz0ES59vECu1z69tG2bPMIW0IvmY1jbdHa0TZbn+vU+f1s7LSWsCjH4DGsnVpvQ8Y2hqX/mDyt98C4ohSVb5hQjRBNWMy7Nnx3LJ49cITSoQI6UxHoO+yl77KHvnMGkcVYO9MB49grQjiGlP3e/SrDPnPN1DNXfgLqcf4fxi1EqNPX3Sd9CwLggqSHYZiCwlfOwt1HoJfJVMiRqzwjmXHq1XSzZKCbRMNpcOkCfoUAD9QRbp2YOhD3uDvblOuAeuwBg4B5RY/Y/x2o0xhKPJ1uje7UO9x8B9Qd7N5oGuAuaCfloZjgzLWPvIdM5zljXNGwin9pxsJT9lnSk5kck07dG0lh1neGXxzaEaj/DHVXZ/h2zvdz2Cd1qLv+VXzdz0M5ZVw/whmwO9QRHwD5fsyh7vLzgH5w4GlgkwJqBzvy/e+Cujt1Yud5gnYhXZiIowniDnWfayUuJiFHoUc2FtMtYR6VAFEaSbWdonGUBtHoor3LYXDVhbHni0M9TgEQ4c02bh3QA3jyfOTo7eoeIO4C+AxOSlVkCujcS8wnBfDMc11aRb9igV9QZ+h4LQ7dB6fIqYeub1KPNv3QWdxCUAfgA/TY31+Or+/QCsGhxgaNrA5TyY6b0myT5SLnLh5oC5cPsUUrBti6LaNt1/6ptu/wTDtyap6dk6O9SCjj6RV26VkBnQbOF+itss5eemWrXLggLpjTcPnmWxHgbyl9992D9sGHhwXcg3LgB+ztNw8I3Pvtzdf3CuLA/AHly40L+jj0t3UNXLlD/KMPAfihIJw5IP/k46P26Q+P22efnrAf/vCYjh0T6A/bh+9LSt8X5N96a5+eFO6zF17cbNdvbLDnrq+3q9fXCu5r7bLAfvnZVfbkMwL8leVy78vtvBz8I08sDdMUnL6wSJXY0qCTj863Y4I5On5urp24oPT8bMF/lh09B+BnysFPt70nptv9R6bYtv30mhlnq7ePsRVM+7uF1Z3GhEVDZjNoaW4fGzu92UZMbBLQWTc1LgVI2jeAW98RUw2MrJOjl5NXGqFepXzmdCdVhSyw9xlSrspaTpw53QnByLX3HVIj1VkbcXkW1kivmYp69imTSq1Jjp1+7fUtLIjiigOXEHAH6rGxVAZBAE2K9VHrm8v1vyZgt1RKKi+wMwsjzh2oM/iogQXK+1VbfZtceSshGMG6kRh72q2rQqnUa3v45fYQDJAnDi8gp6FOikuv1OsDdro00k89NIoyalSgpgxQp9cL+4Dcof7Pjj0N7ISCU08DvVjbxTXapxcMjrwihlM6JO7BNDhcIhNbpnIVcu0sThRmboRFStMuvQPqcOs7oJ50zOi7oJ4sgzrne+q1DPud4e1gd9A74JNwd6iHEEo6xOKPKN8FdcrE2o776YA6oHY5xJP7yTy2w4yLAeQxDEPohQbS3PJsfSlyFoJ2kdwFQKe3C1AvLs8V2IE72xHmiJAHoZgygA/8g5sWxAOoI8TdcXv8PCvve0EOd89HnAuY7wx1FI8VleLYY0NrUSnnAHjCMWx3UUXTXfeWYeXV3a1KQK9pyLa6JhY2FtAFdSZ9QvVy6T16M8+IXHpfBruUWF85u0EC+cDhVUHD5BQD0Kf1tKmze9ms+X0F8yG2dM1QaZCt3zradgvq+4/MtKNn5tmjcrNPPhPd7lMMDnp+rV17aUN06a9uD878zTcF9ODEgfo+gXW/oH7IPvzwqGB7xN5/97C99/Yhe+etBwX3/faWyrwt+L73zv4QQnlPDvtdwZ30A7lugP7xDw4L4oD8SNqdHxHQT9jnn522Lz4/a198dtY+/eS0ffzRCfv4w+NKj+u8I3LrD9qrr97fDvUbz28IDbLPXlur95DuRqn3cemZ5aqo6Ce/1M4/uURgX2iPXFyk97sk6Oxjcu2Pzok6P9fOPD7PTjMaVvmnH19oRx+ZK6jLuZ+caQ8ci1MQbNs32Tbummjrdo6ztTvG2prt422FwD5/5ZCwoAhz0E+c1RrWTB0+od7GqFIdOamHIM5EakCdWTKrw/w7QSPqlNYHp95naMr6DGPB7DLlVYXy/VQWd++x+N50VR1cq5QG1+ow82aPvmVhBavGNvq4A/bydqBHxx7DLgxaAuxsx8XHBX8BHJCzLipiv6lXlc6pSkO9Uk6dRaBLQuMp4ZdKYvW9VQG0yfX3UmVAPF9PCZXNArqAT0jGoY5zJ+4O1H1kKXDGjQNv3LmHX8h3pw7UvTtjhHpHF8gwIEmQDqD//wH1EqAuoBdXq5xcukOdcEoAupjVDvX0bI1AvbAyZfmCOvuZgnbnLo2k7GfBzHT4BaWRfvuEXg5pdCdX/j+JskAdAfjktX3f3brLoc75lEmCOcI5NoYmnXgS6g70f4J6AuDfpc7OPL+C4cKx9kQ0jDLAiJBLMbHpGj2iyZF3QF0AF7SBeRilGRxzjF0HoMvdlwnuKe0XKx+wRlh3xMTdkePGAbrH0zugHtPovpMQj248qSKgXkbsvavg3U33hbQvlVR0s1RlV7l0gC7JpVfi0gX1mvQ0rQ70huY8/eDyA8hpTGvpi1svCo1rAwWFAcPk0pUC9AnTBfQ5vWzmgjabt6RfAPrqTSNszeYRtmnHGNtzYJodPDrHTpxZYOcvrRAI19kz19bbM9fX2XMv0Bi6xW7e2hbi5oQ73niLhk3B/G1i3IRBDtl77x22j+SkfxBge1SwfkgAPyg3LuAHmAvgHwDwB0P6Hj1aaAQlT+78k0+OyI0fDe78I0H9Bz/ApZ8MMP/RF+fsx1+c1/Y55Z21H35yRukZpSdVkTxkb7yxx26+vC2AnUbZF1/aZNd1389eU6V0Y5VdJXx0Dbgv13tbpkqLgVCL7eJTS+yiQA/sLz4F7OXcL86Xc58nxZ4/py7MF+SZEXJOiLkfODHT9h1n9SbmiZ9uO1Qhbt6Da2fBkAly7uNs4ZrBNnt5f5uzfIDNWjrAJs1ttbEzmsLqS+Omt9jwiY02aAwgZz1UVcAsnzemQS6+yYaO72mD5ez7jyy3fmgEa6iygEmFVGltQ6rClMm9aWBlDMLQutCbpu/Q+gD4Frn2APY+JUpx7ZVy5NGts9oVI1E9lp4Ee5CA7iEY7wFDjL26kZHJ0a3Xt1alQzACtJx4RVNhAHhlc6GgXSBnLsefBnu1XpPQDN0aQ2OpygN1wi3JLo2AGznUfeARbj0J9QBwOXO26S3jUAf2d4I68XSHegC7VIAAO90jlZbURqgXMenXHaAep/MWM8Utpt5lpkagjth2YIe2P7gmmOPY2Q7npMS7dBkqgDTS/7lLI2CNcI1A93g5xzqXdXmegxl1Ls8xUnfvLvIo669Jw4BD2wWsk/pX+Q59wipJMdti532H+b+COkAvkFjR3KFO+CVCnXU8oyPHmXvIpVSgx6GjUu2nQj6wjzAG5B4fB9CkQD3C+/Z8YE4FQLw8hlC4DqmALVcexLYEyEsqulhZgHaG0u5BbFfUZgYxtza9F1g0oQPszOQH3LODW2/qVRDceZiUKwx0IfZaKphX2tDRNTZ4lFz62Nqw+MP0eb1t+vxWm7mwl81f2teWrR1s67eNti33j7Ntu8bb3kMz7MiJeXbmEYHu8mrBUFB8fovAuNWef4muhztDT5PXJPqKvymH/Q7x7Q8OC8pHggD6xx/LRX8sF/0xcH8ohEiIfYcY+Yf7BeoDgvdBpcrT/gcfKv8j7ePQBfQffnpMx4/pWkdV5rggf8o+//wR+8mPL9iXP3ncfvyjC3Ltj8q9S5+fsy++eCSUIc7+6mv3hdj6rVfQVnvx1mY9Xayz529JL6+3ay+uFtxXSjx9rLSnry+3ZwT5Z66vDOAnfeoqoafFduHyYjv/xCI7d3GxPUwXyfOL7IieYg6emC2nPtcOSgfoMSOw79Znt33/FNv0wATb/MAkWy+4L9003BatHxzSZZtH2gJBfsaSvjZ1YZtNnNvLRjG9wMR6G6wKd9ikJjn5FhsxCcnVT+plw+Xmh02qsyHjBf7RAvmwUmsdXGItg0ut9xAWzWbx7FoBv17wb5Tz7ynX3yRX3xDceyuNsYOrrBX33rcquHVceljCsC1CPbrzjjlgQoOpoJpsLCUEg1uvF9CBem2zu3W5bzl7wF7VrHMF8KoWwJ6vbVUCaafOaFMaTiuJswvqhF+AOqEXhzrxcAc6gE86dYc9S9m1d2cUiImxO9QBenDwQF2VDwtpAHX26c4YG0tx7Ol4OtJ+vs4Jg49w6f8E9bRLT0CdPJw5AugAHlh3p2eLGJmc98Vd+r+EehK2Sbg6nNl2QCdhTF4y3113Mj/pxsnzcp6HKIf8vO9y4Uk51JNg932HenjzgBtXDsQ9tq595HF11hZ11+4wJ/TiUKc7I42hwByw04XRY+pMjAXUy6vzrFwOwEMubJerXGk5Lj1TqcBeQUgmQ25ZUBZ8Y1gkgpoUZ46AesyPE4BF58+5qiR0XWLiVBCEUVzhuuHauPFuAeIAu6y6m+CdEcAdlREWS6ihb7r2ATzbzLEN0Jlzm+2Gljzr2VYYoD5klH78DEuXm4swr7Eho2McfeqcNpu1qK/NWNhisxa32oLl/QT1QbZxx2jbzhwoEqGXE2cX2LnH5GKv0Kd8u7148z576eX77eVX7rfXX98jN74/xNFpIH2LEMqHArbA/dFHR4KrBuY//OEJ+zTEv48L0keU95COHVL6oH38iYD+wwd17KC2HxTIyZND/+FD9ulnx+yzz4/bZ1+csM8+4/xTaZ0RyM/bT796wn7208v21ZeXBPiLyntCAvLnde4ZVSqHQmMtvXBeBuqvbrObr26yF19Zr3SDvfQqo1dXC+wr7fpLq+y60msvaPvGClVcK/U0skJgXyY3Lyf/7FK7JOd+6ekVIQx16cpae+zyGjt9fpkdO7PYjp5dbA+dXiSwzw9g3yuw33doqm3dP8G2H5hsWw9MsbX3j7XV+nzX3jfONuyeGNIlG0fYvFWDbdqiPnLtPW3kFMGcqX1nCvSzB9j4mf1s9NQ+Nmpym5x8kw2ZWGPDp9Tb8MkNgn+t9R9VLedeJZDXWN8RcvKjGmzQ2J5y+NLo5gD1PnLrvQnHDJGDH6Z0cE1w6tGhl6fhHhtIXe7aHep0YST0Qhy9uY8qiH71ukadIF4lVQrkcvNNgrgE1KtbaAyVy29DhGGiS6/oSS8XQjCEZGIPmBCC0TneTz32UY99zoE4kEYAHpgTfgkhmATUmfsl9lPvgHoIyciZA/SwOlLapYc+6jUqk4A6wqnnMTWAIP7PUO9w6K4AdIk4en55ieWWFrZDndWPuomVDnRi6bHnC+Fi8U4GGKATU78t/EJrq4Od1IHOdoRsB/STQHYYe35y1KjnJxtJuRblPJb+XWLuFwczsCbs4i3G7HtI5k7y8xAgz1War3zSbH0wOTo3T/uIffLZ9rRAHzLK1+uQssAFsy8CcheApysj8oUlSoGt0pKKrADeAHnBHZijCgBfKbhXyT0LuKmqGCahm2KMe/ugotjrBZDj+F1UFqzAXqknBRo5I8QF8zTEUWlV93YB89Kqru1QB+SovIb97iHkElfDYeGEjli6u/W6njkh/ELPCNx5PxaLHlpqg0ZWCuyVNmB4qQ0fVxP6oi9cOUjqa4tW97cV64fams3DbOuucXbf/sl2v/SQAHX63BJ79PHldvnpjXbjxZ1285Yg+cpue/VV4ueC+HuH7C059NffFuDf32/vf3TIPviBwC59ROhEMP/ii9P2+RcnBdrjEs77sH3y6UHB+YC29yvvgKAtsJOnY599ftS++NFx+9GPT0mno34kkP/4EV1Hkhv/6suL9s3Xl+3n3zyt9BkB/opc+1PSkyr/mH0iqL/34SF7/a3d9vJrO8K0Ay+9utluvrJBgF8vwNMWsN5euLlS72u5njxWBN0QzJ9P6/qN5arIlge4P3N9hV25qvS5tfbs9U1KN9ulZzbZo5fWCewr7cQjK+TaFwvq86JbP8akZyyIPdl2Cu47pC37J9rGPROCNu+dpHSSID/WlmwYbnNXDrQpC9ps3KwWGz+rt02ZzwpMw2zKvME2bkZ/Gzu9n4DfbEMn19mYWc02fm5vpb1s2OSegnuDDRzXaAPGNgUNGtccNbbF+o/uaX1GyKkL5q2EZ+TmmwdUtjt0d+ve84UwDKlvM/Nj6JOeBjuhGMAehUOvlkMH7AJ0D4Eb4fIF9doAdVUQQL0PDaOp6NTTMfVaesUI7BWhZ0wcfERMPXZnTMTHE42kDvV/cuoSTt3PCVAX6FM6zjqmQB2XHmGOS49OvT38QuhFyicVyB3oEeoR3nms4ZAGOmqHvGCOcOoOdgd2soGU7aRTby8jpZF+110+pN8B7lB3MDvAAW4S0kl4+zFSP+b5nsf1/RjbSfn1kU/oFbsldjSUAnZgTT4Ad3eeBLkr9DNXCtABdBLc7CPfjxLEywXvCoG8grlcSFWz86UKpjSOdsA8K51mtkM9xNPToRHgXi7wlgN7HQfu1bX6JwtOmm6GdCvsrnOYhCsKZx5grjRcQ24cxw/QcekO+Zin7YqutykJdxRDLnotAR2A475JAToOvZYJlNJuHqcO1FmUOEzNKjW25genTpe3QSMZ+l8lx14VQD5iLBNLVdmYSfVhZf1Vm0bZ2i3Dbf32EQHmW3ePs/v3TbG9h2eGXi+nH1luj1xYZeeky1cE9RcIZexJQH2vvf/+IXvvg4P2zgcH7P0fHLQPPj5kH34ioMtpf/L5McH5pH351VmBFqgfCcD+7PMj9unngvdnScmZf3pUZagEztqXXz5iX331qNLz0qP205+et5/97HFtPxbCLl//7En75S+etl/98hn7xc+f0f4Vgf1J6ZLAfl6vcUr3ctjefFf3+8YOu/kafeg32q3XNtkrSl99nVRu/dbqAPYXXlptL91cYy++mNBLa/RUss5elK6/uM6u3lhjz15bJ6hvtKef22gXr6yzc0+stocfE9TPLQ3z4Tx4Yk6YCXL/8Rm2/9h023tshu16aLrteHBqWJxjy77JAeo4dUIya3aOs2WbRtqidcPl2IeG9VKnLuhvM5cMsdnLRtiMxcNt6vwhNllwnzivn02c32bTlw60qUsG2Lg5vWz41EYbPLHOhk5stOGTBP0JxN6JwbPdKuC3CPjN1ndkg/UaWms9B1ZZgwBb1xpXu0LE1RtaSkMIprlvjVIaQSPYaSgF6Aig00Das01OX2rqXW2NvWuCGnpVS8TWK3TtcqsNDaFy+yEEQyhG11BK2KWKMI+O0wOmTPulAnpHr5cCATs6cgAN0BGgBuyI/CA575QcNrH0IFw5S+KpfHTqKiOYl/coDykg94FHcRuA49yL4iReEnkO+6RLj6FdIN7h1tmHVzhzbyiNrj02lDqwgbm7dIDOuUwvQBnAfptTZ+5epn3Mr05ZXmWJZaaBjoB8ALzKBOjmC9B6AVbjSNYQ9KWkS03c1g3yQkqZkKa9THqblFooO6U30x47UuWRPp+h/vRcCW++XDcdQB3DI+Expao4gD44eCnUWGn5Nm88U7VartLovlWW8EopMJbbFsALwjB/uiciHHhuAHhKX0qJHq2YqAtnzkRdRdWCaV2cpzm3rLvKC6zV2emZ6PICeAmDsNguy3hV1eRaRZXgXplllUprVK6c8EuZgKtypSFsQjycEEwXK2DBCwYYCfA499gVMVuAZlBTlhXS710wL1J+YWgEvbfdhbs8nEIa9mszraaeni25Vt/E8mR5Yb+qFvkxAZ2GUaCeFvOC9OxdZK19iyPUh1XZyLENNm5yj7C+5gQBYPLMZps4rdFmLWi1JWv62+pNA23TzuG2c+8E2yPo7D842w4dWWBHTyyxs4+ssXOPrrNHL6yzy09tsedv7BLM6dVy0N5990F77/0D0oP2/gcP2gd0OxTMf/ipgA28vzhin/9YjvvHR+zHXx6VjtmPfiL9GNAfl+M+LnifkPs+EwD+k588Kj1mP/3ySfv6p1fsG0H6658+ZT/78rJ0yb7+6gn7+ddPBn3zs0v2i28u2y9/HvWrX16xX0tsf/2zx+yrnz6s1ztuP/zsoL3/IdML7LDX39xir72x2V5FAehy6oRhbq0T2Ncp3WivvLrVXpOrf/VVtF0V2Fa7+fIWgV3vnWmAX9wguPPEslmAF9SfZl6ZpfbIxSV26sJCO87aqY8ssCP0bT87zw6emWMHTs22PUdnybETjplj2/bPtE17pkbtnmrr7pskpz4qaNmmcWG91LmrR9i81aNtwdqxNn/tOJu7aqzNWj7Spi8bIg20Gcvl4pf1t8mL+tjkhW02eYHSeW02Qc597PSWMB3BsPF0maThVe59VKP1GVZvzYME7AHV1tRPrrxPSVBT35Q10dWRwUn9KrUNlJm2l/h5HGlKKKZBsG4UtMPUvmk1SoA8qQD1Frl2nUOIpb1RVO48ThPAZF/sl8qxC+rKKyPM01IWjvlxj7E76Iv0W6WhFNgDbabiLWvgmmUhP1+/95K6jth7lCoDKgE5fFx+nGc9TscbRpaLE4Rpg0KcHZdPYyr906Orz1cZ5o/KKpVRTWFKxUAxJ0d8c3Z5qNt7D2bLrTN1CmyN3BTTtO0AR/R+oUEV4e7TSL/rrkzRPq+qxIrrK6ygttSydFF30LwQYju4bF08szDWKB6gjxePNQrbocYB7InjSZHvN5KdrmU4t3tYPZtKI0PAlzNW7UbNRrybWDhQp6GhqLqkvYaLjzOxpvPaC1ERZKlywI2HUArvUdcE4GExCwYTpYEO5OPEXHRZpDG00EqZQD+AXbBnyay6XP1T8AXrHDnuQsGaBW+Z4yIl0NNwmRKoK7QdgM7Mh8wvrbIVKlutPOAO2MsE53IGAQFuHQfwwL1IcM8vZuDR3QI7jZ6EXeTUdX6hygL0YqbKLe+i/C6CNi48hlBQ7MUSly6rJm4uaNcL5I09C6WioIamAqtryNexHKvDoaeB3iiX3thTUtqjtTDM4NfWP2V9B5bZgMFlNmJ0rY2byELJ9TZ5Rg+bObfVps7sYbMF9eVr+9v6bYNt2+5R9sD+yXZA7vzgQ/Ps6PEldubhNXbhsc322GNb7OITW+3ZZ++zmy/ttTffOGzvvUcj6GH7kFBLGKovoH/8kIB+NMKa0IkA/mP05RH7yVdHpeP25U9P2E++PCmwn1KZU/ajHz1sX315Qe76otInBe+n7ZuvnrOf//R60DdfXQ15X38lyH/1lEB+xX71C+D9VNCvfn5J+5fsN7+6bL/9zeWQ/vybC/azb87aVz9TxfGjg/bRxw/Yu+/fJ7Bvtzff3mZvvEWf+i0C+2ZBXWAXzG++vNluvbItzB/DaNQ33nwgDIqinzuNrDdf3m4vvLxVYN8cevy8yNS/AvyTzy23808tDlMmsOjHycfm2/Hz+vweXWAPnZtvhx6eZw+elnM/Mc/2HVtkDxxdZPcfnGfb982RZtu2vbPDwt0rt06QJtqaHVNs2ebxtmjDGFu4fowt3jTelmyaYIs2TrD568ba7NXDbObKQTZr9SCbvWqgzVwhR7+sn81a2i9MIjZ1Xm+bIvc+YUarjQz94OttkIA+cHSj9R/RaL2HNlir1DxQDltAb2jT/1VbsbYF9r5loVdMA+GSNNSZKoCGU0IzHpap13ZHH3eVFcABOQLqjb31JADcVb4uoTiqtAPaqJw4epg2gMbTOAEYIMepUwEwWMm7OPp0vIReAqDl3D0UE5x5uhHVHX0I29QRtiGUE50/2wHqAjVyoId517WPs0/VxTBNPp0qxBAm/8ouE8dSmZZRkhHAzuI7zC3V0VYYew0C9Bj6FlNRmqOBq4GX0QQ7b4NBljiWRvpdd7HiBi69oKbUcgRNllPioi4Pl4RUip3kVbPoIrwQ8vjPnUDuZXyb8/xG2G+/QV07i7BLOmbkPVFotATosfEygtwBzv53QT3EyJWXj0NPsco/I0Ej1AF5nAM97dxDQyhOPTaGAnXEQrcl+kdI6Z+CRW5LalVGDp3l3uhHi1MPi03Q+0TOm7h5mQTgAXWJ8nHrgD7AnsoAsAvmpOVVWWHRXj8H106f8jBICOjrONPjlij16XFLKlWB0Mc83RWRnitVAnjswUJcnKlRI+gJs9T3KEgo3xqUBgnm9EVvpPtiCzCXQ+8F0OMix337s/Cx0gElNmR4hY0aC9jrbebsVpu3sI/NXdBmiwSC9ZuH2bb7R9vufRPswUPT5dDn2EPHFtiJU8vk0NfbpUvb7IlLW+3S5W127doue+UWfcsPy6XTuyVC/aMfONCPCehy3j85JXCfti+/OhX01U9P2U9/dlrp6ZD+9GdndfysHLpSufOf/fSidCmETjqgfs1+/rNrcurP2M++EtTl2H/+tYD+y2fs1796xn71q6fT6VNKL9u3v7liv/vtFfuN0l/8/KJ98/NH7adfn1HlcdQ+/qGeJD58wN55b5e9/c59gvZOgZ0Jw7aF3jDo5VvbwlQGb4Q5Z/aG/vVvvblfkN8TpjV45dWdqgBiY+tNOXji8zdusgrTKnvsmSX2yJML7ewTC+z0xYUB7MfOL7Sj5xbY4Ufmy63PtUNnFkvLbd/xxbb78Hy7/9B8Ofd5tmP/HNvywAxbf/+0oA27ptnKbRMF8rEC+1hbKsAvF+yXbSFvgi3cKNBvHm3Ld4yzlTvG29Ito23RuqE2f9Ugm7tioM2Vi2de9ylz2mzc9FYbMaGHDRkjjWu2oeNabeCYVus3qllwr7PmAWUCeXEC7KUB6j3k2Hv0xXWXpx16jLWjBoE5LMYRRqAyrYCOc4wl+Nr0BJAW+3XKr9G5LiDOQCIaRB3qFQI84Zfg1gV0BzhgpxxiG6BzzIHO4KPqlooAasIwngJyD80Adg/bsO8VQXDwcurIwU4a84osVSuTXCtTWiWOSUz+Bdjj2qbZSsWf9MIahJWRAx0T3Q71oijY+V3cdL7ePqFXmS4k4djj2ni3x9I9Ddukd4A62y5uwGsRP0ba+caSZREtubk8GeCyJSCe7F4YFWNRNBAkoc62Qz3Ep1Q55Ov8Ih0jzJKrx54kxBHbYbWi9tBLXru8+2JpLan+QfTPwAi3Ujn2UmajU+2PgDphkUIgjjMXfMsEbhoyAXp07wKuKoFqlQXqKQHbjyWhTl7oyULFoHyOlQnkpSwzx5JfrB+q12elmVSNoN2QZzUSq8Kzwnt1A0BXHvNyCOiEYNzBu0KXxeDeCwLEe/TKF8jzrbl3YZR+nK19iq1Nrqsv0wL0LbS2foU2eFi5jR5XZ1OmN9vixYNspR7tV6waZmvWDbdNW0fbjvvH2d4DU+zw0Tl27ORCO3F6iZ06C9TX2GMX19vjTwjulzfa1ee22cs3GdJ/ID2g6CEB/bCAfjh0O/zs8xOCKDCX+/7pI4L3w0E/+/oR+/qbc2k9KsmZ//S8ffUVMXIA/GRo8PzZTwV1wfubr58VwK/KcT+rbQH9Z3LpAjrx829/85z99tvn7NvfXrVvv70qiD8rPWO/1f7vf/+c/e53z9mvf/20/eKXl+zrry+o0jhrjDj98MOD9u57cTbHt97eLXjfH1w5wHa9/kYE+jvvHJAO2jtvPximNugoz2RjO8MskEyJ8MItVmNaa5eurgjTJrCu6rnLy8KKS2cuLrNTjy214xcW20OPLpJzXx5WiNp3fJHt1pPQrsPzBPa5tn3/TEF9mm3cM9U2PzBdmmHr7psssE+wZXLvKwT4lTsm2ypp5fbJ2p9gq+6baOv3qazOXafzVm0dZ0uZZ2btcFu0ZrjgPsSmLxDY5/YX2Nvk2HvZiIm9beSkPjZsYl8bOK6XDRjdw/qPpDdMRYB7j36l1rNfuTX3r7SWAdVSjcAe4+ru0IG792t3qDcK/E1tKtunxnr2rW0HOq69CmCH2Diuu2NOF4c6oK+mHA5elQMO3p06ZQjHBDev82KPmMIAcwBNWturSsfLA6yBPflAPAl0JvZyB0/+/wx14vBULsTVCcegGIcnPBPnYkcdUCeUDNRZ5N+hHqMkhWJZQTs7PcIBT52bHEO3jyilW4wgSRqh3tHACcjdrSdBj1t3UCO2O4OalH30P0GdNEdvIj/dMhwBHbsVdoY6aXTmAjPQrtSHRUOq8skL3X8KWFSZkZ76QNPhFiDuy8453CPUswPIgbj3QycUE8UiEgK54A7Uy4A7Ewxp2516CL/gtFmnkelsmVtaaRmOXnmVcgg1Kl+r8lXK93ALUAfmwJswTHD2OHhgnlbsMRPhjlICOlAv1RNDpR5rq3TdCtaKrNXr1MuhC+jVgnYS4h6iIdZe3Zglhx5DLLjy5t751tKbBRMKrRWgS70E9d6or7bb8qxvvyIbNqLKJkxqkkMfYOvWj7ctWydLE23b9gm2becEu3/PJDtwaJYdF9DPPCwonVthDwtC586vtEcvrLSLl9ba5SsbBPVN9tJLO8NI0Q8+eMg++eS43DldFI/Zp0rp3fLjn5xJA10OXFBFX3/zmMB90X7xiycE2yeVCuLfPCnoXrKfE0b5pSD8C8BNXuzN8vNvYuPnz7+5EvTLXzxjv/n1VfvD72/YH//wQkh//7sbcufXBfRrAvoN+9OfXrQ//fGFkP+bX6ti+PllVRyP22efng0Dn95/jycMgfqdfWHUKwBn+623Hgjz08TRrwft/fcJLz0UKi7mkHnnXWaJZA4bpgHeaa/J6d+Sy3/h1ma79uI6u3J9tT15bZVdem5VWJTjwjP63J5aLfe+ys5cWmGnLq6Qg19tJy6wQPdi23tsvu09Ot/2CO47H5xp2/ZNs237aUidGZYJ3LJ3um3YM8XW7Zpq63cjuXhpnbbX3D/Z1u6ebJtUfsuBmbbxgam2Vt/hii1jbNmGUQL7CJsnqM9U5T1z0RCbOn+QTZg5wMZM62ejpvSz4ZP62aDxbTZobLMNYr6ZETXWa3BlADujToF6c38GKVUK0A5ywi0+EMkduo9EvR3qiO2G1kqraS4L4RWHuIP9dqjT80XgTo8o5ZiHZ4A6+97NEdgDcYBOCtSb+tVbY9+6sA+0EZBPAtxBn8z3gUnAPKkwiAmoE1snhBNEt0fi6zSkAnOxqlyQliLQxTQaPcVhD3kD+OxS5uMqbGdne9ha/OwMdtI00mNMPZslk9LK1IUBOr1ZCLvwSODhFxRi7QJ9EuoO686gpgx5yLfvBHWO5eh1CK3EODlhlAj2pMjHvRNzJ9bOPlD3+Dv5zMTYNb+bgM3c5jhwPT7pwwfi2cUZlsX0tII63RXjLIuCpWBeXi9HILHNwhext4sgKrCXCczlgJwwjLYBefvai/qHAegB6gJ6nFc6iv1KAKyKoEZQx7FHV054JaPdqTvUiaXj8oG5D1Ziv1zXLqcckNdrV+ifs7pRboPBFVwzPZ+1L9xbJ3A3NBeEHi10VawF7gJ6bc/sMLCotQ+r4Mih98oR1HMF83zBHFdeZH36l7Srr5z6kCHlNnZcg82Y2ctWrhxl23dMt/t3zbTdu2farl3TbY+c4YFDc+zocQE9uPMI8vOPyX1eXGmPX1ppTz3DnCmb7PqNzfbyrR2hXzqDiL744kzQp5+ess8+O2lf/Oi0/eRLufOfCug/e1yAfiIIgAPvX/1KYJbT/vWvrtqvfvlscN5s476B8C9+IZf+jaCusmxz/JfEzyWOA+s//+kl+8ufb4b0z3+6KYjfFOTZv2V//curQX/S/u9/95LOuSGX/7R98dlj9snHZ+3DD04K2McE64f0HuJI1w9VOdElE5izz2AppjT44IOjoRJ47z0agj10I70rx/6OoP7G1uDUr720Xm6dRbCjLl/XU81za+2xZ9bJua9Nw321HPxae/iJtXb83HJ76Izcu/TgSWLsuPbZtuuhOXLwc+x+be88JLgDezlx19Z9M2yTHP2m/TNs+6HZtkPaKW07MCNUAhsF/LU7JtmKTWNtgZ7CZi0ZbHOXKl063KYtGGYTZg+yUQL70El9bXAa6gNG1VufYdXtUO/J3O39CL1UWGObYN6ro786A5GIrTvQceyNEmWIn+PQHew9+kTHXq98D73Uyul3bghFDD4q7aHfrX4TwBtw+3FSBzqhF+LihFzqVYmQ1qji6DO8l/Ub2Ra2AbYDn9TDLYjtGFNPh2QE7TuB3aGOcOdJhR4yYpUvkZmNMU079dhYKkYmwB5AL1Y6YztD3RlLeptTB+SsYu2rWWfpQjhy+p2TcvEY49HJOHRtZ/OiaVAjh7S/gIt98jvKcnOxfDiHyoFKIn3DoXdLGHUVY+lJRWfeAXVvPGU/CXUGFWUUZQRXTgzdoY5bJw+okx+7KxJuwYkXtkM9NpLqcSoNdRoqASmu3J15SRUOXo5c/yjMQOdrNHaGui8ggKqArgAP1EMDqcR2WWWGXHu30FBaVEb3RMI4QJ0ukt2MYf3EzGtYZg546zXpTVAjZ0LKEmK8FsvQhZXhmwutoYVV5qMaWgR2wby2R5bVN+eEroptA1LWqy8uPUswzw0hlv4DS2zQkDIbMqxCqgrpsOEVNmFCo4De2xYuHGQbNk603Xvm2AN759j+A/Ns3745dujwAjt2cpmdOr3Czj68wh6RQ3/0wnK78PgKe0JO86mnV9vVa6xGtMleeGlLiC0TxmB0p0P9s89O2+ef04f84RBS+frrx9tBjsvGcf/i588K3s/LWb9kv/32xbD9m99c1/7zwXX/9rfPybHLrX9zKTj5X/7ysiqBK/brXz8T9Dsdx6H/9S/A+xWBHYC/rvS1oL/95S37+7+/Y//+17ftz398TWB/3f74u9fsl988bz/+4rL98JPzcusPC+Kn7YP3T0iMTmWE68kwSvXDDyPMGa2KGAXL0wijWj/8aL+9/+Eee++DqLcE+Ffe3G4vvrLFnn9Zld1LG8MqS8++uMmekZ66scGeuLohgP2CwH7h6bUC/DoBfp2dfWKVnXpsmZ04v8SOPLLYDp5ZaPtPzrV9DFY6NjdMMbD78Cy7/+As23Fwpt0nuO94cIbtELy37pseQL735GLbrUp4t9z+fYfnqNwcOfzZtnnPDFtDPH7dKLn14TZ32XCbs3ykzV46yqYuHG5j5NiHTWyzIRN625DxrTZwdIP1ZWbIIVXWOqjCWgZKA6rk1AXofnLrfSpkIoilx4bRGF8XzAXy9gFLUkNvj6lH0SOG8AtOPQlxUpy6d2mspkujrlehSoLpdzvi5h3OHqhHoBO2oReN7kVQB9qA3aHONsB2oHvsnTwPvbAP0EM4pk7AT4M9CfUAdsG7SPm4clcEe+zuyPzqgJ3efd5dO+nYYWy70uyElw51eOmMdbbe5tQDyNNxdQBPShfGLgWxT7qHYL4L6qS8IDOGAVqPibtC90KJbRpBCY8QPiHM4qEWb+gknOI9WnwbJw7UAbZD3KHuYAf2KKc0R8eyVF7XI5Vw6LF7oj5AwTzCPqs9bu6py+PoxVU0quLACaUIxtpPKnQ5TMMeoIewiOBOCAa4l9ZFsSp/WBkG4Mttl6tcOfOvpFVW2d2Yl4X5WRg4VFFLPFwVibbpc84287LU9yyM8XLBm3Uda/QjYSGBSuL7naBeL5dO10QE1Ot70mCabY3N2XLp9D8vtf6DigXyQhs4qMiGDiuzkaOq5MjrbPyEBoG8h9JGmzy5hy2YP8CWLhlmq1aOtO3bpwrkwHyuHTy4UBLQjy21M2dWCehyk4+uDi4doLOgxOWnVtgzz66y566tshtyofQQIa7M4hQf/YA+5ScF87MCO90Rz4U+5QA9Qpn+4zjya/brX96QXrTf//YV++PvXwvp7769KVDjsl+S29ax318XvK+oInhC518U0J8MjZ7ffku8/LkAftz53/76qv37315X+oYA/la7/v7v79k//v5BSP/yp7ckwf0Pb9uvf3HTvvzxM/bpJ4/bDz48Zx99eFY6JTFtwckwOpURr4x8RSGk9MMTIeU9fvzJYfv4h/Sg2Wcf/kDv+2NGzDLQalcc0PQqYZitdv3mFrv28lZpm8C+WY59s8C+0S4+uz4A/nGlF56Wexfgz11eFRbqPnlhWViUg3nbmWKAAUsMXGJhjgeOzpF7B/AzwwpMuw7Nsl0HZwv6On5qsT1wYoGgPleQnxVcPcDfsGuqrdw6PnSLXLJ+rIA+XE59mM1dPsZmLhtjE+cOtZFT+9rwyW02IoxOJQTTYP1G1IXpBXqHeWNqrNegWgFeEtxZxJoBSnFwUgQ6kGfx8sZerK6lfEEd1QN/qU6wDmuU6v/b509HPu1unKFRgFaF4NPvshKSL6gRwR9DMZ3j8MAaaOO6cec9BzSGEAz77sgBOALm5JGSz7lsh3BMfezbfie37nF1j6W76OJI33UcO/F0ujR6Q2kS7NGxw9sIdUDug5PYdoh7lMNZnEZ6hDohGOLqAN0hn0GMPR1uQd8VfvGLsl6eA9tBDczJc6j7lJEOcORgR2wngV5YVSIVB6gTbgHmwNsdOaEWUgc+aX4F3RB1jTTAATsuHbB7V0bCLkmoEz/HmRdV4uxx8XRvpDIgPi6HrpTuhYCcvuioVHm4eLoaAnWAHqRtGjJTtdoW1MsbInAJweDUq5Xnos94pcqWMyCpmv7mNGzi6lUZVAP1Lu0DhAB7JbFxYueCejX/9ExkJKCHJ4QGXbMHYI/T5zKAqEevgjAytLElJwC9Z+8cufQiGySIjxhZIZBX2KjRlYJ5rU2c1GhTpzXb9BmtNmNG75DOm9ff1q4Zbev1A9+4YZzt3jXTDhyYb/v3z7GHHlpkR44sshMnl9sjj8hJXlhvj1+Uw3ySRtE19uSVlXblmZWC+nJ79uoyu3ZjZRiB+dY7u0IXRoD3wx+elDtnUNDFdLjlcUH5ydAz5Te/JqRyw7799Yv229/clG7ZH+Sc//zHNwX217X9inRLQL8Vwih/+P3zoYHzm28u6hqP269+/UTo0RIbQK8Hl/6XP98S0N+w//gbIH9b6XuC+PtB//j7h/Zff//Y/vPfP7K//undoL/88R1B/WX7yY+eth9+/Jh99MEjcupnItQ/OilwM90AaZyThsZeRrzS4MsAqLDPYKjPH7JPPn0w9KJhFOwHPzhgb767O8wdf+v1nWFRkBde2S6R7rRrN3fYM89vtacE9ievbQqAv8RApav6bK9H0BOWefgJPR1dXCG4LxXY59lDZ+bZsXOLAuQPngLuDGCSjs2xA8cYpTrPDp5eFNdRPbPE9p1cYLuORLBv2z8jNLauoiGVxtUtE202fdoXDRbcR9ncVeNs6qIRcuv9bdT0vjYaTe1twyb0DN0d+wzDsROKwbUzN0yNoB6nEsCRJxtHwzaTc/UkXFhotTIotQI+KUBH9YJ9GHwk0Uc9LGGn/3uAThqgrjIouPWegreAD/QJwXjsnZR9B7uDGbA39Km1ut7VAegO8hAvJ7yShjl5HMfB4+Y5Lyxm/T9AnbVOHeo0jkaJa2mXTvglU7wK42swuLCwXWJigDsGFpapEkgLqMNdwi3IGUyaRnoMvySdeoirC/L0cnFnThgm2XBK/NsfBVwOcODtkAbsKOna2Xdok94J6D7xDSOm6OkCrH1+Fpw60+FmFmdIdH/M1D6wp6LgOtGtZxZ2a4+f49bp4QLM80ppHI2LWxB+Ic0rpWE1Q1Anvk6MOjp2oM4AIKDOwhLA3F06IgwT+49ntIO9XIClp4o7daDOYs5VgnGNgM2K7HU9CgK8gThAJwXksWuipJQRn6VAvaprmCKXuDgjQxtb5W7kcqqb9Y/Nau4s1ttUYJWCfnD06Th6XY8ca2rNS/dwybOW3vnW1r/QBg0tt5FjagPQR48ut0mT6gXxZps5szVozpw2W6Qf8go9fq9bO8Y2bxxv2/QDv2/7FNu3d5Y9dGi+HT+2yM6cWm4Pn11p5wT0x85vsEtPbLKnLm+2p57aIK2xp64sF9BX2LXrK+3GC6vshZtrAtTfeCvt1D9iBOjp0BBJ/JvYOWCniyHO+rffAvQX7De/ekmpXPlvXrU//PYNQZ3wyJsC+qsC+qshjPLnP99UelPwlqv/9WUB/ZL95tsndY2nQ94f//h8OI5D/8//eCc4ciD+j79/FED+3//5if0///hE6afa/8T+8R+f2H/89UO9xuv2zc9u2BefXRbUH7dPPj4nPWwf/+CMXPnp4NI/++xUaOD9/POTgjn960/aT748Yz/+yemw/8NPmX+G0a+MhGVQFT1+Dtrb7z4QFsK+9fp9YcHrm6/eJ7jfL+e+y1585X57/tZ9cu877dkXt9nla4B8ncC+3q48v9GeFNgvPL3aHrm0TFKlqqcidPKCgH16jh0+NUeOfbYdPDErpKwLe+zhxXby/FI7cWG5HTu/PPSmOXR2ie09MT+AfcfBWbb5gWkC+nhbsWV86Ao5b/VIwXyU0rFy6iNs0vxBNnZWPxs1Qy59UqsNZmDS6PrQWBpDMJUhBENsPczi2Ff7/eLEX3HCrwpramP6XkQ8vUQgL5a0L0ffs58qAYntRiYHk3snxOJAjwOPcNypMNdLmO9FlQTrlJbpN4BTjyslRYDj1r03THTsHb1bcOlAncZSD7V46MVdOnnsA3OOAffo5CPMHeidBdgLBPGwxnG6pwtAL9CxDpcu7gnePqW4w92dOiPjswJDiYJ0gBuQd83LDGIf4djZTyO9A+oO9ODSBVJGmgZXrosmXXoAfTrkkozzhKWV0tD20IqDmvRO8L5TOWDOACPAHs/heh0p8XMHNylLzIVl5ujhohTgB9AL+Lh0Gkyj4nS5YXELwd17udD7JTcF/LsL8AKzYF5eTz/1/OjWyRPIK7UfVgxKA71M8vg6UG8PvxB6kXDqJXLhgJ3wSFk1c68wI2LselgpiLOPAHqtYA/QqxqyBH+BnRGidRnazjIGCTW1yHW3FupxtjyM3qtpKQoup6aZVFBn0JHOY96WRibkklNv7VNkvfsWhwZQNGBQiY0cXWMTJzfZ5MmNNm1ao82d28sWLuwXtGBBH1u8ZICtWTPKtm6dZNulHQL6/TsF9D0z7OCB2Xb86AI7e3qpnT+30i5eAOjr7OJj6+3yk5vs6StI4Lmy2p6WS796jflPVttLL6+1m7eYKyWGX94R0D78EKgzEvQx+8XPaeAkhv6kffvtsyFU8offvxhCLL/9zctKX7Hf//Y1++Pv3rS//OmdEB4hDPOXPxNGUfqXW0pvBXh/K5B/++1T9rvfAvSrCaC/an//j7ftv/7zA+kHEjD/YQD5//MP6T8/0/bn0mdhG8fOE8HPv75uP/7iin3+6UX7/LPz0jn77NOH5cBjAy9z0gBwBNDpY08/+q9+ekb7uPajKkNXzVPhGP3wP/74cBhJ++Y7e+21t/baG2/v1fZ+e1169a19duuNBwT43QHwz7+80565sVlgX29PPb/Bnnlpk8C+yZ64usbOszDHUyukVfZYgPxSO34uLux95MzcoGOPzLdT55fYw3L0559cE2LyJwjbCO5Hzi2xAyfn255jc0Nsfev+6bZm5wRbvm2coD7WFqwbJTGIaZzNXjHCpi4eIrAPtHGz+9mY6W1h5kfA3m9EtbUNrZLSk30NqYldG/tXWZ/BDdY2qN56Dai1Vjn31gF0eay0ZhpU9X9MGIaQCyDv0bc6wLw9HKPtWqVA/E5Qr2hJA719lsYI/xBvV0VB2hF+4fwIZeAMrAE7Tt0dOALwDnVSD9dwXnTvhIBiPD3OFVNyW3y9A+pAPE4b4KKRFKcO1CPwKRdHyAN1d+ox9CLjGsxsrjFTo4dYklD3EEyX3Ay7J7tbB9SBOM4cBcdOKCbdtdGdubfGtsfWAXy6luDFwguGEEuclwBAA+fOuhPgk8cd7oRcYtglAh937nFzoA68AXo+vVQEZxaBZiGLHDnwHPqka5tRohHYmZZd3F2uvZvSbgHquPMYdqEMzj0jCKgDcoCOY48hmI64ekoAL6GvuVJ6xNADBqiHvuPphlLi58CdEEyJQE4/85BHLF3uG4B7iIX+5YgBQ/V6FK2qy4ojRRk4BKDlzIF5M8P26bHC4gRtJXI4cjfNxM8L9DiL8q1Wzryuialzs61Ha6716lNgfQaUCOSlNnBwiQ0eWmojRlWGODlufN68PgJ5my1b2t9WrhgkDQ5au2aYbd401u7bOVnufJLdv2OS7dVj+cEDM+yIfvgnjy+QQ18smK+wS4+vsUsX19mTFzfYlcub7NmnN9nVZzbY1atr7bnn1tqN59fYCy+tDaMuX31ji73+5g57+53dYZFnZmD87POz9qWc+s9/QSw89lKhDzmhEnqkEF753be3BHS59N/ReJmEOo2cb4Rwyl9DnBzn/qJ9+9tn7dvfPWO/+4Ou86cb9ue/3IzH//1t+/vf37N/AHS58v/ClQveHfpC+jzqH5+r3Mf21z+/pSeFF+1nXz0bJvmKszheEOQfDe0AzC8TBkB9yfs4Exz6Vz89G/rVIwZQAXPy6XvP/DWMgv34kyP2PnPd0D2SXjOstPTRUXv3g4fsTeW9+uY+e+WNPXLxe+Tg77cbL22zZ1/YJKBvtGdvxsbUJ6+vtcefXWmPqfK8cGWlwL7cHr28zM4J7Gcekyt/lIU5VAE/vkQwZ3WmdfbEM+tVEay2M48vs5OPLbVj5xbbg6fny63Ptd1HaDCdZRseiN0eV2xnFKqAvmGMLZFrZ3Qq0w7MXjHSpi0ZYlMXDrYp8wbZ6Km90nH1GhvA7I5jeihtsrYhddZ7UJ31HdJ4G9QBPUDvKSePW2+UawfkCLgTSycMExpPBfkGwb5W+Q50h3oAOy5dQKeRNCxv1xoHKHnDqm/HeDox9Ip2Z+5hFYBOHqk7cVKOI/ajO4+hmQh75TXI3UssWJ1ctLrDvRdZqqHMWKfU54dxmCdFLN3DL74YUNKt+zqkGGcHu8McAXmgfm9O93926u1dG9kWvAE6YRcgnlyblGPeT93VAfUYegHMOO07iWOUcUcPzMl36CfPZeKbuA/0qSgAfoQ6KiB8Up2nDyJH9yegl8mhS3kVgnqANU6dnjDdA9A7nHqcFgCI08OFFBF+8Zg6UE/p2intuyOPoZYIeXq+eBdHd+g4cgTEg2NXPqv2V9YL2IRfBG9CL4zujM4cuJPPpFrax50L6rhzgN7QMzcAvVffEmtpK5JTz7fGXiwKrfPlxlGD8uim2NQrTzDHoedaj5Zsa+mVY336FwagDxPQR42qtokTm2z2rD62ZNEgqb8tYUIuAX392uG2acMo27xxtG2VQ9uxbYLc+UTbtXOS7dEP/MG90+zIoZl24uhsO3Vynp17eKE9fmGpPfnESnv6qQ2C+RZ77tktdv3aFrtxbbM9f2Ojvfi89NIGe+kmE19ts7fevk8AA+is4H8oNC4Cxp9+fcl+9Zur9stfPmu/+gW9VIh/01/8psAN0F+WiKfT1VDO/C9vh54q9FAJjZ1/ez0NdUFf53z72+fsN3LovxPQ/ySg/1nH/koM/d/fE9Q/tP/8z0/sH4L2f/3jC4EbfW7/+XcUt9F//RfHPwlxd3rb/OKb58IAJgY3MbPjlz95LLQFMONjmDSMfvVfnxPIz9nXPz9v3/z8gnQ+7HPsq58+Kvd+PqRf/OhMeO+xLztdII/ah/SBl9778Ki9/R6zQu63194kPPOAvfK6HPutnXb9pc32bID6RsF9g1z7Wrt0fbU98dxqe/yZVXZBUI9aYeeeWGpnBfZHLi61C5dX2qVn1trlZzfa5asb7OLTa+zRJ1fIscceNIcenm8HTs8LYL//6FzbdnC2bdo309bumWbLVakv0//C8u2TA9gZobpg3Vibs3qEzVg6xKYvHGQT5dpHTellQ8f1iFMJjGywASObpB7Wd1hjB8zTYZgOoOPSWUWpLAxSSrr0xjZ60NRaU7+aEIJxp/5PUNe2Qz25SIaHW5Jw7+gWWRGgnnTshFZcHmpx1+5lEUCP6nDoDnZSn+3RoR4Xnu5oGO0M9NzKCPPOUGc7zJUunuLYMc9J3gJzN9Xu3EnTSL/rrsLasjD3C10aSfOUdsw/oIsodai3TzYj1+7hF4AeUt0AoL6TU3dYd+zrTfBGpOjA4zEfSET4BbFKCBBnCktS32aZuRhykQR0IJ4nKCeVL8gTZgHspEnRNx23noS5qwPqaQngt0GdQUECNf3TWX8x9n6JjaShl4sEyEMvGIl+6tWCOgBncFAtQKeXCo2a2o+gZ5ZEYE/MPcK8iRCKYN27X8ra+pdaS+9C5dPPPE8/CFb5z5Ny5doFceX17A3U5eybs6y5Ndt6t+Va//4FNmRIykaPrLKJ4xtsxrRWmzenry1eMMBWLBloa1YNsY3rR9qOreNt931T7IFd0+2B3VNt7+5pSifbPunBfVPtyMEZAehnTs21R87MswuPLrRLAseVyyvsuasb7flr2+z561vthRtb7cUXtthLL26xl29us1u3GD4fJ7h6861d9s47DwhmLGLBXOgn7PMvzgmGT9qvv71mv/nNDftWojcLDZqx2+ErAvXLgrn0x1ty6MA7unNi6aR//w/2Xwsp5/32t7rO767bH+iP/tfXAtD/+rd37W9/e9/+4z8+Ebw/E7h/JGj/OIhtgA7YgTywB+r//V+fhC6Of/j9zdADJ07Pe9mYf512gC+/vBC6XzKy9euvH7VvvrmgJ47H7Re/vGi//BWDpC5qP4rePL/4xWWVeSJMa/DJJ6ftww/o9ngyrLT08cen7f0Pj+tzOSbX/pAc/CFVgAeCCM3cev1+e/6VrXbt1ma7+rKeiNJgf+bFDfb0C+vtqevr7NLV1XZRrp0Jwp54mnVg19iTz661K8+pzHMb7Yq+pytKL19dp0pgtVz9cjslF39Ebj6AXd/rnpPzBfZ5tuPwXNsiuK/fO8PWPTDNVt8/zZbqf2ThhtGC+kibu2a4TVs80CbP6ycNCHO2j57SO0z8FRbXGNFoQ8a22sCRPQX06qCWfgI1MfYwOKlCcCfmDtDLA9Q9nt6iSqCXnH3vwY3WU5UBDaKAm8m8qlp8xSPBGimvomeEOuEXQJ+EetKte+owB9YednF4E45xJ5+UO3eAHrs0djSIAnFg7gpQbw+/iHcYUikPEXFA7XlxmzxAnptOc+jtJ45mlcLf2xtFO8vdOmka6XfdVdJQaUV15WHul6DqVAC4z0OQlE86k4vS3Wsi3OmdAtRjLxQPlbhy0zFxtnHbEd5chxBMlLtwwi5FugdSB3yYICc94Tzb1IJxdf9sSQAXjAsFXvqpkhYA4PZRoVFJoANvwJ2EuQPdoV4iILtSct2kRQJ6cu4XhzrhF8SozwqVQwwWQvR4YURpVYitZ1ulIM4goRqBPC4hF4He1ConTv/yIBo34yAhJtXqP7jc2voVhwbPZgG9uS/uXO6+JdMaWjJ0bqagni2XnmWNPbtZn755NnhQiQ0dDNArbfKEBps1vdUWCOiL5g+whfoxrl8zwnbqEXvXTuA93Q7um2WHD8yxww8qfXC2PXRwZoD5scMz7dSxWfbwqTl2/pF59vj5BfbkxcVy6MvsqiBy/bl1Avome0F66cYWu5kG+quv7LTXX7tPYiEMhsjvtrffZpm5QwL7EfvgoxP2Q+Y0/9ll+/Vvrtvvf/+SgA7MXwuw/o9/f13Cjb8iJ/5y0N+k//iPVyXBWg6cMv/59zeVviEgy8H/9fVwnd/+Xk6ffuh/U54cOkD/298+UrlPA8D/6x8/EbS/VPqlzvuJBNyjcwfq//3fX9j/898/tH/8/d1Qmfzm19ftl794NvSZD3PMhLlmYo+dME3BN4BbTxy/0nv51ZXYPz70kX9aldWz9u23enrQ0wijXr/66qJ99ukj9snHLJn3sH3x+Xn79IeP2Mcf0TXyZOjjHtZjVcX3wQc0qArqb9xnLzKtgJ54rr+y2a69vNluCPLo+q0tdvWlTfbMC3LvrJ16da1dfZ6+7zqu7+HGi9vtmipbBn+FOdz1FPXktXX22NMr7OEnF9sJ1kjVdwrY956ab7tpOD0+33YK7tvScF8n175sq1z6+uE2b+1QOXW5dJkCh/qkOQNt3Awce28bPrHVho3vJfW2wWOarc+QuiDWOk2q18BKax0A3CsF9UoBHbBXhekFeg2qs7YhTBpW2z5/ese86lHs1+pYVasgHZa7i9MCdIRbOuLqsRcMDZ+x8dPBDtQBuTtzB7z3fvFyiG0PwRQL6gCdUEsyru7hl0K6T3sDqYwpcfNCcQyxHRy58gm9EGP3HjE0noZBSe2KYE9CvD3cLcfuUHewp5EenToTetGVEeVWELhn2scOp+6pg92h3g52OfT/DdRvhzdvTDVTAurMPRyBrzeuNxydPB9ex7zEJUyWU8M2tV506QXAGLjWJWZjCwOLYmMoMCf0EkMwsUG0I2ZOKKYD6h56AeIAnBSII4e8Qx237lBnCH+5oB5GkCKVQ4wirWsslANntjrBXP+A9CUnFk7IBTWmBwsxfD+KybUKrBfT3w4qs8HDqm0Qq8QPLJVrL7LWfnLlbVkCendrbO0u0MuZD8izPv3yra1Prg0aVGzDma9lRKVNGldvs+TQgfnKJcNs9bIR0nC7b+sk2//ADNu/Z4Yd2DtTjnyGHTowSzCfZccfmmcnj82308fn2Rk9lgP0Rx+eG4B++dIie+bKUnvumWV27epyQX21nPo6e+mFjXaLwUUvb7NXbu0IMH/rzQfs3bDWKGLt0HS4QS71wx+csk+/YB6Xp+3b3xJDf9X+8kcaPoH0m8F5/13w/vd/vyUg35Re1PZN+8//fFUi/xUBGpi/pXJvCsbvhMrgD6oYfv8HuXxdB6D/+79/EID+t79+ousSM//K/vsfPwtpFGCPUA8uPTj1zwR14u7v2Z//9Ep4gohQfzo9v8wl+/pnzA0TxXQCoRumwE1XTEa5MiXBt7+5Zr/TkwMhJfI5/8ufPBEaXD/9IWuinhfUHxPk5d4/juujxsFMzDXzUJiO+M139thNAf3F17bZi28K6q9uCSB/nv7tyie99vIWu3Zzsz334iZ77oXN9oI+/5f1+d96fZe9RC+aF7bZc6pwr95Qmefl8p9fbxefXWHnLi+2M08ssuOPLQoTh+07jVtHC2zXiQW248hc23pIUH9giqA+xhZtHB40b+0Qm7V8sM1cMlhQH2gTZvUPmjxX+3OH2PgZg2zUpH7BrQ8Y0WT9hzeGtU4d8Kx32mtglRw8c8UwXS/hl8owZS8pg5eIx7dIDX0rAsRJUaMqAdL6PuUhvxrotxYL/LF3S9KlO+TZ93AM4HZAs40zR4CdPIAe1zHtgHrStZMXQjBpiLtDZ9tDL8wFQzTBYV5Uk2oX+x5iwaF7IyoVAFDPYqwN42xC75gIdjfPHhVBHoZBwJ39SHT9tfdLTwnewfLH8Aog914vDvQgHc9JA71dgm8MvXSA2904Yh91dup3kodiuKbH6GMlwHGG4cZW51AjVvPBEVvP0XZ06g53d+gOdmLpsbG06/9L2l9H17VcWd/w7U5y0WzLMghty2JmZrTQsmzJzCAzMzMzMzMzM1wzM15I0km605109wvfH/Obs7a2pXvTzzOeMV6PMUfts88+oONzfjVr1apVZlJUoRU7w0VAF+gFdVO0qwLggVGe/E8i2AV1QlwLG1SpMZTSNQK6Yuqq8yJ3LoDLlauVQ5fi+F4E9UQOExPSgxBPJfBLmEhnLph/BnpmEEEuqS6LJkcDkZUbgoKWkSgpjUebtoloXRaPYjrvwtZhaFGknf59kNHCh24+AEUlIWjVOgLFxWFo1SoMpa0j0bFtHHp0TkG/XtkYOqAQY4a2xqTR7TF1QifMm9Udi+cT5gssoC9d1MtAfdXyPtiweiC2bhyKbZsGUwPp0Ptj57b+2Lt7EI4cGoITx4fjtK2To+jOJ+DSham4enkGZbnza3TmNwnzOwS5lsvLnd/Tbv0P6Ejvb8CDh5vw7MVOfPh0hBDWMv0r+DdNfBLGgrQcuKD+H/9x0QD93/56ioA+Q+BewH/+50WeV3uFjvu6Aft//9ctk3/+p3+5TLBfwV/+cpOPs4D+r3+5zxHAI97/nKB+Q6i/M60Ndrn2//4vhWMqoa7wy9+rOHUL6Na2d6YaJOGuTTakD+8PmIVSP3PE8fufT/P6kwQ7j9lZ/csfzuGPPPfjp+Om5MDLF3sJdYF8B5482omnj1VbxnLrjx5tMlC3ygzoM1Odmfm4yM/1PF36+WszcOrKVJy6PIWufaqBunHr57QyVWUHtDPTDBOuuXR1ntH5S7Nx6izBf2oqga5aMwT/2QmmzowKiKl42LrdQ7Bi2wAsNCEYC+qzVvejS++FiYu6Y8zcThgxox1GUqNmtsfgSa3Rd1RL9BlajO4Di0z4RW69W3/eHlCCLuWt0K57gXHrBW1SDNjtDawtqMu5xxinbmXDKFsm5jPYBfkMLV4qjENyXvRnoP8a6nLrcupR6YS21mz8Kp5uu3bbuSuuboNZsqEut14V2LZL1znbqVdCXWEYdiAVE6W2bLAbLtFwqt56cJxcf9hnmNsuveqCI8Hcyowh89gR2EC3j00pAZroX0O9qksX0HXOIjr/aXLU5KWH0I1rspRPYMfOfx12MfF0A306bMJcyfDaoSNA7p7wtV264CxnXVUCs85XhbvO2fdbQP/HWi46VxXkdo+oY/WmWrIrqPtFaoLU08A9hLDW5hbBUco5DzLL/7XQyMqGsbJc7Hx0Qd2OrVtQ53nBuwLqgQS2YK6JGA3hVIJXUDdgJ9AVb1fRLTvUIqDLoWv1qKnQyPt1LiaB7l1lcunW7awVAV0wT8sOQXqLEDpzLd9XG0ygBxHWISguiUIZ3XbHLqno1C0F3XqloUuvJLTtoq3lgpFfLKAHoaQsHG3aRaGkTQTatIlE+7ax6KaJ0R6Z6N87B4P70qkPKjZQnzm5C+bN7Ean3p0g72lAvmZlOdat6otN6/pj++ah2LNjFPbuGo49u4Zg745B2LdLDn0YzpwYhQtnxlJjcP70aFw8Nw6XCZnryj+nq7ypwlbX5lEL6NKX4q6W00t3CHTCXGGHB9T9h5vx5PlOvNPk6J+s+Pdf//06/uNvN/E3uu6//9cN/P0/CXaC+9//Rrf+H3TrfzuH//yvy4TuFQL/EgF8jfC9SajfJKhvE9qKgSsEcxV/1uKhf71DuN8hmCW59Ue89jn+m878v//2HP8X2//7P19SbP/rOfUU/9d/Kq1RqY736exvmsnaHz6eMCV8X788gJfP9+HVC8H9AMF+0EygCviKuwvo0o/sBAR2rXj9M0cgf/rDRZNF8/7tUT7HQbx4tg/Pn+3G86e7jVNXCEabXj95spluXSEYrU5VPrtqzSu2Pg9Xb83BZerc9Rk4e326ac9dnYkzdOqn2KGeuTgdF83G3UqRnE8tNBOtly7zMRdm4vTZGThJx36SHcCJ8+Ox78Rw7ORoa+uBIVjP0dfybf3o1Ptg3to+mMvR2YyVvTFhYTcD9FGzO2H0nE4Yt6A7Ji7sjpEEe78xxcap9xxcjG4DlAkjl26pU+8idOhViDadswn0RKO8kgTj2C3XLgnwsQS8wi2WbLgL6ArBaFWqIC5H/msJ6GYTapOjbqUs2guV5NBtCeiCuyZJBfYQ/uYFbDlzO/Si23LpOlZIxu4U9FjtgmRnvUh2PL3SqSvzpRLqtrRRhtnmTpkvhHllTN2CuQ13wfvXbl3ndGxi6sHedOo03BUQt125fVvHJqW8qlPXBKld90US1G2gV816kXwJcYVe5NTVM+jJbLDbuZaC+6+BbQP9c5iFH0oQ37RiT2brON2uOBegP0ixpVBl02jC088AXDuSaGhkZbvIndNhE+i6rWN7gtQ+L3ceEu1PN66cc/aadOz+yowJs9IXtS3d5/g5watQi2Lmtuwwi+XKKUJZsfXgaGuxUYgWG/E6lcpV0S1VVYyucOgmns7bJvxigz6O0NfK0HSlItLNp/A4VWEUQjw3HJmaDM2ROw9CXsswgjocxWWRKOsQi849ktCrbzr6DMhE30EZ6DMwFb36J6FL7zi0bh/CH4ofitoEoW3naHToqhK5KejeMw19+mRi8KACjBjSEiMHt8T4kaWYNbUbls4rx8LZXbFwbkesXNoD61aXmzDLlnV9sWNTf+zZPhgH9gzDATq4/YL53sE4yeH6+dPjceXcBFw+O97oyvkJuHJRuedWdouqEd4iVG7eWIDvbyzG3VvL8YAwv/f9Gty5tQYP7iq3exue0qE/e0W92Y03nw7ih385iT/+9QL+9e/X8O//fQP/8d838e904P/B47/932z/6xr+8teL+PO/Ce6C/9WKDoDg/49bBDyl7Ja/3qZDvogPH87T/RPwf7qFn35/BT/8cJ6wVRz+e8Jfq0bv4m88/r/+9gD/738+xv9DiP+/f3+M/59y1v/6AP/2x5v41z/yNf94CT9+OIU3Lw7j+ZP9eP74gNGLJwTzEx4/2Us478Erbc6heu2qCPnxED7+cAQ//XwCf/jjWeoSfvrpEu87i3fvTuLd+xN4zQ7i2XM69Cfb+Hhl0bB9rnIJWsykqpWqYLmUYF/M0Y3qxvAzvT0PV27NxsWbs3CBHajRFWtFqmB++To7Un72WthlFRFbZlImr19baLYNPH9+Ns4R7KcVpjk7GgdOscM+PoxufTDd+iCs5f+zJk2X8P9/9qremLq4m3HqCr9MWVJOmPfC2Pk9CHmCfk43DJ2ixUmlGDxOJQU6YOCYDug7ogw9h5Sgc79CtO2pcgIZKDIpjokoKktGy7ap/J6mUFabrw038hRTD0eaXHtBLBVjAJ/dMsEog8epqvpI954st55tlRPQClSlP5pSGRXhFU2cCvQCu+XQBWfrtoCvMgMyaXL0qgGjFEfBW+47IjnEbMQRnxXNY028Cv5y7BoBWKmN2vrOCv0qYUMTpMp8iaIizXFInCZKbdCH87XUCVjzgpo49RfzKrgYUGFcZVrtCVTd1jWaRP2cERhO0BPqZpPpIEHdWrnvSdmLksTiX0BdIDdZL5SP4K4UxyoO3d7D1BwT3gK4QG4PA3Rs9tRTnIhvyoqDWyEW/QE20Ku68xD+sfayfaUXqv1cIjfCyjf3JnyVnqgMF0G6EuhWHF2ttqeywa7bko51bWiMVctF+eiS2cVI0I8Q2K3FRjpW6MVkuRC+VcGu21a5XbZaGSqwx1o56VUnRU2J3AqoK5Zun5NL/+zclb+uHHVCPT7dWsoflezN1hcpOSHIyhfUQ5Ga7YeMHD/kFoWgZWk4SjtGEegJZoehwSNzMXws3fbYPAwfnY1hY3KoFug7OBUde8QY596pZwK69klF7/5Z6NMvCwMGtsCokcUYP7oNxo4swaSxZZg7oweWL+qHxXO7YPH89li7sgdhXo6tGwT0vtizrT9hPgiHCPJDip9TJw4NxfmTo3H1wiRcJ8Svnp9odP3iJFwl0K/QNV6ji7x5S1AhhL5fgrvfLyPQV+PRvfVGAvqj+1sILbrSl3Sogvrb3Xj1wwF8/NNx/PE/zuNf/4uwJsj/SqD/69+v4t/Y/u3/IbD/m66bIP/jny/hj3+6hD//hdf99XsC/R4d9QM67Yd03Y/YPqZTv0mIK7Z+i0C9jk+fzhOoJwj708Y1/8e/XSes2UHQRf/Hn6/gP/9yHX//0w385x/ZQfzhBv7101X89OoMPr08jrcvDuHx3Z34/som/q0bcOPSZty6ug13b+7Cozt7cf/2Do5E6K4fbDOVHF+ws1Le/VttmacKkXTvP/10Hj/+dJlAP0uYn8Cbt8fwki5fo5Rnz7bjja5/uwMqOazFSdaCpZXs/JYT7Es4qlmM+w+W4Pa9hbh+mw78+/lmg+5L1+bgEmF+hTC/cYsgv02Q37G2B7x7Zynu3V2OO7eXcrS0GFevLMCli9qgZBbOmonW0ThyfhQOnhmFPceGYwf/fzfvH4o1OwdjqaC+nDCnS5+xrByzVg7E9OUDMHlRX4yZ1xOj5nTH2Lk96da7YcikDhg1tSvGTOuBEZO7YhDhXj6qjVmkpAVKZarF3iUTxR1SUdIh3ahVaSpatpYI9ZaEuhYhcYSqlaiZRQJ6tKkfozx3KZOQtyZTlepoFf8ypQTowuMJZiOTnx5iQKw9TJUlo6wYuXgrP10Tpgq5aOGQvwG9ct+tcIxCLlZ5AR1bmTXBfHwl1AV8hWDCEgVtOnBjVgXvCESlxBgJ7FZCh3WNJSszRnugypja2TK6rfvFQhvs/hV8DCDI7ZRuG+x2Cri2wVNIulIV6eQEutoKpFvhFxvqvlIFxD+DvArU/QVvSiC34+k21O2YkRlSGLBbb/LXEuCDBfwKiEsCvA15O99crUlVJHQFayt2ruwWC+C2I7dhX/V+A3UCXbJ2NJIbp+tWzJ3uXDD3DdVCJAvswdEEOwEsVZ0MNVDnOZOqWJF/LrBb+edWuqJcuSBuZ7sYyNO9C+5y7jF6bGzFphVa6k+gm537lbpI157RIgw5BRHIzg9Di0K67pahKGodgRK69LadotCtVyL6D87EsNF5GDUuHxOnFmPS1EJMmFKIKbNaY/LMNgb2fQamoXtfOvS+qSgfkI0Bg3IwZFg+xo1rg8kTyjBhjKDeBrOnd6FT74El8zpj+eJO2LimF3Zs7I9dW+TQ+1vOfN9gHOGP/Dh/7KeOjsDZE6NxmQ79xuWpuHllOq5fmmrpMh369Zm49v1s3LwzH7fvLMadu0vNJN/9uysJcTrPh5vw5NFmikB/tBVP6U6fPduBJy8I9zcE2g8H8dOfT+Avf7tEeFuhl7/+7Rr+9a901sqA+Tuh/jeFUq7hT6qc+MerZvHRf/zlNv7+b/fxn/9+H39XZsuf7+Gvf7qD33+6hvdvL+Ddm3N484oum3B+9/o4Pr0/iT98Oos//0zIvj+G988PENyH8ANd+Menh/Hm3j48IrCvnViDs/sX4eDWKdi0aihWLuyLxbP6YPHsvlg2bzBWLx6BLasnYt/2WfyM5nEEMx8XzizmZ7GSIxN2YPc34/nTHWaf1PdvjvB1T+PTR7r0t6fo5o8T4keMs3/5iqOU18qc0WTrLgJf+exayKQFS+ugLf0eP1lltvd79GgV7j9ciTsPVuDW3WW4QSd+/dYi094iwO8Q4NpsRLJ3krqnbQIJ+VsE/vXrcwn22SYb6Tz/D09eHIcTl8bjKP9PD5wagz1HR2HbgRFYvX2IqfgoqE9f0huzlvfDzBUDMW3ZAEyiERg3vzfBrhx2trMJ+BldMX52L4yb3Rsjp3XD4AkKy5Si14gSa4HSoCJ0Ks9HWfdslHaxVNI+3bj0AoVhFFvPV8YLgV4YQ4hbq1EtoCutMR52bXbF2ZNzrDx2G+oJhLJRxaKl8BR/A2RlzBjJzfNayeS0V4RpLNBbC5Xk8AV1SRAX/BXe0SbXlRkzFYuQEsMMuAVkOfHwREE92igyOZq3w03oRS7eDhXb8fbPIWNFHejm7c7BNr2VjKzi0pXmWDFfaUuA1zm7hIpg/j9OlArodkqjv8BekZOu9hdQj5Ijp6P/BdT5Jiqc+uc4EV9UsiGuN64/QOEXSTv3W/VY/AhbhUfYo1E6/geoV5ENc/vYhrrOVQW/zgUbd65JUiuzRSEWgV3HCr94BzcxYK8KdTvcYh9bUJdLVzqiBXetHP1cwIvwVnlctTbUw1Sq9xdQV4qjpynGJZCbHfsJdbWKp2flhSO3MIJADyPMo1DSNhZlHePRvnMCOnenSy9PJZzpuMcUYuyElpgxuwwz5rTBdAJ93qKOWLisG6bPaY/RE1ti6Mg8DOK1g4bmGI0YWYApk9ti+rT2mDKhDaZS82Z0xLL53bB8QResXtoVW+nSd28diH07Bplwy+F9w3Ds4HCj08cUPx+Py+fp0AnwW9dm4nsO+29cnYkbHPYb3STQ7841TlI1TbSL0f37K/HwwWpCfAOePRXMN+Pxw814+ngLntOdmlWZcrVv9uD9pwP4+Q/HTYrif/39Jv7rbzcJ6ev4678S6AT53/9K0P/lBv7y+ysE8hW21/CXn67hzz8S8nTVf/x4BT+/vUhAn8e7Z2forA/j1pWduHZhC65f2Izb17bh/q2deHBrBx7e3I6ndNcPr2/EzTMrcenoYpzZNwdHt03DjpWjsXxqb0we1BrDu7dAt1aRKMzwQG6KO/JSPFCcFYCyvAh0JHR60XEOKy/C5NHtMX96d6yki922fgQO7Z6C00cJ0Asr8PD2Vrx+fshIoZtXdP3vCPl3bw+brfWU867SCDbU373bSYdvLVB6+Yqf0wt+XhVlifU5PqLuP1yPO/fX4DY7zDv3V+O+iok9YUfyeJ212chjfu7sAB48tOrL3Lm7iCMnOvkbs3D9mtYKaNclQv3CBJzgqOvYuck4aMr8jse2/aOxZttwLFo7AHOWqy67asIMwuyVgzF92UA69X6YML+cYO+DCQvKzfEEwn0Kjyfy3Gg698ET26P/uFL0HUuNKUP56FL0GNIKHfrkmZTH9j3zUNo5G0VldOkliRbU6cQzCHYTcuFtwVyLllq0SkZOcVKVOHsi27jPC5Tsao62FIaJSLWc+uf0xyxrwZFcuUAuoNtgrzqJKlkTqewAFNrJorNXCYIKqMupa3PqyORIA3K5cgvkVuglIinCnBfUw+nmTUxdPDOuvDIrxkygUkrJFheNwa1Yg1PV9P5PULfduQ12SbXXq8baK5BulQkQ2JXWKGnxkQBe1a0rFKNjAV5STF3xdElg9zedgMI1VuhFb8jqcSqBrjev2+aNRyqW/kuoqzXlcSvSFAV1qSqsdVwV8HLlArt9n32tOWcWF1npinLnko4VgpFD9wlpalprgvSXTt2GurasUx2XyuX/7Bgqwi9GEXx8aBPTCuh2+CWC0Ndtldu1qjF6WUv/tZ2cKbZFqKdosZAyWEKQkx9Ktx6MIk2KdkhAl+4p6Fmegb79szB4SC5Gj22JiVNKMX1mO8xb2BFzF7anOmDJcsJ5VS8sWtYdcxd1xay5HTF5WilG0NUPGZaJMaPzMX1qKWbP7IBZ08owm1oytzNWLe6B1Uu6Yf3Kbti5sS/27xiMQ3uG4uj+EThxeBTd5yicoi6cnoCrF+nIr8zAreuzcfvGHHx/cw5u0vnduiYp5DIX39+dT8gsJNAJdQJFy+AfPpLTJNSfKeSyBY8fbzVAfymYv6QzpbSQ5x3Bpn1D//L7s/j7n6/hPwnwv//LNfz7H6/gb3+8bvSvP17Gz6/O4OOzk3j7+Bie3d6Pu5e24+qJdTh7YDmObl+IfRtnY+faaVi7eCwWzhiE+dP6Ydnsgdi4fAx2rJ2IHesmYPeGiTi8dRoObp6EzYuHYMHEzpgwoBDDuqSjV0kM2nLklBvhhpQAR0R5VkeA+2/h5/obhDT7FlG+DogPaIz4QCekRDRBfrIfWmcHo0PLCJR3SsKYAXmYMb4tFs3sjvXLhuDQTkL03Bp2MBv4ea3Dg3sE9dNd/Pv34O3LvfhAqKuQmaSaNx8+7CXo99LNawPtXabTe8rP64mpNbOVn+cWfr6bCGvC/QEhz8/0+csdeP6KerEFT58S7k+0g9RqU+733n2rhvstjqJu3JhBt655j+m4bOq4T8OpizMI9ek4qBK/R/j5HBiPDTvZsW0chgWrB1GDMX/1UMxbNQwzlw/GtCV06wv7YSJHLpOX9DfhmEkLemPqot5sexHqXQn1tgbq/aiBWn06vj16DW+NTkp7VIZM3yK065aL4nZpKGhNp14sN65JUUtZRYkG5rklqchrnUqoJ/N8PMEeZ4CuVacCurXqVJkycu8Vxb9UrZFAV0xdLt2CuoBuQV1xdXsVqg11W3b6o679XGqAoJeL185LUal8fGoUolMtkAvoMWmxprXi5xwl0JFHqmRAsmL3qgRZMWFKttkOXWC34G5xUGz8P4G6ATiBbmLpFSv3LdBX5rD/IvziKXjLkdshGE2WEtRWXF1g17HV2lDXhGkl1BVn520OBwR1vRmrdosVT5esN2r1SkaaQDCTpFboRUDXscriCsiCtQ32AB5r9lkK5H020AXvwCoxdQN2gtsGvb2SVDC3wy5VY+p2rZdgPpdx8QI2Zeemy6VHsafW6lGTtmjSF7V6VCtMK526tZmFBfXYJGuVqKouqpSuKeBFqMcn+X6u5aINny1Zq0a1/F8Li3Lygs2u/d17ZKBf/1xCmbAZUYgR1NixxZhMOE+fWYY5c9ti3oK2WLykE5at6IHl0sqeWLm6nG0vzJ3fARMmF2H06ByMH5ePmdPbYD6d/Pw5fMy89gbmG1b1xsZVPbBtXU/s3TYAh/cMw/EDI+kyx+DciXE4f2oCzp0ajyv88d+8LpDPw93bC43ufL8At79XqiKhYWK5Wva/AHcfLMa9R8twn27x/mO6xSdr8YhO8+mLrXj2gs6coBLEbb2l3r/Zh0/v6NTfH8afP57CXz9dwL99uIA/vjyNT4+O4M2d/Xh6fSdun9mAC/uX4sCG6di0eBSWTR+AacM7YUTPQpS3zUDnwgS0oStrmRKEvAQ/ZMZ6UZ4oSgtAp6JYlLdLx6AuWRhDdz1rVAdMH1aKIZ3T0V4bhkS6IsXfAQnedRHrUQuRrtUR5vwtQly/QZDbVwh0/RohTasj0tMBUc0dEd7UAZFsEwKckBDYEPFBjsiKc0NJpg/aF4agC0dbfTulYOLQUiybNQA7NozDkYPTcP70PHx/jZ3dvU148XQ73r9mZ6Yt9n44Yjq1jx+URXOATl6rVvcT6vvw5Nkedoy7qV0E9TaCejMeEO6Pn24j0HeaEgtv2Cm+eq34/EZet7YC6stw9/4CfH+Hne73M3H95nQCnZ0zdZWuXVkx5y/Px/Gzs7D/2BTsPkSo75+ATbvHYc3W0Vi2cQSWrB+OxetHYuHakZizaqgF9qUDMZWaruNl/c12eNOW9TKttsgbOrUdBk1qazR4age2HdBrZGt0GViIzv2LqGK69Xy07pxlJk3zTJojHTshLoBnt0zhcRqBnm6UU5xCqP+jQ1ebnBPD8wrPEPi5vD8nysDcTJRWgN2eILVlQV7uXZC3Fib92rEL+vY549BTCfy0KCr6M9QtV265dgFdZQKiUiJ5v5Uyaa8+rVoTxpbgLqiLi7bZ/SXUdb+yAcnkCqiLqQK7oG6D3QrHKJ5uxdQ1v1mB9P+z8It97F8RfvEX2Al5y6XzTfGcFgkp9GKtCK1cLGS7c8n+Q0LUc2kYQrDbULdvh8ZbKUS2+xag9SHZCwM+A53wNmEWyga7DfQQXUegC+zKbglT7npF6qKgLunYdvE21AV0SU5di4ui2aPrsYK6XetFMXZNnCrGrvCKnLkdbolPCUS8hoAJKhGgcyrMRYCn+BuHLpibAl3aH1S56Fo1SrC0yAtFfmE42rVPMNvGDRxYQKC3xIhRRRg1ugjjxrXE5MklmEpAz5rVBgsI9RUrumLNml5YtaonVq/uhfUb+mEDtWxZV8yb1xYzphfTpRdh7uw2WLKwHZYuao9Vyzpj0xrCfEMfbN/QG3u29MWh3YNx/OAIAn20gfllDsmvXpiKS+en4PrVWQbi9+8uptPU5Jul+/eWUxzis1Vt9Lv3VCt8OR48JbSeEipP1+Dhs/V4/HIznr7aboD++i1dqEIO0tt9hNp+fHp9AD++PoifXh3CD08P48O9A3h2ZTuuH16BI+unYcvC4Vg6mW5wcBmGd2uBDi0ikMvOMj3UHXG+DRHp4WAgG9akHkLc6iLItRaC3eog0L02/HXcpDYiPOshxtsR8X4NkRlO+PL/oDXVgjBP9KmHCPdqCHP9FpFuNRDlXhORLjUQ2ug7BDX+BgGEe6ALj11r8HlrI9i1rlGoOx/nUR/hHnURxo4gxq8ukkIaIDW8EZLDGiEtwhkt+T3oQic6ekCBCXmtXd6XnecEXDnPz/L2erx4ssNy7G8P4uO7Q/jIju2D2ST7EKF+AC9e8rN4vo9unR3bs314+HgHP2O6drr354rH83NUIbT3dPpv3tDZP+dnTbeueu7KntFmHLfvcjR1e5YB+81bBPtNgp0jrWs3l+DC5YU4fnom9h6eiO37xmLLnrHYtHMs1hLqqzaNwgpqObVkwygsWDMMcwn22SuHYFaFZq4awLYcc9b0xaxV5ZiytCfGzuuKUdr0mho1pxuGTe+M8rFt0HNYK3QbXIIuA1qifa88lHbNQetOmSgsTUZ+6xS0bJeN/DYZdOly6BbQBXeVCkjPt8Ct1q4PI3dulRTQfbHWTklZlWmO1mSplQ0jdy64C+Sq+ii46/izIyfAjSOvUGVoxspLVy67DfWoFAvoiocLxoK0BXQ+bzqvybDqythcikwW/K2Yuq2qUNdz2BOmJguGEszFT3FUUJd0LLgL5lVrbKk2lndIZaGvCqR/8YU/IRug3kJPTum2DwGsTBZNfEqmLgFl3xa87Re0nbnOKaauCVNr0lRAt3sf64+wJ0+VvhgcrbRDC+qh/EPtuLrSD0MJZnvxkDJX7LREHVshFTlvTXyq7rl1Xrcl+3pdJ6cucFeVYG7LSm38x4lShV5sqFsg1ySp1SoEY1de/BxuqSifq92JrB2KVKjL2snf3r1f4ZbENF+zsCiDw/ZMSvVcMgn1vIIwFLeKRFlpLDp1TDR1zZW5MmJ4ASaOL8H0ae0wd05HLJjfCYsXdcQKwnn9uh7YsrkfNm/qh00b+2Hr1oHYuWMotm0ZiI2E9oplnbBwXhssXlCKlcs6YM3yjtiwugu2beyFnVvKsZtAP7BjAI7tG2pCLXLol85OwrVLU3HjynRcuyyXPpsQ136iyyjFaa3JOLMhRMXGEMqnVgz3MWH++MVaPHmxju16PHm5CU/fbMOLtwQOof7q9W5C6yB++HAEH5Xf/XQvXt3bjic3NuD+xbW4dngZTm2ZjR2LRmHeiE4Y0j4DXXIjUMLPMjvMDXHedMjN6iKiKcHqUgsBjatTNRDkUo+gdSB868KvcS14N6gBrwbV4dWwOrwbVYcPAS35Nf4OoYR8gn9jxPrUR0SzmojyqI3oZpZiPOohqilh7VoHwQ2/g3f938HL8Uv48nF+TtXZ1oS/Uz2+niNC3B3p4tmJuKvjqGGcfLgnOwTvOgj1JPw9aiLcqz4SQlyRn+qF9sWBKO8Wi+njSrBhBUdGeyezA6WTvrYGTx/uwJuX+/Hu9SG8fXUQb9jBmVx2Qv35i/0Eu+BOsD/fbRZrveTn+Eb7sJqdoejwCXWVKnj1ip81P3NVgXz8RG59qdlp6c49jqzMVnqzCfbZJu3xyvXFOHtxPo6cmIZdBwj03aOwaddobNwxGuu2jaJbp7YR7gT88s2jCfYRWLRuGOavHYJ5a4cazdXOSWv6Yf76/pi3oT9mrSnH1OW9MYmuffzCHhg7vydGzu6GQarLPq4deo8sQ+eBLVHWK9faZKN7C7Rsn4pCOvbWnfJQUJppoG47dR0L6hkFCUbZLZNNa5y5gbwVa9dipVilMqZZsXTBPJK/QZUWENTlvAV226HrnOXgf+nWbVm3FT+3gCxo61hO3DpnTYba8XITdknRRKxVYkB57crK0xoaXW87dbtV+EWrTQ0HyVqFb9Taxrcq1O3Yue3Ubajr2PDXQN1KZ/xFTN2XwPUjcP1j5Njp0PnEnmG+8ArXQiLLfdsF3A3MJT6h/YI61huxlr1aYPeTKt5k1R7JDsPIqYdqZ5CKEIxauXXB3ZrctID+a1lFuOxYuQV8K8Ol8jE27HVsl9W1s1xssNshGDuuHlQBdTMxWiHF0wV11XdROQBBXaGXYE2O2vXTK8IvCrco7CKgqwqjqi5Kpq4LXbocemyiJ+KSPZGS7ot0OnUpNcOPrR9y84LNfqCdOiahR/dU9O6djoEDcjByZCGmTCqj2+6MhQu6YtGCzli+tAtWLu+MNau7EeZ9CPVybFjfi20f7No5CPv3DqeGYdvmPli1ogNWLG+Htas6EOgdsWV9F+zYIqjTpW8rx6FdA3F8/zBCfbQF9XMTDdSvX52BawT7zRtzcPfOYoJbMF9hslq0F+eDB2vNJN09tg8eEeaEyBNtFPFiA5693Eh3Tri8toD++sM+OstdePlyNx3pYfzw7ije0X0+ubUZ108uwfFtk7Fr+TCsmtIbswa3w/AO2WiXHIQ0/0aIIcCjmtRBpDtB60y3TPcdQugGOhHqVKAzHborAUv5Na4Lj/rV0aTud2harxo8HGsYNXP4Fk3q/A5utf4JTWr/M5o7/I5wrkao08F7NUAsFcnjMDrxULr8MJfaCHGqCU+HL9G07m/g1bgafPhaXo1qs3OoC39nvpaLAzxNx/EtvOnmvZ2+hJ/bt4Q53yM7igD36vB3q8ljdkI+dREdWAPJkfVQkuOF/t2TMH18KdYs7Y+j+2fgzo2NePlkP14/P4hXhPdLSnuiyqVXai87xj3WaEdA/+EQPv3Iz5KtioVpklWFxV692gqVAtamHcqaUWz9Pjtka9JUuesLceOWKkAuwtnzc3FEoZf9Y7B9zyhs2zOaGkPAjyHcx2D99tFYu30UVm0bQbCPwJKNw7BowxAsXE+xNaUE1vTG3HV9MG99OWat7o3pK3pj8jJCfVEPjJ7bjY69G0bMUjGwrgR7BwP1Nj2yCPVs49hVJ6aoXTqhnmucusItgrqO7fCLYC64KwxT1bUr1q44fGpuFOIUSyfUYzIJccJcULecuhVDl+xQjFIWLdceDeWlC+6WM1eoRddHVMBYWS5VwM1z0amKp1twF+xNeKUi1GKHiIO1Sp2sUHleXavH2s8hsFeFurioidaqbBQvBXQx1Z4gtSdLbZduhWRotMOsXZA0UfqL8Esl1NlbULrtFe5nZINcoBbYTX3fz0+qN2cB3qjiOjl526lX9j7WG1aPZIdfBHEb5JIFeIFZaY62y7bArdaGue3W7Zi5fY1U1ambc3yuEIFeMFfoJdwTAWHN4a+YOlvfkGbwD/Uw99urQwMjtTjJg9D2NjAX1K0NngONUw+J1sQqga60Rm2CoX1GK+LnkXGWouK1GYa1t6iJn6f5IS7Bk25dGz1b4ZYWeSHIzglCbm6IcenaH7Snim4NUEncfIwcVohxY+nSp7bDrBkdjFNftLAzwd4eSxe3w5qVXbCRbn3T+p7YtKEXtm8tx949g3CIzls6uHcQ9u1WAa4+2L65O7Zu7Eqgd8OeHeU4sHsADu0ZQKgMJtBH4PzJcbgsl35xCm4S6JoMvX1rPu6o7vndpcalPyK85c7vP9Q2bRvx6OlmPH62hUBXhobyqzfixeuteC3AfNiNt4S5ife+JZToMF88p1t/tgdPbm/FtVPLcHTbFGyc3w8zhrbC4PaJaJsWgHx2kJlBrohXWEVhELrxELpkQTaITjmgUQ34NaQayTXXgW+jOoQv4V2hJvW+g0vtb6hv4VqH4rFzra/gVOO31D/DpdZvDeC9GnyLAJeadNyEuLvCKXTddP/qLALlyDkC8HT8Fs3qfw0vnvNzrU9QN0SAWwMC3RE+7Ey8OSrwZ0cQ5MFOphlh3rwWQr1rI5wjinDv+gjzckSEd0OENuc1zb7hcTXEBzsgK94VbfIDCfc0zJ3WFbu3TsKF08tx99YWPHu8ly79kHHrr17tJ6gP4DX1nB2iGel83AttqP3jTweNPn1S9swuA3Tlur/m569FTNrE++GjtbA2xOYIS2UH7q3EzdtLce3GYly5uhDnL83DybMzTAXHvYfGYsf+Uabu+o4DhPw+wZ3unbDfuHuE2VBjxdYhWLJpIBZvGIBFGwdh8cYB1grU9b0xZ20vOvVemLGqnGAvx5RlvTFhUW+69d506z0xbHo3DJzUGb1Gya0XomO/fKqAcM9Byw7pdOkKtwjgSVSiia9bMfZEuvN4k86o3b6kpGyrjICgnlWUYBx7QiaBnW4BPTzZ37QqI5DUQnVdVG7XArrZSYnHFuwtV25Lt60QDI9TBO8owltSdouyWlQiwK7yqOvtkgPkWQXQBXid0+SqSgnYE6MKuQjskjqKqhOlcup2eqPFSYuntjOvCnUdV4Ze/OETWunSfzFRagNdIRjJPzbYQN6XgNZ2S3LgNtQ9FKjnC+kJAwVwSm/AQJ7HgrnqHBiZIYQVU1drAz2Q0kSpHUtXyCVcwxJCXQuRbNdtA1yAlvO2wa1l/1VDLnYI5jPI7cfEBBC2BDHbsGiCPZIOXUAnxCVzHMJWUCfwTXldwt0/rBn8QpuaMrty5zbYo5XaZNy64vTWhhja4EIuPTLO2uxC4RZrP1FLynJRDF31XJJSvOnSVeM8BPlFESbkkpsbjHwCvlVJFNp3SED3bmno1zebUM/DqOEFGD+2FaZNKcWMaW0xe1Y7C+oL29Gtt8eGtd2xZWMvbNlkAX0PQX34wDAcOzQMRw8MwfHDw3DyyHAcPUj3vrsv9u7sbXRwb38cOTCI1wzGsYNDcfrYSEJFq0MnW2mL12eZCdGH95fhgdFyPCbQzbZthMVjA/OKyU+C5tlzrYrcQugQKu8U692Dt++UpkeoE+ivXxHqT3bh4d0tuHVpNY7vnoENCwZizsi2GNk1A51bBKFFuDPiPeshmnBV+CPMuSZCnQhKAlYwDyTM/QVyumUB3adRLfg61aVTrkVIfwd3OvNmjjx2qAnXetXhWteSC127ax1B/hu4sW3i8B085LD5fL4COJ15kHs9E0oJdK1NF06A8/V8GvEatl7OdeDlUg9+7g0Q0LQR24bwdqlP6Rw7guYcKXjT5fvWQ0SAAyID6yPSrz4ifOsT7I5UA4QQ+sFNqyOseU2CXtCvRefugIw4N3RgZz6kXy4WzemNQ3tn4caVdXjx9ADevj5syhCozsxrOvQX/KzfvNlJiO81e6/+9JM21dbm3HsN1OXUVSlSYH/+XJt3bDXFwe7fI9jvrjPlGe7dX49bd1bj+o2luHp1AS5dmYNzF2fixOnJOHx8PPYdHoU9B6kjY7D78BjsOjgGOw+NwY6Do7F53wis3zUMK7cNxLIt/akBWLq5HxZvLifge2P+OoG9D916OWasLMc07aK0rB/GLywn0Lti8JTOGDS5E/qN74CeI9ug65BidOqfj9bdMpDfNolAV9aLYJ5IUAvWkpURo5IBtqzCX5Emb10w1zkrBEPnTeArnm7CLnTpn6GeYdVjF9TNTkp06QK7nLlgXjXrJSpVQA83jjw6NaZCiqVXhF7MAiQrZ92Ot1uLkqw5P+2s9PlcghVyEcTtDJjKY4uFkty6ZEPdOHABm7y1JkOtFEbB3A6/WHDX5ChBX5Gn/osqjQbkfEKBXAokkFWERoCW+7bduloBXTtymDj6/wB126Ubp27ut4CunsiOHf2voK7bcuqKtdtgrwpsW5Ec1qiWiw13HVe9bZ8LI9xDBXi1/wPUA+nabdlQt8IrXgbocupV4+mVFRl/CXVJe4vGJfuZ8rnKPVeBLqsCo2qiByIjJxjajSgt089APbcg3Dj1nBZ07QR7y+IIlLWNRefO2sQiA4MHtcCIEYT6uFZ06mWYpVTGuR2wdGlXrFDoZVUXbCbQBfMd2/rSffcnrAcT5CNMbvmpoyNx5vgonD0xCqePj8CJI0Nw9PBgHDlEmB/i8SECndA/oetOjCbU6dQvEOpXp9Ohz8WDe0vw5PFKgkEOfaXZf/P5s40ExmbCfLtJpVNs97XATb1VYav3hNE7ucu9hBL1ki792V68fLwHd69uwPkjC7B3wzgsnNQVw7tmokteGEoSPZEV3BgxTWsj0l2qh1Dn2gimG/dvWB0BDeWa6Ygpv8a1EeBEmNKhKxTi1ZguXVB3qI6m9WugeYPaaFK/NtwEdqm+JXc6eAHezaEamjjWQNMGNeDN5whq2gBhno0R6tkIgU3oxNmZ+BPy/my92aF4EfBebvXQnK5c8lTIhfKifJrUgz9HE6GEd2RgA8SGNUJ8ZGOjmJAGBu5hFXAP9XRASDOOBgR3j1p83RoIaFKdzr4G4oIbIC2ecG8Thcnj2mPLeq3aXYUnj/jZvtzPz1GTyuwgqY8f9uIn7b36k7X/6k8/q9Qvz3/cY4CulEhNmD5/zv+fZztMOYaHD7dQ2/h/uB0PHm7H7XubcPPWClzTFnpXZ+Pi5Zk4c34qTpyZiKOnxuEwR2wHT4zF/uNjse/YOOxlu/coXTyBv2XfcKzbNRgrtw+ga1ep3r507n2whK1qsc/XoqXVfejU+xDoAvsAk/o4Zm4vjJjZAyNmKAxDxz6hI8pHl6HH0GKU9cpCYftkU0qgqF2aUUFpCnJbE/Ct4pFdHG9Ab+WtJxmAa1WpnLmkY8XUNXmapDY36nOhLyNNiJq4uQV1O/vFcusW0AVzhWEq0xnt+Lk1MRpDqGuSVCmNVSEusOu2rjfuXC4+0ZIBejxHAnyMHL5Abrt2S1ZIWrLCLRYrBXSbp7ZsuP8j1OXOlc5oOfV/mChVyEWxdBvqIXEEMFvB3DtMbt2CuoDubQCuIYR6FnYGv4Z6hazzirnT1fN57d7ofw11TW76IkhAJ4QFdS0gEtirKozDHLUCf3CM3z+AXW2UPniVCVDtlypQD4rwMhAX3C2Y65wKf1lQt0MwArpaG+o22C2nrhRJAl856Nr4wuxe5Gkcugp0pWYFV4G6VRc9k1A3mz9TSl9U+EUpjCqjm18YipLWUWjbTlBPJNTT6dRzTTx9/HhBvZRQb0uotzeZLatXdcP6dXTpm3oboO/a3g/7dw3Akf1DDMzPnhiD8yfH4OLpsbh0drwpuHX+7BicPTMGZ06PwSned4LAP3VyLM9N4H0TcZku/YqZGJ2FO7fn4+GDpXj6ZBUduparr8LTZ+vpFjfj5UsO7w3QOeSXG/9wED/8dByffjxBqB/BO02AvjmED28P4d3zA3hyexu+P7caR7dNxfr5/TF7ZDsMaJuMUo5gssNckerXEPHNHejOaxHmtRBM2AbIjRO+PvWrw9exJvwIbj8CXDFzyZv3N+c5b0Gdx4K61Ixgd+f1LnTqToS4E1tn49bZ1mFLN+9a31JzPk9wcye6andE+LgiuJmjAXqAYM2ORVD3oFtvSrfuzo6lCV/PQ52Ja334sTMI8mqIMP/GiA5xQnxEYyRGN0ZKTGMkRxPu4Q0QE+qAqGAHxAQ58vnrE+p09B5SXePcA5vUQoB7DTp9unff2rzeEbkZ3ujfKxNL5/flCGoO7t7aRLDTjb8/RB3Epw/78OMnuXRBfb9x6qrfbmLqhPprAl1rABTmUrEwpUI+eryTUruHcN+Nu/e24vvvV+HGzQW4fn0OwT7LqgB5aRrOXpyKU/weHD87AUc4ctPmGwcJ+v0nxmGXVpweHI6NewZjzY4BpkbMiq39DNiNc988EAs39MfcNX0xY0U5pi/ri+nLlfo4CJMW9cfYeeUYPasXhk8T1Dug35gy9B7RCp0H5KG0R6YpJWDXYtfkaX5pEnJK4syep1phmllk1YQxjpwwj88I/Qx1bbChnZKU0qiKjpLAHsv7taJUEBfMtS1e1fCLlb5ohWCqTppq0tOaHFWKoq5X5otV+MvA+1dQt4qCWbFzazJUMfTKNEYB3V50VKnK+Llh4v8C6lXd+meQV1XFVnfSL8IvNtAlTZYqAyakolykgbrArPsJZ1Pbl8eCtx1esePq5pxcPqX7LBdvpenY8SNbQfyjQvjHKZYuoEdomKLXNpOmBPBnEdy/lkIuBHaIoM7bYQR8eJzl0u16L+Z2BdRDdb3SFqPowquA3YZ6iEYHURbEbXirFeDlzquGX9RacNcWddrkQjv3V06MJqb5G6duSRUYA00euiovpmb6Iy3Lr6L6YihyCfP8luFWFUa69PYdE9ClK6HeJx2Dh+RhBKE+bnxLTJ3aGjNmlGLu3LZ06l2wbm1PbOKQd9uWPthJoO/ZOZAufSCOHRr62XVfOkPnfU4LhyaZgluX2F5We2kqLl6cgnP88WpXoov8MV++PB3XtEL05mzcvj3PFJB6+GgZoaCd7+kan67B8xfaIHqr2elHQH/9VouGlFKnwlWn8eNPZ/D+nSoZHsX7V4T7i8N4+v02XDy8EHtWj8biCZ0xvnce+rVOQGmyL3JC3JDiSwA2d6RLd0A4HXGwU10CneBuUIcwr0Wo14QX5eNYG74NLaj7yKET3AJ6oJtAXJ+Ar4mmdOEePN+M8FX4pXHtamhcpxqca38HF7YCu2u9GnTrcuzsAHidf5OGiPRtgmh/N4QS0kF8H8HN6NibsOMg1Js2+A5u9b9lR1GdgK8NH75WUPPGCPNxQXSAKxLC3QhwOvOwemzrISmyHpKj6iM50hGJEfV5f33EhxLwdPICu0IxET508b6UjyPCvByoegj3rYcgzxoI9KyO5BhndGgdiSljS7Fz8zj+/63CC7r296oIydHPuzc76cjtnZTk3q3NuhXu0oKuly+kvXTre/j/tpdSnvteA/X7D3bi7p3NuP39aoJ9IW5xRHbjxmy69lm4Sl26NtOU9z19YSLhPhEnzk/CEW1yTbjvpQnYwVHg1gPDsHHvEKzfPQRrdw7CKsJ95baBWE6oL95IsK8biDmrB2DmigGE+2BMXToI4+f1wygb6GYxUiu69CL0HFpodk/q3C8XHXvnoJ02su6STqgnIb+M7rxEMI9GWn6EkcoIZBTwNqEtVYZfYgl7gjyLwCfM7bK8dpkAG+hS1fDLr2PqFtBtp03oJ8vlx/B6q9a6ctaV2WKVDFC4RbVlBHUrNGPXcwmNV/zdKvBlQ1z11e3YuqRjQVz6bHYN2CuhXhXm9vE/qErtl1+EX3wi2SvoydR7KNaj4jOUykba5SCr7syha43b5puxexcjQlxhlxD+UfrDBHfrjVb2Snb7P0E9VK/NPz6U5wVkG8rWZGelggnhCEJb0jXhsYFGulb3BSkuz9YCuh7vS1VC3Qa7pHOh5v5KZ25DXRLQNUkaxy+ALd2OTgpAdKIF9KT0YOPQ7d2L5NTTc0LMStHMPJXRDTF10TNbBLENNPVdCkoiUFwagzZt49G2QxI6dkk2ZXV79Eo3qYzDRhRh9NhiTJzcGjNntcfc+R2xaEkXrFrdGxs3lmPL5nJsp0vfvYtA3zcERw4OxYkjw3GOLvwyndYV/igF9OuXp5rUxKuE+dUrWlU423Jo1+bgCoffV67M4o96Nn/g88yS8gd06I8eryAMBPNVePZ8LbRL/qvXW0y81lrKruE+oUKXrs0gfvyRUP/hHH78eBYf357Aq8cHcO/yJpzePRub5g7ArKGlGNouFd2zQtE61hNZgc5I9mxImNdHhEtdOvQ6CCLQAxvVQ0DDenTphHp9QtShFrwcCPD6teDbQLF0Qr2hoK7Ml7qI8GiMcE8n+PE5mjeoZuLrPjzfjNe71KYzpzt3JdDdCHTF2pvyfDOBv0Ka7Az3dkFMgDui/Fz4XI0Q2rw+XXQdeDvTqfM5BXaPRjXhS4ceTKBH+bryelfEq1OKdENSBEcaYXWQGl0P2QkNkJ/mjKLMJihMb4LcFDdkx7sgI8aV17oiMcwNCaEuSOAIJT7EBbFBTuwcGlHsXPzqI9S7DgFfm8/ZGKUFwRgzuAgbVg7HpVMr8PLhfrx9ecCswlWO/4e3+wn4fXgj0L/bxw5V+e0qBXzA5Li/fL6XoytLAvujx7tw7/523LmziWBfxdHYYmoB4a489rm4+f0cXLs1G5dvzMC5K+z0jaabWu3aF1WbXO8+OgY7D4/G9oOjse3AaGzZNxLrdw019WJWbB6CpRuHYPH6oViwbijmrh5KsA/BlCUDMW5uX+PSR83ogcETO9KhF6PnsCKUj2yFvsOL0XtoS/Qa0hJd+uWhXU+69m5phHsaXXsqCgj37GLCvDAKWWwFeTn2dFMvxq7BrknUSFO1MT47/DPYdawyAQK5JLhL2vfUgrsVbrElp66YeniiFQuPpjtPzI7ntbEG6qrTrqwWq2xAkKkVI+dugE9nb23eY0E9MjmG90UbyNsQt4EeTFZZ5yyQV2VkVacul17VqVdVpVuvhLpCMBVIl1O3gG65dL4xpfJQNthVD9iGuqRjQb3qsEGZLr5y5XTtculy+pZjt960ATmvrwp1hV8EdQE9UkMXTSDwXDjPRSVwaEPZ4K4qgb0q1CVB3b5PqgS6bluhF+PKq8Ddhrq5bbJfLKduu3Qb6rEcpsWzF0/gf7pkgT0QMQS7UhhT6AhSCazULLpxSrXRM1QXPS8UWfnaqUiyXHlhSaSBeWnHRHTsno7uvbPRs7wFevXNYZuJ8r7ZGESXPpwufZQpDdAas5WfvqgLli7vjjXryrFxU1+Tvrh9a1/sIdQP7R9Clz4cJ48qi2W0KYlrqilenoIbV6fjxrVZuE4nfu3abLOTv0qzqpLi9Zvzce2GKvwtsID+cDkBsJqufC21zrQqLvXm7Ra68u34YOK2KkC1h+1+fPp4yOzm8/HjSd4+ix8+nMOrp0dw8/w6HNgwCcsm9sD4Hi0woDgOHRJ9UBDohHQ683jXOohxqYMIAjiIkPYjsP0N0B3g38CBUK9HqNcxUPeuZ0Fd7j2wMe8X2BvURKBzXUQ1JxS9XBBMB+2ric9GdN8u9eBNV9+0Xi00kerWgDsdejM+VzM6/ubsEDwaUHL7Tsopb4w4/yaID2yCGD8nhHs1oGOvC39XjQaqwbNRdfiy0wiiq1cHEuXjjGheFxfUGClhTsiIdkKLhMYoznRD+0JPdGsTgJ5lwehWEoT2+T5oneWJglQPZCc2Q3psE6REudLJuxDwLnTxzgS75GQB3r8Rwgj2MO/ahH4jdg7+GNw7F2sWE+wnV+Hp3V38fPfh3euDeP/mMN7Svb96qZK/Wol6hJ3sUdNq8ZLOP6Nbl56aUMxOOvVtHIVtwv17q60FZHcXmzUId+9ZK4Jv35mHmwS8irNduTULF+nez3IUp12VDp4S2CcS7BMI9nHYcWgswT4Gm/aMwLodw7F6y3As3zQcyzaOJNhHYsGa4Zi9YiimLRmEyQsHYOKC/pg4vx/GEO6q7DhwfBmGTGyHweNL0X9UCfqOaIXuA/PQkb+Bdj0z0L6X2kyUdE4zYM9pFfsZ6gJ6mtnn1Nr+TguSpGTCPSWfLc+rNdLCJN5nQ11uPSUvriIUY4HdlgV1ZbcoA0YuP4qPjee1McbFC+oWyK2Vp2EVVR0Vf69ckESXH0/nnqQSAlblRnUQArnt2CV78ZF4aEczKmWB3ZYAb8fRbaDrtrW61KqnLrD/Ivwidy6o22AXzMOS2DNROhbUbbDbrr0q1NVKnxcoybFHC+C/TGnUNfYmrFp8ZDt1QT1KKUOKP7FHU+jEhroNaxvckkBdFeRqI+P5H8HH2dfYwNe1wZEWxI0rj5aDt5y7oG7D3g6/VI2p2+GXmKQQxPI/WTAX1AV4G+qJaUF05REEewgVTKCHIiMnjC49zEA9u8DaX7SwVTRalcWhdYcEtO2Sgq59ctB3cEsMHtEGQ0eVYsiIEgzikLR8QAv0HZiNgUNaYMjwXIweV4gp00sxa257gl1lAbpjw4Y+2LKlHFtNxstAk/Fy4vBInDo2EudOjcalc4Q6XfrNq9Nw++Zs3Pl+Pr6/Nd/UORfQVUXx9r1l+P7uEsZxtnIAAP/0SURBVNxS7vK9JbijxUWKoQvmrzfSmW8ysoC+DR8+7jQTckbvVbdkDz5pC7dPhMi743j16gQePzyIy2fWYseacZgzqgOGtE9DF45cymKbI9+3EVLdaiK2cXVEN6yJ6MZ0pQR5IF25XwO2Tg0Q0MgRfg6Ee/168KcEdjl2ufdg5/oIdyf03Brw2jp06nx8kwYEO921uwNv1zR560EEcAAduA+f28uRDt6htgF6cwLeg8/lSag3V1iHrT+vC6PbTwxohtTQ5kgMdEOkZwOENOHogWAPcGGnoqwbjSYUqmEnEuXVGDE+jZEU7ISsaFe0Sm+OTkV+6EWQD+wagSE9ojCgcxh6tvFHxwJPlOU0R8sMD+QkuyONrj0lysk48YQwdiaaIA5sbIAeE8BRh5eDibcHNa2J4Ga1EenrQKfvifJOWZg/pRz7t89gZ70Gd7/fimeP9+PlUzryZ3Tnr44Q8sdN6Ovt28P8PzvEDlkufTeePt9p9OjJNtx/tAn3Hm6A9kB9eH85HvH//DE78kePVOJ3Gc8vwV3qzkN+L+4tItjnEeyzcfryDBw7Pw2Hz07HgRNTsfvIRLr1cdi2fyy27B2NTbtHYf2O0Vi1ZSSWbRLURxioz101HDOXD8XURQMxYV5fjJujol89MXJKZwyf3IFqh4FjS1A+ohB9hhegG0eoHcszCPM0tO2RjlI69uKOSchrE0Oox7BNQG7riv1OKzJkrBRIpT4mI4vH6UUJSC2INUrn/emFCcaZC+gCuwBvQ76qS5es8IsVWrFj5fFZCr8oZm7dZxcDk6pCXfC2qjeGE+rRCE+IpaIIdDl4cbIS6LZsNv5/hbrt1JWrXoH0L76QGxfQvSMUL2cvQoAL6OHJkQbqBuI8VzUUo+LvlQ7ccuZ2OqN6K6kq1HVdZbjG/3+EegQhblIS6bBtMNshFRvk9m1B3HbyOpb0GNuh29daUJdTtxx5Vajbbt1y7BbEJQHdnjgV1KMTg43sMEx8WqVTT0yTK480IZjEtEACnu48LwJZBZEW0Iuj0Ko0HmUdkunOk9C2UxI604mUDyzE8DFlGD+5MyZO64IJk9tj7HgCnl/uIcPyMGx4PoaPaMFzhZg+sxRz5lVAfXk3bKJT3769P3bs6I99e4fi2NHROM3h8ZmT40xFxSsXJuPKJbr0azNw7/Z8PLi3GHfpyG7fXmhK497WQhT+oO+qkh9/0HdVJ4Q/7l9CfbPRmzfbCO0dn+O4H1RVUEv83wrsmrw7ZsraPrp3EBdOrsXWFeMwfXh79C9NQbvUAOQHuyHD0xHJbrUR17gGohpURxQddayzA8Kd6hPqtQ28AxrXJ9wd6M7pkh3l2An2BoqxC+iOBHpDxBCqsXTLYYptO9cm1OshxrOhWa4f2oSuW3Kva1Z7Brs1hD+f35sO34sjAU++jqfahoS6XDodf4CbI8LYKSTQpaeHeyE5uAmh3QBhzRwId60atVaoBrmyQ2lGqHs2QqxPI3YCjZEd7U6ge6J3WQRGl6dg4uBUTB2ehvGD4jGku6DuTdg3Q4dCD7Qt8EJxbnPkZTZBdrIrMhNckBbrjOQoZwKeoI90Q2KoC0cAirVb8XYp3KseonwdkR3H5ypOxIQRbbF+1QiOzGbj2qX1eHBnF54/Pog3L4+a/4PXL4/g9avDeEkn/+TpLoJ8Ox4/lbbh4ePN/L9eR63F/Yer8PDBCjx9tBLP+H/+VKG2JytNltPDx7zv2WrcfbQC1+8swrVbC3H5xgKcuzoPpy/Nw1HVijk+FTsPTcA2U1pgtFVeYPc4rN0+Bis2jcCitUNNIbD5q4dh/qphmLV8iKniOGZWD4yc3hUjp3bC6GmdMGpahwqoF6H/mBKCvQjdB+WhS79sdOAItqx7Blp1TKZTTzCbbGjyNK+N6sRYFRwFdLMgKc8qH5BKVy6QJ+Uq/BL+Ge4JOdbkqGLpVaFuh19sp26BXROoVlqindkioMvB24uYBHLls8u52+GXyGTVeLHCzqHxiq/TEMcqpi5GauWoFXKx0hnFTDvUIsBbx/ZtQdyWHYKxgV41JCOwewZrstTfLDz6RfjFwJaQ1o4bxlHzdpgpWMM3xzcqQJuFRrxPDtyaILWWtaqge1AUe6hY/hHspSyFmUlT49z5xnSdXLqGJ/oDBfVg/lGa1NTkplIUo5LCCPVgnlPog1An3MOV6cLbFoStkIoNaRv6kex0ohS+UVyeH1gY/45QdjqmFdj1GrxWk6nm2GTCWM8ZrtdRqCWGoJdTF9jl0FUPna32HQ2lVMQrKikIcfxixFOx+s81E6cKzVh7jiZnKOwSRqBHokVhNFpwmNiiMBIFhHoJv5TtOqeiAx16915Z6DeI4B5ejDEcek6d3gkzZ3fD7NldzOKiaVPbYOKElpg4vgCTJxZi2rRWmDmrDebO0yRpV6xfV45NG8qNU9+1czAO7B9JqCubZSxOnZyAC+em4PLFGdZ+oVdmGJd+j1C/Q+d1l61VRZGu/KHAvgjf3yfoHxD6FVB/+nwdXrzaiNdvtpq8aMH744cDpvDUj5+OUSfw08dT+PHjSXx8dwIfXh7Dszv7cOPEBuxbMw0zhnZCD7qlInaIaX4uiKGLDnashuD61RDaoBZVG2GN6LKdCWC67RA69mDJqS686lVH87pa+u9AaNdnW8ekMgbqWle6akI2sll9U1QrmtCN9W5AyDYkiOsjki5XimjuQCgTiM2ceOyCcCq0WWP4uxPwTrXh0VAToHwdPq+XixYN1UdiSDNk8XuREuKBaO/Gxv1LKgvQtN637ABqwpcjATn4BL+GyAh3QXFqc/QpC8eYvsmYMiwNM8ekYfb4dMwYm4SJw2Ixsm8YBnYPRJ/O/uhS5os2RR4oauGOvAwX5Bu5IzfNHVkJrkiPcUY6XX9qpCvighrRtTck4NmJKM/dsz5i/Z2QFuWBktxg9OuVjlmE4o4t43H2JEdb17fSbe+jY9dWe8fwioB//uIAob4bDx9twwO6cwH98TNtHbiRwNZK09V4/Ij/12yfPV1j5k2ePVtLZ7+O162l1uHB47Xs/Ffh5t3luHpzKc5fWYgzF+fhxNk5OHhyBvYemmzqxWzeM8o49Y27RpsKj6u3jaBbH4pF6wZh4dqBdOv9MWNJH7r1npg4rxvGzeqCsTM7G42a1hFDJpRi4JjW6D+yNXoPaYnuAwrQtW8eOvTKRWvtmtQuiVBPJtC10jTZpDVmUzlaqFScgvQCOvEWsUgkpAXw7JJEtpGEeqgBu+LrcZlWHrocewo7AIVekviYZBUBY6uVpZ8zZCpWmUZr2b8yYMilKI7Uo5MJb8I+RrnpHLWLWZE8H1HRRiXJmBLuiTKndPU8jlJeO9kURjaFik2UohG6rfi7DXO7tYBuQVs7HVWNnVd16rq/EvhsQ2nIfw11ATeAINSTG6jztkBvzcpaANcwQM5bgDeZMaroqGJf4ex1BPWYCPiZmuq8Xo+xVdEJ2Hnq6qmkMALZwPZzOqJWmPohiO5ZsI0QcNXGSZWhF1u2Q4/mhxjNzieKzy3AR/DDCueoQrI+RP0HWP8JEbzedvB67sh4a/m/wG6gHqk66BUlc2NVA92H16sao6+p1vi5brOGXIlBJhsmmo49KsnfOPX0nDBktoigQ49EblEk8ltGoagkBm3aJRLqyehGoA8aUoSRo9tgzLhSTJyk/PNOmDevCxbM64TFCztjycJOWDC3LebOKsH82W14XIZ5c0sxn+3ypZ2xcT2Bvqkc27bKpQ/HkcNjCfTxOHliAs6cVpbLTMJ8Li5dmokrV2fh+++teLl09/4i/siX4vETDrmfEOyPlxDk1FPefr4aT1+ux0sC/Q2B/vbtLrzX7j2m2NQR/PDhJH76dBa//+EC/vDDRfz4XvHzo3h8ey9unVyPY+tmYeno3ujbMhX5HPnEK0vEuR4CCXFfwjqAjjmYblwKoUsPcSGkXeoiXAuNCNdQl9oEuFaJWqEOTYIKzqF045EejnTkFOEd1bwuoulgVZwrwb+RaWPoZqP9HOlqCXfVdPGk21W6YnNnhHs4IbCJI7xdasHDqbpRcx43d6mJZjz24/MnCOr8PqSFeSHW1xXRHo04ClBtl3rw4YhAcXUf5+om1zzW1wGpYQ3RMqUJuhT5YFDXUEwYFIMZYxIxb2oGFs3IwqKZOZg7OR0ThsdhYK9A9Ozkhy5tfVDWshla5blRdPl5TdEypynyUl2RneBEsDe2Jl2D2VEp751gj/JVHj1HCSplEOiE5EgntEjj67aLxLiRxVi2qD92b5+Cs6dW4M6tnXj+7AiePz9CoO+n9hqo33uwgf/nGwnqjXimWjwq4/Cc/89sJU2CP3+xno/T+Q3s1DfgseD/ZCMft4Ed/zrcuL0Kl64twflLi3Dm/AIcPz0Hh45Px66DE034ZePukQS6VLHydMtgLF7fj1AvJ9R7YebyHpi5rAemLe6ByQu6Y/L87gR8d4K9C117Rwyb0B6DRpehfGgb9BxQjG59C9GhZ56p5FjULhVFZekoLM0w5QNUDyandRrySjONclT0q2UKMlsmI7M4AWk0VMl5YYR5CGWV31VtdGuC1IK4AK82NT/BQF5QVw67yWPPrsiUySDolZueQpefEkEjx86Bzj3GwF4At2SxK9gcC/wyp2KNjmNTI3lbkCf7xDw69PAKsIeSU+KsHb4Wd22oC9impguhba/g/2VlRm3ub7t5GuewQKha7j84dT25DXVryGDJCqHovBVm0fDCQF2111XdMULx8VAjH70Ab1fNgLEnTPUaVrqP4K4/klAn0CXllocTsKqUGBDpaVy0HLpk3DRdtiBeVXb4JYYfYgw/uOhEfph8bgNzunQjXWtCO/qweR9fx3b7em51FhHahFZuPZoAJ9gj+B5UpCsmwd9IVRij1BLecRyaGaeeolBMkGljFYZJ9EdiWjBSsoLNRGk6XUJOYQQKWsWYOHpppyS065KErj0z0Z8uffjIEkK9DSZNLsNsQX1uZ8K7ExYt6IQ1K3pi7aqeprbLqgotW9oRSxe3N4uO1q/rSaAPwO5dQ3DwwEgcPzaeDn2SAfq5s1Nx+ZI2Q5hnsluu35iH2xxC21C/d3+xSVV88mwlf7yr8PzlWg7V6cxf8wf+ZpNx56/fbsfbd7tNfZH37w/SqR8m2I/h07tT+OnDOfz+4wX8/P4C3j47ibvXduDCkRU4uG46lo3pjX5FdFLBTRBHdx7SqBb8HKrD16EGwV6XMHekG29gQinBKojlQkdtoE7nTsiGutaCqh+G0FGHEqjhHoSaJ12rF8Ht64Qkv8ZIDmiElMDGSA1yQkpQYyT6N0CMdz1CvBbCKhTanO5fBb/c6PZdHUwpAS867WYNvkPTRtXQ3LkGvN3p2AnpJir05VYb0f4uyOT/ew6/E8nBTRHlQZi616Mz5yijOd8zOxRNnqpAV3KIEzKjnFGQ6IpOBd4Y3isK00elYP4kAn16joH6wulZBHwmpo5NwfABkejXIxS9uwQbx96uuDnK6NrbFDRHSZ4HirOboSjDwzj2xAhHJEc0NpkyKRFudO1OsFalclTCvzshrBESIx2RxY6gTVEA+nRPwcQxbbBm+TAcO7wQt25uw6OHe+jC9+DpE2W97DQu/eHjTYT6JkJ9M/+ft+DNu+3WhPe7XXjzdkdFvRiVF9iCZ2yfPN/G67fwu7KZncJG3Lq7FlduLMfFK3Tslxbj9LkFOHpqNvYdnYqdBydg895R2LB7ONbvHIa1O4Zi1ZaBWLKhL916Oeat7oVZy7tjxtJudOvdMWl+V0yiY59EqMu1D5/SHsMndsCIiV0I9vYEeyl6DixG596FaNs9FyWdslDSIRvF7bNRWJaFAsI9vywThe2yUdAuC7ml6WhByLdonUqo04W3IMxbqERAiHHqdnqjBWuFXeTE5dTjPkM9MUegr1iQlM7fOKGfkkPYZ8TwNx9l4CyoS9HJNI9y5xXgtqGu23L0CiFHKlxLN6/OQAkgBuIEumS7dRvqkhXBCKoAulW8y0RCyFwTZqlw6zbQbfmEC+6VUP/FRKlgbb+ALdupW27dmvTUC9mQtsMvynix71Pmi96Iiasb8GuIYXcKVsdgp/WEyDErvFLh1PVBhNGVqwyuDfRKWTHyqhLY7clUSeGXcL5XO/wSEhXA1+DjPod3lDIZAKU7BoZbk6N6bjl1KSKWkI9R1UXt+u+PuCRCvEKKnSuGrlBLXKri6hQhHp/GL1Aywc7HK/ySmh1qTZTmhhPqkSigSy8ui0ebjkko65Rowi89y7MxeFgRRnHIOXlKO8zV5s90LksWdscKuhlt/rxpfV9sXNcbWzb0xuaNfQzI167phnVre5j89B3bB2LvnqE4dFChl7HGpZ8+NQlnz8ipzzDblgnomhRVyOXe/SVGqrGt3HPtgam9MF+92kRtxutX/KG/2WbCLa8N0PdRh/DuvbIptA3cKQP1H96exo9vz+Lj89N4dHMvzuxfgu3Lx2HeyK7op8mqAFeENvwWgfUpxxp06NXgU49Qb2jFx30dlMVipS4GOdUz4Rfj0umGQ5w1ySnVRiClcrpxPgS3nwsSCfVEnwZIonNNI9zSlHmiOuYqm+tRk51ANYK8GkKbVUdoU8XA5fhrI8C5rll96uusFaK1TchFTr2ZUzW4N/gG7o7fwJOQD/NyRHq0N913KLL5/Yvl60ZxdBBGBXrUR4AHOwgV//KnU47T5GcwerSOwLAeiZg+ogUWTyvCitktqSIsIMyn0bVPGBaDUQT6kD7h6NctFD07BKJzqS86FHuhXUuCvdATbfKpPC+U5vuhKNML2UlNkJPsgRbJPE7wJOBdESXH7s9RSYgzksKdkRDuiIQoR6TGOSGXnUH7klAMG9ACS+b3xb7d03Hpwkrcu6OdpujcX6iq4w524ltNTfuXb7bjzftd+PBJE9yHTEqqyiC/eaONs1VwbSe/F3zcy12mvK+AfufeBtz4fg0uXV1mgH7u4iIL6idm4QDd+r7jU7H94Bi6dUF9KNbtGIK12wZh+ab+WEywL1jTB7Pl1Jd2N1CfvKCrceqT5/fEhDndMGKKJkw7YszU7hg2viP6jyhF78Gt0LVvkdklqU2XHJR0zEIrgr1l2yyCXWUFMpBH955bSpfeSpOj8VQcFYNU/u5S8sORxN+gYutJuQrFWO7bcurKfIkjzBORXsjHFiYasFuFvWgOZdrSIwh0uncDcYK+QnLpVUGu22KLju1Fj4o42MC3Hm+BXTC3oa5Wiy/t0IsmWKtCXZw07CRTtdBTUP810CWvMIVi6Nb/J6hXdehVYW6tjNKMrj3pqdCMFZLRsT0za/csZjWp7hf0dU3FY6rG1E0hL/OHWdA1C4UqPhBBXTXP5Z4j5aJN2MVy6gq5yGXbst265dglhV4qnbrAbteF0XPrg9ax4vGCuiZKTQgmwQrBVIV6LJ23YB5PN65Wt2MSlQXjT7AHIoEwT8wIRZJWtPE4nsBP4xAvk1+grPwo5BQoph6FvFZRKGgdi1btEgj2RLTvkoxefZWDXoLxE9tj1qxuWLKoD5Yt6YMVS3tj7epybFjbz0B9y8a+2LGlP3YR4IL4tq19sX1bf+zcMQB7diuWPgxHDo+iUx9Hpz6OUJ9Apy6oTyfUZ+HGjfn4/rbi6EvouJbj0WN7IZGVsqhUxVd0bq8E9Fd052bz4z2WQ/9wCB8+EugfT+DTRwL9/Wl8fHMKH16ewns69Be3D+DKkVXYsng0Zg7rhN6FCcgNaYIIgtm3zpcIqE/INia8GxKqjnUQ0KAevOrVhEft7+Bdrxb8eT7YyYEwp1t3Jdzp2EOc6NQJ2EDVe6F7j25O10oHncKOItGnIRK96yOFzlz1z+O8aiPZzwGpBLvgnhzI81ScXz1EeyrVsT4i5babNECQW3348TUEdhXmaka37s6Ox9XhK7jW/woejashoEkdJId7oIQ/5qKkII4C3NhhNEKUd0MENnMwbt6f7j7KrxGh74F2eeEY0DkZY/plYvrIPMybUIA547MxY3QKxgwgxDt7o0uJCzoWObNtih5lPuhGoHcq8UbHlt5o39ILbQu9CHRPtM71JNR92PqiKMsbBRleyEsl1BM9kBLthpjQxogJbkSX7ozEMCezmCkhjB1cRCMkRTdCRrwzWuX5YjDfy4K5PbBn10RcOr8Ut79fR7e+nf/XOw3Yn73cjpdvd+LtB5UVOIRPKn/84SihftikRL55tZ/fh7107HsI9T1mkvXOvY34/s56XLu5yrj0cxcX4+yFRTh1dh6OnJyJQyen49Dpadh1eBzd+ghs2DXUgH3t9sF06wOwdGO/ijBMX8xfVU7HXk7H3ouAL6f6YurCPnTrPTB6eheMmdaNjr0TBo4qpVtvhe4DWqJj73yUdctBq44ZaNkunUBX9Ua68japVApyWicjo6Wd7RLD41hCXoBXWqMcusIpVuhFLl1QT86VM483UE8rSDJu3Q7JKKXRWlVaGWYRNyQdC9JVwy/2sQ11W1WhHqvSAhWZfbZbl6ENpOn0qYC42GgMcsVtywRb7PQhY02FXOozzCucuzah1iYZiqkL7L+o0uivHYcorWaywy52HqXt2m2IC96WSxesLdk9S9Vjy+FbLt90EISultEqHGImC+igqxbf0ocRSrDKqSvWHaUeTzHvCgniVWPqlUDnB6gPkc+t+HpUAl+jIq6uLJpQFarn/REaCfBx9kSrcel67oqYetXwS3R8ZfglJl5A94VqpUtaQar4eQqBnpoVZlq5dKU1ZucT5vxi5fKL1aJVLHKKo5DbOppfyASUEQLtCHU5dUF9wqQOmD2bDp1QX7KoF5Yt7onVK3tj/ZpyuvRybKXT2b1jEPbTkR/YPxwHD0gj6M4VRx+FY8dG48SJsTh9egLOnp1ITcLFi1NxxSwwEtTn4eYtOXUtJrJWhT59psmwtXTq6/jD3UCQb8M7/tDfE+ZazKJddz58PEwdw6cfCPQfTvGHf5L3EeivLKC/uncYd89tweF10zGXQC9vmYScYHdE0XEHN6wO37pfw9+hOoIbEdzO9enKHeCr1MI6NdG8rpb+04k3JtBd6YTdCF43wZ1Qb6QKjNXgTwW71EQUnXG8V33ENXdAdNPabGshhSBPC3BERlBD5EW6omV8cxQnerKlu412R2pwA8R41TETqHHeTgh1J9AVfmmoujDV0byRVpIS6o7fwbnuV3B2+B2Pv4a3c3VE+yukEogidtoZYe6I922IAFeONgjzMDp3OfWAJuxsOGJICXVGYXJz9O0Qh/EDMjCidyx6t/NGh6LGaJ1dF4WpNZGXWA1FqbXRLt8FXVp5ojNB3rGIKuR1VLsCb5TmNkerbA+qOVpmeyE/vTlyUz2QldwMGYlNkRrfBInRrogLd7IUSriHNGIHxNFKlAtSTfZMA2QlOKFLuwhMGd8aa1f2p2Mfz1HbPNy5LbBX7jr16t0eqw67gP7+BMX/W7MK+BjevDxkyv0+UeG1xztw/8FW3Lm7icZgPa4T6pfp1C9cVlx9Mc5cWIBjp2fhyJkZOHxmGnYfGYut+0Zi0+4hBuzrdgzG6q0DsILf4aUb6NgN2Pth7qq+BHsfiu2yfpi+qJxuvSfGzuhKqHfFyEkdMWRcWwzQpCnB3rW/3LpCMBkobJti6q7nt0kmzJMIdavNapVgwi52m1YYQ6ceZVy6gB5rJkm1AMmaHJXk1JNzE4x0rLTFGHboynKxVQn1SoDHpUUiPl3hGAvukuAtvohfNsfsTkBh3187daVsV4W6D922lcb4jymNSjRRaRbJnhj9n6HO6/7RqSsZXsC2QC6p57CHB9ZtC9g21I0z520b4pLeiK5TeMZ2+Bbc5fB1XjF0OXL9gcqa8TVu2g7BRNA1a3MMy51bsiZKLaj/T6rq1AV0G+py6yoMZncakop7CepS1ewXk5ce6YWQCE8zUaoJUsXVbVl7jHoT9hbUrUyX8F9IaY1y6LnFcchvnYC81vHILYlBQWkch4/JaN8tDW07K66ebiZLx41vi5kzFXrphUULehior13Vh0CnS9/QDzu2DsT+3cNw2IRYxhDg43Dy5HhqLE6dGoczZyyYnzs3CefNkv8p1nL/awK64ulzCfUFn6EukEs23J+/2MAf9C78qMyW9weNPtGhf/p4xEBdLl16/0478bN9fgJv7h/Go0s7cX73YqyfPhDDORQujvIk0GsikO48qEEN+NWjG6/zLXwcapj8ci0m8q5fB54OtU2rnPQgTZa6NDAKdubtRgS9HtvgW0L9W56rhnC3Goigwl2qsf0OMR41kOxbFzl0rgWRLigg1AoiXE11xyyCLi3QEYm+dNO8LpSPC3LSoqXv0KzuN2hW7xuzOtSDnU5TAt2FQG9c+0s416Nbd/gSzRp8heBmdZEe0RQFSb7sIJqZeH2AW3U6+W8N2IM96hu37sXbQe7VkU7ItsnyQfs8b7TKcEZ+Um0UJNdCaY4jAe6Gbq2aoUtxU8oDXVp6mvh7RyMfgt0P7Qt9UdrCC8VZHmiZ2RyFGQJ6M6Oc1ObITpM8kcnOIzWhKVJi3ZEY4YLEECek0rVnRrkjg04+ObwhUqMd0YZuf/jATMyd0R6r6Yj37hqDi+fnmwqNT59tMxt8v/14AO8/8f/3E4H+8TT/v88Q7KfYuR/DK5V1eLwP9+9vx+27W3D7ziZqA27dXlsB9SW4cGWR0blLC3Dy7GyCnU791BTsOToO2w+MJNiHY8veYdjIkeSabQOwanN/LDduXfH1fliwph/mrBTY6dpVG4ZQnzi3J8bN7I5xM7phzNTOdOvtMXhsKfpVgL2LyvN2zaJbTzeOXROneWWpyC1NMWCXM89oGWeAnl5EYLewwy5WYa+EiolPC+aKqSulMf6ztFpUUFdOusAeYyZMIwzAbWjbrltAt89XlQD+a6gbI0nDaU+SWjAX3yy3rsWX4qs9OVoV6pWToBVAF+AroF7VsVvibTp0Af0XeepV8ygFXh1bwK5061VDNL+Gun1bb1L3mzALZQ0r9EY5CuBIIJCdh+q76I8SzIOUKy6oy5nzQ5DjjtCHIxD/KqZeCXrLqQvo/+jcrewXA3SlTcqV8/k/q8KlW7Li6qYmjPLSCfSQ8Eqoa4LUTJTSncfEexHq2mvUy2x4kZoRjPSsUCMTQ+cXKZvuIJcuIY9QzyPU89skEOjxdOmJaKN0xu4Z6NQ9DT3o1IcMK8b4Ce0M1Bct6GWc+ip+0bdsGkyHPgjbNg2kSx+Cg/tG4DhdkAmtEN4C9/nzaifSlU/+hS5fnoqrWj16w1ryr9DL7TuKpS+HtjcTxCVlPmgTi1d06Vo89LNqt3w4TLgfMmmLgvpHOrn3HJp/fH+cLv043r48glcPDuD+xa04v2cxdswfiRnlJeiSGow0DweEOHwDf8Lcv34NeNX5Dk1rfk19A696NQzIvQh0L7Y+BLqvVowK9mYFKduGdQh+rSoliBsT4q416czrIpbOOLZZHSR41EaqTz1k0KFn04lnBtCtE94pPjWR1Lw64pp9i4Tm1Qj8WkgNqIuUAMvhh7vVNbsi+RDmPg1rmlICKgvg0aAmXAh0lzpfwq3e19Tv0KT+7+DLziMhsDGdui9apfrSrTsjzLM2Ajz4vt1qsjP4ikD/DtF+jQlVd6SwI0kJdaTqIjmkGtLCv0NOdHWUpNVHt+JmGNQpFMO6R2Fwl0j07xiBfu0jTQpk79Iw9CwNR9eSELQv8ENJjqeZKC2gSy/I8ERBJh17pg9yM73RIsML2eleyCLcs1I9kRbT1Gx8nejP9xDigoxIN6TStSeFOSA70Qkd2wRiWP9UzJjcGiuX9cT+vWNx+ZJWCm8m1PcZoH/86QR++PEsfvjhPMF+Hu/encarV0fx7OkBPHykgl/b+L3ZzO/PRuPSb36/BtduLCfUF+MSgX7xygJcuDQXp8/PwLGzU3D49CTsPz6OYB9jtIujyG0cWQrs63cOwuptg+jYB2LFliFYvnkoAT8Y89cMxNyVAwj2/pi+uC8m09hM5Kh13IwuGDWlA4aOL8PAMW3Qb1Qb9BrcCh165aGsWxbhno1WdO0FBuxy6gkEegzdeZQJucilJ+dFfV5VakNdeelaRWpnv8idC+hy6mp124a7FhrFEfCxqYK54BxEaGvi0w6nWHF2gVytDX4rfGxBXTC3ohGWgRXMtVLeLmBoOXaLr7Z5rgp3EwEhVyXNU9pQrwp2S4R6lTIBv4C6X4QvX8B263LnlQ5dTluA1rEFdjtObskeKkh2B2CXBrDeMGHO59Qfp2GIZPVe+kOtSowhgrWBudINlZVih1ysuHpV2RCvnCC1wzD8kCvCLyb0wr9BowHj0O34vVQRk7dXlMql2049lLfDCXkB/XNMnc48NtGbgPc0rbalS8sMsYDOVtkugnouv1QFdAv5dA5y6YVlFtC1eKK0SxradUtH116ZKB+gDaVbYsy4MkyZ2hFzZnXFvDldsHRRD7r0AdiykVDfbEN9OI7zh3KGPxwrtDLNFOS6ckUAn0ZZ56Rr1wT0WQbot28vIMyXcgi9gj/UlSb/+KWpsLgZ2hXn5ZutpqrfTz8cxh/4Q/89Qf4z25+oH3+gPh3FDxU56R/eHsWrJ/vx8PpWXNi/CNsXjcDcQRwiF8aiKMgF0Q2+QUDdr+Fbvzq8lWcuqNf6Bk0Edh43r6cdhCqA3tDBtD6OdQ3stVrUWmBUF4GN65q66eFutUzIJcnbEal+jsgKbIg8AjYvzAk5QfXRIrg+8sN4LlRqwGNHFEU1RkmCK9UELeOaoDQlAKX8QWaFNUestxPCmzVAWNOGCFY9dFcVAFO53moE+jdwl1N3/BLeTt8glq/XOiMAXQojUJTIx/o7IMzbARG+Wr6vaouNkBDsRoi7sQNogFjfOojxqYbU0JooSXdF95be6Ns2ECN7xmDG8BzMG1OI6cNyMW1oPqYNK8IE/t+P6p2BoT1S0LdDDF18sNkJKT+1KdUMhVneRrmEeWZKM6QmuRulJzc1cM+Ib87XdUGCH916sAtaxDZDi/gmdOyNkBnXEIWZ7ujWLgQjB6Zj1pQSbFjbn6ZgKm7SaT97vgtv2Xl/+FFhtTMG6h8+nMfbt6f4nTiMJ/o/frib35ntBPsWE3q5c3c9vr+zBjdursDV64tx5Zp2TFpIuM/D2YszcfLcFBw9M5FufTyldiIOnBhvwL513zC69uEmFCO3vnLLIEJdqY4DMW91f8xe3s/E1acv7oMp83ti8rxuGK99TQ3Urdz1AaNbo3wYzUM/ZcLkoHXnTLTskIb8tikG6i3aJNKpy6Urlh5X4doTCHgCm1C3Np62djmywC6Ay5UrJz3mM9xtqKtwl1WRUeEVhU/ELAvqgrdculQV7P87qAvedlsV6hbkyc4KmFvmN8BAWmCXQQ5Sogll1vtUwNwGeyXcFYqpLLuruHoF0q2Yug11uXSFYax6v8EmjKL8crsWugVwXWs7+ErI69hy+xbY9VyaGNUfJpjbq0aN+MerxouBtEIp+jAq3LdWbyqmLojLqduhkkheI4DbYZdKoKsV5K3wi+3YQ/kh23F7C+p2p6DOw3LrdjmACJUEiPWjrJCLAXuyinQFE/C+Ziu62CRrv9FkrRwl1LNaRCBLk6PKTc+vCL9wCJjPL1hRaQJK2iehtDOh3ikZbTomoFPPVPTsm4n+A1tg+KhiTJykHY06Y8G8rli+pBfWrdYk6UDs3DYE+/do5eAIHD44AseOjcG5sxMNvOXGBfRKiMuZz+YPdw7bubhzZxHu39OS72V4oBWDn0vmbjNpa2q1M9H7D3vpzA8S5ocowv3Ho/iXn48b0Muxa+9LrRhVdcAnd7bh4rFF2L1yNOYOb4veWmBFAMY0/AohtX8Dv9pfwdPA/Fs0qy1V4zHFtlmdGp+X6muZvjeB7kXIN6tdA814vSfdvK9jbQQS7H6O39G9f4OYZnUJ9AZID2iAND8HZNGlF4W7oG2iB3rkBKJ7dgDaJ3ugY1pz9Gjhh37FYRhUGo3+rSLQIy8YZXTb+VHNkR7khljPhgS6g6kPoxWkgrqKfllg/45Q/wpN6dQ9GvwOEXTmxak+GNAxFV2KIpDIkUEIRwqaII1jBxbj70zwU76NEdG8Lq+vgcSgumhJKJe3i8CY8lRMH94Ciye1wYpp7bF4QhuCvRXBXsT7svi8cXTxIehUFIgO+X4ozSHE0wjmJDeqCXL59+Sme6IFnXk6byfGOSM+hs481gVpSc2QFuuB5NCm7ESacKTgSjlzhNDY1J/Jjm2E9FhH5Ke5oCs7ljFDM7B4QWesXtGH36HJuE1Av3l/iGA/itfsqN+9O4XXr49XAH0f3fxuGoEdlUC/t4Fax8etwc3by3D1xkJqAa7fWohrN+fj0nVtsDHdgP3UhWk4cX4qXftE7D8xFnv4fd11eAy2HxhlYuyaOF23YxhWbRuGpRyNyqnPXtEXM5aWY8aSckxb1BtTF/TANO1rOr0jRtPsjJjU3oL68BJ0H9jSQL1NF8utl3TJRlGH9M9wz1WZXrp2G+qaOFX4xahFFKFtlQhQXN0KxSgEY8fXbQnscUik4gl3OXWBXW7dkgCuc1KEAbpAbrn3SMM325EL4rbseLoKFZpihYaH7ADIK4uflnlWa0+UGsbKMIurZKqcetWUxqqAl1NXdUbpFxOl9tLVX0urnmyoR6VEm2N7uGA7eMXPFU+3wjE8z+cy+/bROZvnqfgjBXY5dIE2TI77V2CWbKjbk6MCuhy1pGPrPD+QipRGG+7WsVo5dwvoauXQNRLQlndSMI/12KpQD4qyFhdFJwQglh1JdLz/Z6jLqSerbnOKP499kJjqj+RU7SsajGzCPL8oDgUt6czpWg3Mi+nWBfTWcSguS0CbDolmcrRD11S075aC7n3S0bt/BvoPysGI0cWYNLmdcepLFvXkj68v1q/pb6C+a/tQAn0UDvNHcejACBw9OppQn0SYaxJ05mdnLpDfvq0sl/nGoX+vGPqdJdBORXcJ9ocPV0GbWrxU5oOBOoH+2kpbfPd+Lz59PICfCXEDdTr0P/3hBN06gf7hoGk/vtmPFw934Pq5Zdi7bjQWjG2P/m3ikBfihMhGv0No3S8QXOe38K31NZrVlDv/xsDcgyD3qFMTTdg2rVvTwFyFtSRPQl3xdQFf13vUrW4cu9IcAxvVRIhzNcTSqacSpGn+hLqPA7LpissSmqN/USTGdErFyPaJ6FcYij75QSgvogqD0LuADjvbEyXxzmhBF58e0AhJXg0Q3bQeQtzqmFWpvo2Vs66iXqrYqEJf31JfEe6/5e1/RmjT6shPaIZhHOoP6pyGnDh3RHjVQZSPI0W37+GACA9HU0IgvHk9Ovn6yIh0RrvcQIwuz8a88WVYMqU9Fk0ow6QB2ehbGobOeT7okOuDNpnN+dzOyIpy5GPqI41KDXdAcnh9pEQ2RFqME9LiXJEe72Y2zUjmcQJhHR/lTKi7IlUTp4R6SrgH0iObIyXMna6df2NQQ/MecuJckM7nzopviNZ5zdG3azQmjcnH5PGFWLOyHKdPz8WTZ+zMOQp78+4YXr06gucvDuHp0/149GgX7hmHvpUgrwT63QfSGnx/dxlBvhDXv1+ImzQNN24T8KoLc2UWzl+ehYtXZ+PspZk4dmYSDh4fQ7c+FvuOj8XOg6OwmW59Mw2KKfy1ayRWbBuKxRsGW259RT+jmcvKMX1RL8xY3BMTOWodN7MTRk3thMHj2qLfyDboNaQYHfvkmxTHDr3yUdYj7zPYpcL2aQS7wjHJyC5JNk49rVApjpWQTyTcbbDbdWDk2i240623EMzjEJcRi9h0uXGFW34NdhvullNX3NyKtcfwdoSBtx1eqVwjY2W+iIOCuu7XAiTlqVuG2Ipw2JENGWbF0ZXKKJnQC2WHXH4JdsXTLaeu0MsvJkqVlWIXdP8l2Pkm+eKqCyyoC+52HEi9jMBeVarnEkbIRivpPok9FwGt/UY1YWn9kRqK8Brq11AXzBUWsTJTrPi5DXW1ArGcugD+65TGqlCvuvhIPaIcul+YJ3y0bV0EAU6oW6+nMIxeyyraFcshVgL/w+JV3yXJyk9PSgtFamYY3bocuyZIg3g7GOnZYcjJjzZALyxOMG3LNskoaZuEkrJEtCqL53EcoR6P9l2T0bVXBnrSqfUfnItBHI4PHVlo6rxMndYB8+YordGC+sZ1A7FZTn3rEBzYa0H9yKFRZpJUtc81CarMlmvXZtKlzzRQF8i1alTt7e8XEepLce+uoK4iTWvMghIL6tQr7WG5G2+0k867fXTjB/H7HxV6OWzaP/3+BH7P458I9Z+VBfN8D25fXIEDm8di0fj26Ns6Cnl0htEuXyPU8TcId/wSIQ5fw6vmV3CrTjjW+M44c496tdCsHqFOiDdl24zQduexu1w7jz3r07UT5h51qpnSunZ9lwi66ZhmDkjwbkioN0a6fyNk+zdEYYQrumYEYnjbRIxsl4DBJREY2DIU/YqC0SvPF50zmqF9igtaE2h5YXWQEVAHqb71EOdRF5FutRCiiVynmqaOizbY8GxYmx1NLTQ1G2t8x9vfwavx1wR1TQP14d2zMXlQK3QsCEMS3XocRyWR2r3Inc+lTbBVosCfDjmyKcpyQtCfzn5svzyM69cCgzsnoEfLIJSkuCGL7yUlsAZSgmtRtQngWkhmmxxSB/FBten8ayA6oBYSwxyRHNkYSVSiVpVSsREcHVDxUS6EujtS4pshOYZQJ9DTojzZKTQj2N0IeRczYZoT14RunXBPcEJBWhO0a+mHgb0TMXpYFhbN74w9u8fi2vXldOn78e7DMTx/eRDPVE7g2V48erITDwj1+w+3UpupjdQGPHisVaXr6OBX0rEvNbpzT8XgFuPGrfm4cm0Orl6fhyvX5+PCldnGtR/hd/WwNtYg1Hfxu7uNo81t+0di015CffcIrKJhWbp5MBbyez6fYJ+7qh/m8Ls/kyPVqQu6G7c+ZnoHDOModsSUThiozTSGFqMn/z+69G2JTuVFaNszHyVdc1DcKQstO2YR7Iqzp9O1K90xzYBdq0ulDP4202i6lK8u1x6fTTalBiOGZk1QV0gmJS+B9wvo0YhICacpFawF9BAD9apgt27bWS92WCbaQF3wthZVKvwiJ2+Fm3XeDrtY0CcXFX4hwCXDzgrXrtuV4RXKBrvaqucpwd0r2Iqp26pA+hdfGGfNNyGAW/FwK7ZuZ6yYZf0JVmlJuzfRG9AbsWVCNYKrwiYclkhaJVr1to7N6lB2GAJr1bi4YKusFC0OEnCt+LkFdkHeuj7087WW47bi61Yeu567EuiSUorC+Zpy6b6hzc2ep7reel11BHwvcuaJgYjnf1ZSWjhFiKeGGKVkhCMti8NwA3WrVro2v1AcPTM3Ai0Koo1Lb0HAt+TwT0Bv3ZYOneApbR+PUg6323dJRLeedOh9szBYRbrGFGLUONVJL8WMmR0xf67SGnuaidINawcQ6gOwfdMQ7N01Agf3WVA/eWI8LnB4q11qpOv8Md3g8PfG9bm4ySHx9xwS37m9BHfpqO4T5vfurmS7ig5MoZdtdGU7K7QLb9/sNQtOpI906j/8SIgrtv7zMfz5Dyfxxx+P4qf3B/DxxW48vrEOx7ZPwBKVSmUn1SK8EcKdfgv/OnTo9b9EWINvEViP7rz67+D83Zdwq/EtnbkFcgHdlW7crY5Vy1ytm8Ix9RSOIdAroK6yuv6NHRDs0oBQb4CYpo6I92yAZB86dYI9K6Axoe6GTqmEVKsolNOdd0tvjl453nTugejXMgA9c73QJasJOqY5G7DnhjnwsXVNGmSEy3cIavwt/Ahu7wbVOVJgp1OfHQ3fU9N6gno1Qr0afJ2qIdyjJrIJyAEdkjFjeBn6tU9CJl1wgr8DojzrIqxpLYRrERI7ncRAZ2THNDdQ79IyEu3zAs0qUwE8yb86kgOqG6CnBtVEelhdpMuRh9VDegTdtGLgdOFp/DyTlHPONjVSZQDoygny2LCGiA6ReBzuTMi7ITGqCRKimiJZYaVYL6oC7BHuhLwyYdz5nHTrfN6MWH5mGU3Qq3M0Rg3NwcJ5nbB1yzCcODmTnb1q++zFs5f78PTFXjxWWd5nu/D4yQ5T+MsuAPb46VYCfwu1CY8fr8dDbTr+aBWNAr9b95eZiXhlV928uQjXbyyka5+DU4qxn5yAI4qx8zu758ho7KBbl1R7fcPuYVi9YwhWbB2MJZsGYeE6Qb0cc1fSsS/tg6nzuxvHLqgPndjWQH3A6FL0GNQSvYe0Ro+BrQn2YgvqdOoW0LUdnhYkCegpyGplAV2ZMFJliqNWl0aY3PUYjrS11V2SyvbmaSFSvKkfo5WmKs4VVQHyGDJAre3YbdnxdPHMmjBVOIYMlQMni0LJw7BYhV0soFuw57nPomEmn1SuXBy1k0r+V1A3zp0A13mFZuy5TN1v11OXflEmwDh0vlAQgRdAF+xPuCrGbmLieqPqaSqAX3USVW/GkuXwBXWzwKci28RO79EfrtbcroB5dCI/jArpnO3ANVEq4CquXgl2C+q6Vo+1r7VSE637w/hejTsn2G3ZcS+5dQHdDr9YLt+aiDXxdII9NikICfwPS2DvnJBC107JqQvsCezZBXZBPZlOXWV2VedFxbty8qKQRcAXFMegVRsCvX0i2ndKNptedCTQO3VNRI+eqSjvR6iPzMeIcXTpE4sxZXoZZs/phAXz6dTpTlYu64O1dC2b6Na3bRqM3TuG0a2PxOGDo01tl3Nnp5jVotK1q3NMKYBrV+cR7Cqrqzg6nfkD/vA4XH54f63Rkycb6dAtd270ao+B+Yf3B/GBbvzdB8KbUP/xpyP4/c/H8Zd/OYU//XgCP77ej1f3NuPasfnYOK83RnVLRQmH/7FNCUjH3yLA4UsECegEolftb+BOl+5S/Ru41PyObrw6XXl1A3Snmt/Cpda3cK2rjSoE+O8IfYGdQCfYm7PVzkba1UhFvEJUXtfZwexTGudBsBOe6X4NkBPkhFYEV6dUL3RMaYayOGd0SHZFv0I/jGgXjiFloSgv8kLXbFe0TWpEsDdGUZQTMgPZQWjFKcHuy/frUZfvtdZXcK7+JZxrsK35Nd/fl2hS70vC/isEunyLeP96aJsdgFG9sgn3JOTFuiLOuxYiPWogwqOWWdgUrbAOlRDohPgAR8T41EasXy1E+3yHaO+vCfwayImsj4I4J+THO6EwyQ35Se7IinViR+CEPB4XpjZHrmqsE8SJYYQ7R0ApdOWq2hgf7oSYkMaICuSoKFj56a5IjFTOOt16NKEeT6hTqdEeSI5oguRwOvZQF8oJqXxsGv92xek7tgnBoL6pmDm1FBvX98ehw5PMZOcjAltQf/ZyPyXA78VzbW5NvXy9l1K7m7d38Pw2jva24unTzWbT8SdPNhDsq81I8M6dZbh9exlu3VyCK/wunj0/A6f4PT15djKOnZ5sgd1kxIw2KY+b9gzDml1DsHr7YCzfMgiLN/TH/DWCeh/M5vd/Bs3NlPk9TPhFK02HTGhnUhu7Dyw0cfXuA0rQqU8R2nRrQaBb7jy/raTwSyodepJx5jbQU2m6JEE9OS/CSHBXTRhlxlgrTRWG0Y5IkrJfKKU2CuCEugnD0OhVhmKsFEebaTpWfRiB3SSAiIMEdGiMjq10RsmGuyUZYJrhCof+Pzn1zxK8K6AumFtrgKwV/RbYFVe3pMnSCqR/8UUw4RZEeAbSFftH+VC+xqkL1IqNWxunWhOf1gSoFU9XOCY8McK0Ji4v0MpZC8YEuHok03PJSVcAPiaZPaWp12LJBrWgbSZMKaU2qoa5oKsQiZURo/OVnUBVqFuSe7ccug11FfCSU9dr6z1o+7vKx1gLkEK06EiTo/EBiE0MorSCNMCEXxRTl2M35QHSeEyYJ2WFIpm9fDp7/GxNGGrBUUEkWraKR5uyJLTrmIIu3dIJ8gwD8569UtGPQB8qlz6WLn1iISZMbYUZs9tj/oKuWLRQ4ZfuZkXpmpV9CfVB2L55CKE+3ArBHFQFRi0mmYyLF6YbqWDXtSvz2c4j3Bfi9vdL8eD+ajzmkPnJo41sN9Klb+SPUKGXnXjDH6kkl64FRh+VBfHxMN5q5egPR/CJLv2nn07gT78n1D8R6i/4Y7++AWd2TMV87fyeE4g033oIb/wVwhpXMwuF/B2rw1tuuxYhXZtuvA7dOFu5ce025FL7O0L9GzjXIjjrfQez6TMlZ9ysPoFOx6xt6TzrK+2Qbl2LlQR2SoXAIt3qI65ZfSQ1d0C6jyNygxujVbQrSqKdURBeD8VRDuiT64nxXaIxoUcchrYLRO/Cpuic6YK2yU5oGdOYjr0h0uiy45rXNjVmAhrX5CiB76P2t3BTZ1OLnRA7pWZ1v4ZXg68N1KO9ayM31h1928ZjCDvnkuSmiPH4DuFuXyOiKcHetI5x60FutRDoVgOhzWoS5nUQ618XCUF1kESnnh7hgKJkQjXfHz1KQtEu1x+5SU2QFeeK7HhX5LFjKkjz4jkPZMTIabtaJQDCnAh4VyQQ4qqxHunXCBH+jRETJNg3RRIhnhhDsMc3RyqVrHz6cHckhPAxQXw8RzWq857K50rj56Tc946lwRg+OB0rlnfHwcPjcfnaAkJ9M16w437x+iBevT2A1+8O4c176/vw7rMOmg3FX/N7o23yXvF79FIrU5/RxT/eTLe+jkZiDUeF2hpvKa5fX4hLl+fg/KXZOHdxFk6fn46jZ6bgIJ373mNjDdi3HhiBDXuHYR3BvopgX7Z5ABZt7Eu33huzl/fGnOV9MXled0yaq2qO3TCUUFf4pY/JgClAZ4VeuueasEtBewvmyllX2EWlA1Q2QPnq9kIkK81R1RtVOiCCCifY5dgrKzjaK05VJkBO3aQ1ZigXnQ6dpk5SdVYb7LEqx0uGCeZ2iqNWjQrskapsK4cumLMNFyP/Aej/CHWpakzdBnrVCVM7ddxeE6Tb5v5w3h8eZDJffhF+sYFeKcV5CEK9AcWEKAvoCsdU9i72JKpaE4M37pxQ5B+q1B9B3J6oVLqPOa+KZxVgtyFtg92WgC6nLpduTZRapXZ1nw31ytCLHLqAbjl1SSUCJLl0vQfJhIOU3vi5M7CgLqBrAVJUxUSpwG4D3Tj2dL635ABEqzwAjxO1glQ56gbqUcgtiEFeURRataZLb0uX3jEJ3bqno0+fbPTtm4WBA7IwYngBJk4sxYTJJRg/rRhTZ5Vi7oLOWLS4B5ZQSyk59TUchm7ZMAQ7tw7Dnh0jcXDvGBw9NJ5QtyowXuAPRQW7rlyaRxHqlxfixrUluPP9Cjrz9QT6Jjx7ssXoyZPN/AFuNSEXbXlmh11U7+OHT0fx8dMRvKXeEeYmze3Tcfz+h5P4+e0xvNcGxaeWY8/SoRjdKQ2F4a6IcVHpXIJNy/kb1SHQteyfqlMbzevXhQfVhOe0dZwlgZ1Qr0O3Tqg3VdijAaFKqaa5YtvW1nQ14e1YC35061qBGurSAKECu1NdRLoQlu51kOxZD9mBDVEU6YyyxCaUC9onu2BQqwBM6ZmAyX0SMLJTMPoWN0O3Fi5ol+qEkrjGKIxsjBahjZAWoPICDU3pgCCX+mZbPMX2te2dNszwrE8nr87KvSZifRUqaYxeJVEY1zsbXXIDEO/5HcJcviTYeY1rDWjFa4BTdfg7f4eQpjUR6UWn7l8HKWGOyIxphFy685IMD3TI80PbHG8UpTQlzN2QwRFGJpWd4IasBHekx7giLdIVmbFNrQJeBHJCqJvZKi86wAlh3vwsPK1UypggjhjoyGOjKHZu8ewMEqKa8Jw7H8dzgbzf3xlxfuwE/BwRF1Sfz++EohYe6NUtEvPntsO+vSNw6cocqAzvq7cC+mED83cfj+L9p2Ps4I/ze1EpLUJ7+5bAf61t8wj4V3vNptZPHm/Ho4db+J3bgPt31+L2reWE+mJcocm4RMNxgXA/c2EGjhHqJs3xpPY4HYedR8Z8BvuanUPM3qbLtgzAgrWqD9Mb81b2x5R5PTB1fm/CvTdGTO6IYSodMKYDuvZradWC6Zpjwi5WDN1ahCSoF7bPMmAX0LXSNLtEk6QxBujJqgWTH4qkvBAk5qrQF49zFX6xFikpG0bxdduxm9rqFUD/LAN0S4qj24zTse3UoyqgHkroSoJ6ZQr3/xB+oTOXfg11A2tbFRkwViKKBXI7nm4mTEP9DNSlf3Dqtls3IiQtgCvEYodf7PaXs7aCu+LpcvaaAFCcSb1cXJp6M02MKhRjbWoRn8o/vgLgan/t2GP4/NF8HZPSSLia8Ihqnf/Kqeu4qiy4/2NM3RoaWSu+VCZAzr3ycVbeu9mTlECPpkOP4zVxSXyfFUBX+CUpU/9pfD8q4EWHnpjFnp5K0e5GCr8URBmnXlgcg+LWsShrF48ePdIxaEAuhg8twOiRRZg0oQ1mzuyIGbPaYfrcMsxe2B4Ll3TB4qXdCXU6dUpQX79moIH69s1DsXv7CBzYMxpHDo0zlRhP88dxkT8UuXPB/MqlhXTrS3DzOofB3682P7Anjzbj+dNtePFsO8G+Fc/ZKuSifSu1f+WH94cM0H/84ZiB+Bvq7U+n8OGn02b16A/vj+P90wN4dHkDTmyciDmaLEz2RkoTOt363yCELjusUT34E+DNatWi461DMNYnqBuwrQd3Ql2hlyYEpTsh7kZH7kpn7FLvWzRrUMPAXGBXBorSCn3ZORioKwTToDaCnRwR4twQQSr4ReCr0mOEE0HrXgtpPvWQG9IAxdFOKE1wQZfMphjWNgSTesZjSrnAHotJvWMwvmcUhpRZE6gd073o2AlNuvx4L0eENalHt67t8Aj0etYWd4J6s7rfsv0KAYR0DF8nOdgRPVtFYebgYgwojUKaX01EuX+NKBUOc66GQAI9yLkmwprWRrx/I8Lcme64EXLoxPOT3dEytQna5/uhR+twdGsVgjYtfJFLd55OoCdHNTRKilQ9lwaI49+UEEqYhzgjlk47LtCJrTMifbVfagOENNNGHg0J9sYID+Q5Xh8SUh9hIQ0RFeqMGHYAcUFN+BjCPcDN1KsJbVYHYV61EBtcB1mpzmjb2gcTx7fAhg29cPL0JDx4vKHCnR+lO2cnrhWmP54yUmkISRuJm83E3xPsr+niqTevDuHl8/14+ng3nj7ayRHhVgP1728uw/Wriwj1BSaHXW791LmpOHJqAp26lcN+QI79xDjsODIam/YPx1q59R0DsXLHICzZ2B9zV5Zj7gqVDhDQe2L87B4YPa0Lod7ZQL3HwBK065GL0m4t0KpzDoo6ZBLm6WZSVLKdumLocunKXbfqqqtqI80ZFc8RZ3xOAOFeCXXlsyflWkC3oa4qjXLnlkO3oB6jLSwVkkmpdOg2W+x07Uga3LCYUI7+g43CaXbtsIwyYuzMGGW/hJBVNtSrhl8ssP8S6kY8lnuvCnSjz4uPfrWitCrUjVOnm7UnS+0JU02mRrFHCk8M5zm9iGI8lqM3oRe9WbphQTwoypt/AEFOMEsRJn4dhCg5/woA2zHyz1DnHy6gR/K1ovk8ArsV97YmTdUR2A6/EuSWrDICArZCNpWK4QcqsNvhF9V+sa63oG5l1VB06pGEu9IZYxJU0IvuLMkKvSRm8EtBh54gkPNLkNqCPT9demqOtZJUuxxpD9K8wnAUFEcaqJeXZ2PUyBJMGl+GKZPaYub0jpg/ryvm0Z3PXcjjJZ2waGkXLFrSFQsXdcViasXyXmaiVCmNWzcOwq6tw7GfUD98YCyOHhlnKjHKqZtYOn88Avv1q0tw68Zy3L29Gg/ureePTE59qwV1wf25Qi/aw/IAXbqq8gnoJ4wM1OnE3hPqP/7MH7A2vnhzHK/v7cbVw4uxbmpP9KKjSfEQ0JXlQqg3qEXYOsCrXh00rVUbTevWowN3RDPH+nB3qG1t9EyHLqA3I7ibEODugnqdb4xTN1knCrmw9SFcfemYPY1TFthrEbiOCHJqYAp+BfCaoEY1CPbvEOH8LeKbfodU7xqEemP0yPHC0NIQTOwRhwk9YzGueyShHoOZAxMxY0ASQR+H4W3D0aOFj+kEUui+I+nCVQUy0Ilgd6rP11QWTm14N2AHxZGEh8PXxnnH+dHh0qkrnr5wTDsMaReDjAB2LE2/RjTfQ7DTN1YpA5faiPayJkyTCdecuKZoneWPNtn+aJnWHO3y/dGvQzyGctQ2oEsauraOQWG6j3HnqtmiTTFSIl3oyhsiJsDRbF2nnY5U3jecHZBqqEsRXo0JamdE+bkixL8hfH3qwMenJvx96prbkXTwMUHuiAkU1N0RRfiHeNRFkEd1hPpUp5uvh5wMJ/TtE40F89rgwMFRuP9gPd78Guo/nKbO0KGzpX748Rx++vkc3n9gx/8rqD97sseAXY794YMNNBWraC6W4Nq1Rbh6dSEuXtaK0+k4SpgfPDGemkSoT8Q+jjh3HR5rin+tlVPfTqhvH4TlWwZj/qr+mL2sHLOWlmPC7K4YNbWjgfrgcR1QPqwUPQe1NumMbXvkoTXBrhCMIK6URaUvZmvTjJIkEz9XPF0uXSGXhBwCnZI7TxDgdZyrmLo2qSawM6kMAtzsgEQpFEOox6fzWFCviKVXitd+XoRkQV1AN249KZKss8AeHkfQ07nbWTF25ouceqRC2pRgrm1BFco2x5/demW2i30sgKtVXL1qGEbhFzl05an/YqI0kMALIhilgBh/BNAZSwK8WsXYgxSTVviCQNTwQUVpggj/IN6v1qzeVOyckFRow4pVK7OEgK4Ipwi+ct0Kq9i56DpW9ooWEMXyA4qpcOKKqwvipnQAb9tQl2yoW3BWB6HbCrsoBq+URV2rD9hOMeJr8/Fy6lpVqnIBem+m0yDILahbiopXjroKelGJfuxEfEzmS1IGlRmA5KxAAj0Y6fyC5PBLk1cUbSZJC1pGoLhNNLp2TcXgwUUYN7YMUye1x4zJ7THHLDDqRoDTlS/rgZVryrFmfX+sXtsXK1f3xoqVvbByVW+sXdMHa1YL7n2wbctA7Nk9FAf2aQGSVWL37JlJFZOlM3H50hwTx1Q8/c6dlbh3d435gamA08sXOw3QX76wXfohvH9rLfv/4dNJo48fTtCFHYW2o/uZLv33r4/h3f29uH1qJQ6sHIOpfQrQisP78EZ0sPV+h0BH1XOphmZ1qqEJ1aye8r0d6NDrws2hJlzo4p0dvoMzXbnCLa48dq1L1eb5mt+yrW5SGt1r0cnzWCmPzR1rw4tQtdWU93vSPQcRukGN6yCwkao9foOEZjXMStLCsPoojWuIPnkeGNMhFJN7xhDsEZjUKxLTB8Rh5qBETC6PJtD9eU1TdEpxRn5IHSR6fMuOgTBu8A28Vc5AW9zVq4WmfB9a8eqhlbAO38K74TcmRp4V7Y6h3dIxd1QJRneLR0kC3bTn14hpxudxV8GxGghvUh+xPs5ICW6KnFh2HpkhKGMHX5zhj6w4d2TGuiIvsSkKU5qjMMkbeXHeyIxohrQwN6RHuKFFbHMUJPsgN7454oMaIpgQDveug4RgJ7ry+vBxrUZVJ6AF+UYI52v5e9aHN124v7eDOfZv7khw0+HzPSRo9SzBro4g2KMWgj1rIEyTt6G1kRhTD61bemPcqBx+t8px/twCPH3O74a2IiS0TTXOH0/TmZ/FH35/Hn/8wwX8/NM5fk84iuN35A2/Q6+pVzQIL15qI+udePJkOzuHjbh9ZzW/g6tw69Zyo5s3l+Pa9UW4yO/nqTPTcfz0NJw8OwtHT2t/08nYc2QSdh6aiC37x2Pd7tFYvWM4oT4UC9cOwsylvTFjSU9Mnt8N42Z2xujpnTB8Ukc69bboyVFTh94tTAimdZds5LVJRmZRAjIKVTwvBQVlmWayNIMuPaNVPNLp1NNMKV61cWbCNF6ZL5mEuWLpOQR3hRJyVCeGLr0FlauVqASxDClH7NEKuaRHmlWmUQR6ZDLNp+LqdOoRYhVdeqRcOuGtNjwhzGQShirzhc7dWnBpFzGsmDQVi3hduDoAAZ0wD4qSCGxB2yjIUkXIRYuPBHVFSQRzgV2AV/hFW9ppEw0vthVI/+KLAAGa8JN07G+g7lsRX7cmT3VbCuZtTYSq8JbcuOq36NhKVyQoeZ/tgsNM2CWQgBVkNRkqqPua+wV5241H8wM0cXQtyzXPE2TgnZjO/4iKkI0cuo4T0qLMsZy+DXtJkFeHoXh5JM/HalTBDzJUk6b8kPXhKsXRKk9gQd16TT5HorU1XVQi3ToVS5jHJmlFqS9bQd0PSWk+lDdSMnyRzmFcZm4woU6HXhRpNpXOLwpHy5IIdOqcjP4D8jB6VGtMmdgOs+g45qnGy1zFznth1ap+2LhpCLZsG47NW4di4+aB2LBpINZzCLp+Qz+sXt0D69b2xNat/bB79yDs3zcUhw4Mx7HDo3BGbv2s6r9M4Y9mGq7dmIvvby/GHeWlK41RGS+PNxPoOwh0ZbvsqwD6EeqYqcz3g0rpfuBQ+91x/EjI/54/2n8h8P/48gje3NyOK3vnYcO0PhjSJglZAYRNw68MDP0bCXzVCOev4U5YezasA+9GDgbMbgI6oS+5EI7Odb+FU222NQn1GjXgUqM6nKpXh0v1anBj6041qa3UR7plwry55FiHcNWkaR340aV71v0aPuxMQht/TYdeByUxLiiLa4zOKS4YUNgcI0v9MbZjECZ2D8PM/nFYMDwNs4ckYWz3EPQv9kDPLBd0JIzzg2ogtfm3iHX7FkGOX8Or1lfwqlvdQL15XUqtgzoT/k2834/wT6eD7tMuDtOG5mFSv2R0ynFDvNdXCHf/XUVcvSbCm2oXpsZICtRWeL7IiPaE9hkVmAPp6P3dv2H7NYLZEYQ2qcHOoC47BUck+jmZKpAFCd4oyw5Gu9ww5Ccp99zFTJjGK7ziWQs+Lt/Akx2aCoj5Ko7fvD4CmhH2TRwQ6NkQfk0bwMulLvzc6yPCn48La4a4kCaIDGiMUO96CPauiVBCPSKwFmJCaiMryQl9uvJzmtUJB/ZOxq07m/D6nYq3WdU4FWr5gWD/Pd35v/yeUOfxp48E/ocjvG6/KQhmZcTsxNMX2/Do2RazOOnW7VX8DhLq36/E99StWytw48ZSXL68AOfOzcYZ6uyFeThxZpbZLWnf0WkE+3SCfTo27Z2ENdtHY9mmYVjAUeosjlZnLO1J9caUhT0wfhYd+/TOGDK+LXoNKUKn8jxTjrdtdzr19toNKQ0FbdLYZqKwbSZUkjerJBEZJXTvLWORoonSlvHIbJWM9JZJdOgxiKUTtxUnmBPkOm8rvkUU4rJ5P517bIYmUBWascoIxBDu2pM0nCwLVwTAzDcqr92SboeRVaZNUMegEE1FvP0f4C5mhZKTdNyEc1UFE9zBUcGWCG+B3XbtArmk21ZKo7XVnaRzFUj/P4O6HW8X1LVDkaQyuWpVXVHxczlupRdacNWKTXslqOBrOXV7EVEMXXksP5h49nhJGewhNbHK83qcYK0J1aQMfqAEuwAvoOvYvm3H120J7LaDF9Rj+NzWEl0NfRQC4jW8bba0MyMKjiIU/0/WAgJNzuo9aRGSv6n3Ep8SgIRU7WikUrt+SM7wQyqH1wJ6Vl4IsvNCkZ1vqQWVWxBKtx6KNmUx6NkzHcOHtTRQn80vpaC+YHZ3LFvch9AeQIhbUN+6XRqGbXQr23ew3T4UGzb2xYYNfczG0qqbLqir7O5RQv00oX7+M9Sn0BHNNvnCd+4uI9RXEOpr8FiTpU+3GZf+5rVc+mHj0i2o06Wb6nwW1H9Px/5HOrV/eXMUf3h+BK+ubcWpTVMxb0gpOnF0Eu1eHQGOX8JfOd4Nq6Gp3Hcd1UupDo9GdQj2emhavxZc61eHcwO69PqCuty6StsS9HTlLrXo4mvWINR5W0CvqVg8XTKB2rRubTSrW9O4dqU5erJz8G1QA94OBFrd3yCw4ZeIJoxTvGqiILwBRw6O6N3CE2PahWNM+1CM7xyOab0JKmV3jM3DsrG5mKMNoPvE8b5IDCryQ8ckVxSFNUSmnyOiXWsR6l/C9dvfwL3GN2ahlDJhlObYpO6XHC18hUDXb5Eaxs6jZRgmD26BGUMy0TWvOeK8vuEI4jcIdlIVSUHdkWqEaG9tGO2CwCa1+Vn8Fk61vkDjml/Ard4XhPI/E+5fI4zuP7JZbcR41kNyYGO0iGmGknR/k9/ep10SytsnoWtJFArTvOjUtTVfXUT6sHMj2Js6fMEO77fwd6nO16iLQI8GVEP4EuZeLhzpuNZGYPMGiApUKmRTJEY2RUyoM116XQR510CIrxx7NUSxcyvMbo4xw/KxecMIXLiwnG59n4H65/g5vwufPp7ETz+cpk7RqVtQf/OOLv0XUN9uoK4dlbRI6e69tbgtsBPocurXrwvqC3HxwlycOz8XZ6jjp2fh8DEL6rsPT8OOA1Oxcc9ErN42Bss2DsO8Nf0xcwWd+rI+mLm8HFNpgCbQCI2a0QWDCfU+w1uh+yC69T75KCPUFVtv07UFWranQ1dt9RJNjkqJhHg8HXo0kvOtfUszWhL0xck8TkRiixjEaUMMTYba4ZZsLUqypNty7lbddassr4BuHyuPPYJuPVzzdAS1HLoNdFvWebr7VJrSdL5exbZ4gru9GElmU5Opir3/b6FeIduZC9y2BPmqYNdxBdJ/CfVAQtEOvdgxdpPmSID7E/RBbENjfSnB3dcoXJta0G0rs0QrQoMirI0oAsK0Uz+v53llqCg0YodMJLltuW65b0Fbt+W0Beaq5+2wi0Bvu3S1UlWw2+7dvl8hF8WxtNLVLIzih6n77ZTGSL5vjRK0qXSMyX6RS1fOuly6v4G6UZovOxNfpGQHIL1FMLLo0LVdnaUwgj0EhcVRKG4djdK2cWaidOjQIkySUyfU58zoijkcTi5a1BMrV/bD2vUDsYlDToF9+84R2LVnNPbsGUVnPhLbtg2mBvJ4MPbtG2aAbuq/HBmN0yctqKta46XL03D95lwCXZUYLaA/fLiOUN+Mp0/+T6F+Gj/Lvb84hI8P9+PuqdXYMmcgBrVJNNkmQXTpcsveDl8Rul/Dpc5XhNbXcK1XDU3o0Js41Obtamhch86cDt2pHkWXrtuN6/B87epoXItAl+jWBXf3OoQ6HboyZZoQ+u41v2WrErnfwYNg9av/JYIbfUNH/B0SvGojlXDKDnRAWUITdM/yoTtPwOy+2ZjWKwVTeyZhOttZfdMxf3AWlo7MJ9xbYvnoIiwYkoepvdIxrDQGfQrC0TkrGAVRzU3ZAB92PM35Pj1UJqDW7ziS+Ce41SE8G7AjcfsaySENzdL/ceWZmDE4Gz0KfPleVJfmnxHI9xbiUotAb4BQdwLWVfuYslNi5+da55/gWvef2en9hkDnKMOzJt17IxQke6FNVgBKMnxQluNvnrst1b4gGN04uutFI9ChMNjE4ltn+qI9TUPrTH+khjZGmEd1hLhzlMHOJtC9Jl28ttejvDiK8uLrN3dEgEd9hPo0pCN3RXK0B1LYacTysaF+dRDsQ5fvw87S47eICqmJjmXhWDCnG44dncPvzTa84Sjuk+Lp7ODfvjtqwnI//3jGOPUfCXVV7LSgbuWvqy676rM/frqF2oxHTzbjgcB+dw2hvpJQl1NfhqtXF+PypQW4cHH+Z6gfMlCfaqC+ff9kbNg9Hqu2jcZSQn0uoT5jRR9Mo0ufuqQXJi7ogbFzu2HMrG4YNqUjBoxri/KRpejYNx+tu2VTOWjdVROmmiBV/Zdk5JelIr+tMmKSKiZKo81qUsXdM4utXY5UqTExm46cYFeWi6Rjq4SAJaU4ypVHpdJdE+BqVZpXEtTl1nX+11A323RSuq35xxjCXEC3Ux4l27HLbP4a6hbM/xHoksIutjuXbKj/GuwVSFdMnU9I2EkW1AVzOfMAA3W5dt9wL/ipVgqPrTz0QAN2uXVJxxa4rZTBym3jCP4KUEuCqq7TOfu8IGxD2b6uagy9Krztx9sAtx9f9bZ9zioToAkKjiB4n1VEjLf5uhpBRFXsehRpSuwK6AGmiJdcuuXW/Yzikn0Idx8k64eWHYSMXDp0Aj23ZTTyimPYRqJlmzizmrRth0T07JWJocOKMXFie8yc1gXzZvUwK0cX0X0sX9EXazjU3LBpMDZvHYYdhPqevWOxf/9Y7N0ruI9kO5IwV+bLGDr00QT6GJw8Pg7n7Fz1i6rMOBM3zCYYy/DggVb6rccjuvQnj7fQqW/Hi+d78PrVfrx7849QNyLYf/7EIfebY3j3ZD9e3tqO87vnYO7QtmiT4EmHXA2BKjdb70s0q/07OtqvzISnE4Ht6kA4E+oudLoNqn+NhjVUn/wbNPqsb9GwdjVLNS01rlOTwKsFN8q9HkXou/KxztV+B7eaX5uFQf4Nv0GkezUCtJbJLy+MckMZgdgjNxijOhDivfMwgz/qSd0zMKR1BPrk+qJnlpdR7xwv9C/wx7A2YRjTIQ7juiRhVKdEDGMnO7g0AQPaJKBrbgSK4ryRFuSGOO9GiGxeH8HuteDT6Gu64d8Q6v8EX+ffINavNlqlNseIbsmEei768zkzArU70+/o1r9DsNl2rw58Gyrv/Rt2Ur/l3/RPdOr/RJj/Fr4uXyLE4zuTL94mKxB92idiULdU9OscZ9SrbQTKcr2Rl+SMzJgGSIush6Sw2mgR7wxtkze6PBcTBxRhWNcMdMwLRk6UE+L5nsI9ayOouQNCvOnMg1yQEE54hzRBCIEe6OlAR94QcSodoFz26CZ07A0Qzvcd5l8b3k1/R7D/DmmJzhjOv2n7tnEc7a3Eo8e7CHOVWj6Od++VFXUKf/j9Ofz+Z1VyPEGnrloxB/H6rcDO7wnB/uzFroqVp1sN3AX1e3Trd+6somNXGGYFrisEc3URLhDsZ87NMVA/eHw69h6dgt2HpmLrvolYt3McVmwdiSWbhmLeukGYubIvphLqAvqY2V0xelYXQr07RkzvioET2qH3iBJ0HViEDuX5aMfvQlmvXJR0zUZRx3Tkt0sh0FPMcUF77YxEx06wazckq1xAotnlKDlXrtuCuqmfTllhFuWoW9K58KQQhCVyVE/pWCD/DHOjqq78l2Cvel7O3JaArtaGuvLZBfZKmFdCPSRawLek27926LZs0Jv0xqpOXdktymCRdGxlvbD3kMulWzehmEgfk3Ou1ZnWwiLBUjF1gd6bTtgKs0RqIoDgtNywJUFYwLVDJLptS9fare4TjO3but6GuS37fj2vOgzJfg37/OfbfD4rhSiI0LZj7+pQrFIEiqkr6yVCk6MVW9glpAQR4GyNLLAL6ompfkjKDERSVhBSckKQURCJXH5pCjjUy28Vi5batq4sHm07JqFHrywMGVqMcePaYTqhvmBubyxd1BdLl5ZjhZz6ugHYuHkIttKp7941Cvv3jcPBg+Nx4MA4HKKOHBqP40cn4tSxiSbkcubkJAKd7pxAv3J5Fh3QTDqh2bhp9iCthPpjDodtqD9/totufS/evj5EsB/Bh3f8wRLkP/1w1hKB/pMc++sjePf4AJ5e24JD6yZiVJdsZCqWTucZ6PgNvBy+RlMCvQmB7lbvO7jXr4mmDeuiScN6cKHbblD9GzQknBvVYmtEoNN5N6j9SzWuVwPODrXgXLe6yV13rsWOgEB3+u43pkyvj6M2xqhmlvcXRSnX3Bt9W0ZhRMc0jOvRApN65WNMlyz0ygtHMe9P9qyOKKd/RiwhnNzkK6Q2+wYZnt8hx7cmiiMaoF1yE7RP9UA7rUBNaY62ad4oSWiOFhEuSAtuhLQQJ6RrsU+gI+FeAwEuhHHjL+Dn/AVifauhOMkdo7unYMnYNpjUOwttUzyR5FMXUU0JVjpzn/ocYdT8HT+b39Lx/4ad1BdoWk9u/wv4OP0TXfWXiPevixZxTdA6mw48twla5biijdosN+TEOyIppDpi/L5GhNfvENz0n9iZfIfi1Cbo2y4GM/j9WT65C6YPKUKXfH+kh9ZDpHcNBHrUMgCPDHJGUpQHkiKbIyKgMc8pjl4f4f4Cu6sp/pUY6WYce1QwHb1XdXg3YWfjWx1lJaGYN6cH9uybiqvX1uDZ870G6iatlQ79p5/P4sefOKIj1FVX/+27w3j9hmCnVJdd2909UWmBp9vwsMKpa6R4795qOvZVZuL+xi1C/fpCQn0eTp+dbTn1EzMI9anYdXAKtuydgLXbx2D55hGE+jAs2DAMc9YOxsxVAzBlaR/j0kepFK+c+rTO6D2qBJ0H5qPb4JboSnXoV4Cy3i3Qujuh3ikNWfz9ZWhTmvYpFJ17GUebJSrLKxHqRdqLVKV2rfRFOXS5bkmuXGV3rdK71nm5c0E8Ko2uu+JYgA+RmdW8X5IFb4E7mk5c0vEvwK5j8TCe3FGUQOcVUxfDYmU4BW85cQvmdipkVaCHUkGEuoBdNfPFdu6CuV3BUZCvQPr/HuqBdOCBhLq2hVMs2l4hqpWjBuhUWJy/Cb8ImjbUbdmQtSFtg1uAtl24ztnX2ceWm67sDGyo289hX2M/t85Vhbq5Rn8Xz1lQ12ODeZ/CQyrs5Wfi6eFxytLx5nvyNRtIa79RG+oW0Dn0JtyTMwKRkh2MZEpgTydctHWdoJ7HVrVf2rRLQvvOaejROwcD+cUbNboUkyd3wtxZvbB4cT8sXdYXK1f1w7r1g0z4Zdv2EYT6GAP1Qwcn4tChCXTmEwn0STh1YgrOnpqK82em4cLZabh0fgauEujXr801G0tfvTrH1N64c2cpf1CrCPZ1ZhWpwi9PHm/F0yfKgNmDN68Ofoa6HPrPP9KF/XQeP/9wDj+8J9RfHcP7Rwdx79w6bJ4/GL2K6GKa14F//a/g7/gtoU54aXl9Xa0KrQ73BrXRtJHDZ6g3rEGIU41qfmfUkABvSBfu+Cs1qFsDDevKvdPJE+hONb+EU43fwa3Gbzka+A6hdL6JXvXMAqNuWQHoz45yKH+gg8qS0YMdaGmKLzIJ49hmNRDu9CUCHL5AQN0vENbgnxHTmAB1/hJJbt8ik4DOD3JAqxgntIp1pttvhNzw+siPbIDcsAbICq2P7LD6yIloiFwtFIqmUw6uS+f+DYH9W0Q0+WekBFRH6xRXdiZJWDe1A5aMao0BxREoZIeQ7FUXgQ2+QtNqX8DtW4K8xhfwqP0FmvG9eNPph7j/BtFe3yDBvwaSAmtTtZARWQuZsdWQHPY7xAXy/fr9EyI8/wmRXv+MOH/BX3H33yC0yW+Q5F8NeTEN0atVKOaMbI2VdKnjyjNQmOiEaAI51LsW/DxqIIjvw5QQCHNHZKCTAXqwtyMlx+5oygokRTVBfJgLwe6E8AAHBLAj9G76FZLinNCvPB1LlvTFkSNzaAy2WqGXTxzJEepqP2pl8U9q5eCP4M3bQxbUXx/Ac5qFp4T6oydb8YDfufs0FA8erDUS3O/cW4Ub3y8zUD93eR5OnZuNY2dmfob6joOTsXnPeKzZNgrLNg3H4o3DsXDjCMwn2OetH2rAPnFhL4K9h4H6oEnt0HNkMXoOb4XeKhswrBXa981F6x4ZaNUtAy27pCGHI7LM1tFoURpHoMezTSDorVrrArvKB6TkW+V2FYJRProdUhHMq+6AZMNeqhp2kWMX1AV3O/wimKuyo6Rj27Ebp04J5FUnSGUylSmoeup22KUS5pasxUty8ZpIVXaMUhfFZDFaq/u1UbUFeoVclPki/SL8UhXqyje389ODDRT5wqYOsECujJfKY7MdHcEqgFouWk5YTlphDqvVZhXahcis8OSQQ1JZXG1oEZfCDyxZsfTQz9fpMYq92+EZG+zqCCQd252F7rM7CMkGu+63Hb39PBb4BX0L6qqjbm047YPIGO/P5XZj5NiTFXbRRKlVyEtKyQxGWoswuvRQgj2EUI9ADmGeR6irLS5LQmnHFLTjF6xbr2z0G1iA4dqLdEJ7zJrZAwsWlmPxkj5YvrIca9cPxuYtw41T37mDTv3/z9pfR2eZZWv7aO3uLsEJEtw9xN2dGAGCu7u7EwghAeIhSoQIIUYggUACEdzd3R2qKOuu7t6/7/xxn3uuJw+Vqt3fPueMcRhjjud5PbxyrWvNtdZcJetp5yE4XL5ZAf3I4c009FDUVoXhRO1WnDpOMz8ZgXME+flz0TxG4RyPFy7Gq9ob166lfoG6mLrk1O/dFVPfr+YXS/pFg/oRlS99/7aGUKeNPTuCV/fL8eByMWpLYhC1aiJGufeHbZcmMDVsAGPac1/DJoS6TE+URURN0dmwObq2aYEurVvQuJujo0EzwrwJwU5gM9o2YzRvAkMDBkFuyMdp0QitW3yL1rRbgXpXmr/k0fsaNlYbULv17YhBNj1o1lJ10YyWbYLhNGsv9hqsOjeESbtv2cD8VQG0T3PacIv/goXh17Bu9zUsDQnTlgSl4V8I96/h3YvGbmqAgeYt4GfSDL4mTTDQ0gBDbFsR8gS+cxtM8O6CmYP7YM7Qfpg5qC8m+cpK1Q4Y7tQaY9w7YDZvC5vngd3hE5G9ZQI2TXPDFKnXYmEIWzYgJoS4Zbu/wrbz13CgAXsT4kGE8SS/npgznI3SGEvMG2mBGUP6YbxfB0K5KQLsv6Vx/w3eVl9joH1TjPXtRHibYP4YK4z27goP08ZwM2nIRqYphvJvWTjeDnEhY5HIv2HhJAfavcxrbwtzNlz9uzWCZR8D2NPMHUzbw9a4HayN+F4R7Db92sKRJi+pGLF2CUf2TKyMDWHUoxHMjBpj6GAjBK8fid27N+D0mQw8eMjG/3klXrw+quatv6Clv353BC8U1A+r3PvjJwdp6gf4vSLY7+7l96xAlQy4eSsL125mqNBK9abiXJ2pK6gfo6nXbMfBI9tUTj2/NAQ5xRuQlrdaQT0+a7mCedSulYjOWoVtaUuxacc8rI+Zg7UE++LN4zE/eAyWh03Gwo3jMZNwn7hoEMbO82P4Y8xcf4ya5Yugye6EuSOh7qTg7kdzl/nqWmEvwnyQlNp1rNtsWtvKTsI9wBUeA93VUeDsKDPuaOYSToS5bGMn4ehFgyfM7WjpWv0XWVlqD1c+RgZEJWeup1nkXN90+vc8ugZ1YaqFLDqyM/8D1DWY/w50PcTYxdLFzgXmEn82dYF6d+Oe/zvU5Tq1sKgO6l9qkst0QGeZRC/AJ4jlch1c9VrmNk4auOXcykEDu8Barqu/6lMu6zsVqe3n6qCuV2MUEOuAVr2Auuvk9fS0i1yn59z163+HuG702iYb9mxl5Shgl92OZCWpo5upGhzVN5p2cheYC8ilIqNsV2ejoO4+wAzeAb9D3WewHQbK1nUjXdVx6Gh3jBjnjtHs+k2e4Yu5iwj1Ney6swsdFTmfVrQYCYnzkUxT35WznEBfg/z8NSgqXIvSfcEEeiiOVoShksfKQ3+E+ukT23H2VKSCupi6FPG6cCEWFy8l0NSTaUdpuMkusD5Ieu9uAe7f24tH/PHVh/qrF5VqZoOAXdIvb57yR3v3IK6fzEXxzg1YPtkHA8zaw7xdA5jS0k3aNVN1WaSiYTdGl1bNtRRKKwN0ZHRp1YL23lINhho2aoA2TRrCsCnhTbC3bt4YrVo0QiuCW4sGaGXwNVo1+ys6tPgOvdo2Qf/2BrDsLLVZOsHfojeGORipPU99TDqozaatOktp3q/RuRGtuAltuMXf0IvR0+C/0JtQN2n1V1i2/Ro2BLstAWvf/m9w6ijpmK/hZ9QIgTTugTTfQLPGGGnfEuPd2mKSZxtM8mqDhcN6YdN0W2yb74LoRZ6IXuyFyAWeCJ/jim1z3ZC4MgDZm4bj4I4ZqEyZj7Q1Q7FhvD3m+PXFcJs2GGLRChPcumDeEBOsIny3zPVEHB+TtG4IUjYMRRofm7p+GBLXDELEYncEz7LG2unmWDPVgkdrhMzj664YiB3rhiNy+WCsnOiIkW6d2EtoBD/bFghybY/hXp2wdLoTErZOQOTGkZgx1g6+UuPduAWh/i1MezaCnXFrVSfGkbZuY9QWtv3baTVjCHl7Xu9kRbBbdWd0pdF3glmfFgT7d3B36oAlC/2Rlroc1dVSe5/fl8eyfykbekm9vGPQ1OtDXQf7w4eE+r0S9T27ezcPt25nfwH6FfYaL1xNwZmLCThxNhbVJ6Nw5HgkDtPWDxzdhpLDMvNlM7KL1n+BemzmMmzPWIKIjOUqtiQvxIbYOYQ6bT12NlZum4olmydgMY19xsqhmLR4kIrJSwZjwsKBGDWbtj7DC0FT3DF4vAuGTGDveZwr/EcJ1GWwVMoFOEJqqmvldt14rA91N4YH3PxdCXFHGnfd4qK6cgACdHc/J7j5CrglL04WqZCFSXbaDBcBOC+Lkcv1MkCq11nXoV7f1tW2nirF8meg/xHqUkNGjgJ1PYeu59MF7Pp1AncBu0Z0/pNVTFKoy0qMmSBWQBfQM+QPkALvxtZ9YWIjOwXJYh0tTy3AlMqHerqj/s5DOtQlBNQCbg342lG/jw55vV6LBnsN4PKcEvXPJQTYf7Z4uU63dx3oWsh9pNGRxoFQd65bbCT1XlxMGcZqsZFYulbIS1IwJnD1pKVLvRcPAboA3pJQt4FPIH9Yg+0JdQeGPXyH2MMviN2+odoGGQL1abMDsGDJMKxYMwbBIZOxPWIuLX0R4uLnIj5xLtIzl9DUVxHqa1X6ZR+t5eD+jTh8kKZetgmVBzah6nAIjh0Nw8laWjqhfu50HczPx+L8+ThCXSw9WeUxta7vLty6KTn1Pcqg7twuok2VqNSLGLoAXRYfvXl19IupP7vHH+i1ElysykBGxCJMCWTj2L0ZzNo2UKs5ZYu5fm1boEdrAXgzwphGTgMXE5cQS+/cgoDnsR1t3bBJI7Rs3AAtmjQg1BuhRbPvYMBoacDrmv0Nhi2+QYfWMtj6LZ+Tr9G5FRxkrrdRFwV1b+NusO/aGsatG6IH4d+d0Y2P69L0b+hu8A3N/lvG1+jT+huYdtAGVV16NoNrz8Zw7fEtPHs1hF+/JggwaojBtN7RtgaY6NQK0zzaYWFgN6wc2QcbJvRHKOEau8gRqas8kbHOB7mbBqIwbBj2RY7DgdhJOLRjKo4mzUJV0nTUpszAsdTZKNs+EVlrhiB+/gBsneaCbTPc+By+yNgwDAXbxmNfzGSUJ03D4ZRpOJQ8jedTURY3GSXR41EcOVZFwfYx2LN1NHaHjsaebRNQFDUNe7ZPQ/rGcdg8mz082YjarT0Gsyfha2cAL+smGObbGYtmOmLrxhFYuyQQYwebw9uxMwHeDFZ9mxHirRhSH+Z3oNv0o7VLWQS5bNoJjhYC9R5q2qN5n9aEekM4WLfG1InOiI6cjQMHovhd2vMF6s8ll65KBxxRIecCdknRPBW4P6Kx3y8l1AvVFNqb7CFeY0/x8rV0tVPSxevpOMfv5rEzcaiopaEflQ2qZfFROPaq9EuoMvUMik1KzirECdTTl2DrziUK6Jt2zEVw3Bxs5O9FbH3F1ilYsHEM5rJnMXP1MMJ8EKYsHYypy4bQ2ANo674EuzeGTHbDwNGOytbF1AXqfiO09MsAtQBJ26dUgK5PT5QcuqufswK7WLo94SxQr18KQKxcD20FqbayVB/0lKPAWwd4/ctyrt9Pm59OVklGQ1hLmP8xl67H7zl1CRkoFXjrti6hQ77+IKkYex3Sv/qqv62UBSBY64pzSV0CLR/9O9RNbWVQVAO6toJTA6tuxhpgNYgLqMXQdVDXD7lNwC9pF0nB/E/QS8OgQV0PuayHnleX19OhLlEf5vrjZFBUygzIfHRVP50QtyG8bVRJAFo6IS8w10JMnddJmQDX/nCR+epuxipkSzsPH0t40Nx9BtrBbzC7dIH28BpoC28pE0CgB0p+faQzRkpRrylaCmbeIqmfPhZh4TMRG78AsfyixiXMQVrGYuTkrtSgXrAWewvXoWyvgH0TDhPqRw5uQvXhUJzgD+EUfxRnTkQQ6pJ60aEej4s0IW1uugb0G9d34eYNyakL1AsZxXhwb58ydLFzAbucC9Q/vKtVpv74dilunduDqqJohC0djcEO3dV0QrO27Np3kP1DW6CPYQt0Z3SmpQvQ29DCxcYF4gLzTgY0dwE7oy2vE6i3bEpjN6CpNyfUm9DODb5Di6Z/hWFzArpNI/Rs0wQmnVvCmTB3M+4Kp17t4di9LXsILdDLoBG6N/2OZv41ujUlxNkg9KDZ95CGgI1CX8NvYd6pMRx6NoeHbHVnZgh/81YYZNUKo2mf0wf0pE33wKKBvbBmRH8EjzFB6ERzRM60Rvw8e6QsdUb2Oi8UbxmIfVsDURI+EGURQ1AZNwbHCOSzu+biYu5CXMxZhMs8XsldgEvZC3A+YwGOJ89GZTShHTUVh+OmozJxJmp3zsGJzHk4mTUHZ3Lm4mzePJzdPRens+fgeAZvT52GGtUwzEFN8hwciZ+JQ9HTcThmJg7Hz0Fp9CzsCZ+CBBpo8HQ3LBljhQl+3RXQ7Y3+CmfLhggc0B4LZjphFc165jgnjPDvD0+7jrA3bkmAS50XHo0MCXTauUlHOBjLqtT2sGJY92evx7wbXKx7qZkyctmkV3NYmhggaJAJNqxlY1Owhd+pXDx4eBCyK5IsSpJ4JouPBPKE+lOBOi1dBt6fPCDU75bi7u0CJRJSduDy1QxcuJSK85fF1NNw9lIKar5AfSvKjmzF/sqt2FtOU1cDpZuQVUiw561DIsEeJbn0tKUITdKgHpIwT4WY+vLwyZhPqM/fOBrzgkdj2vIhBHugAvqYuQNUjJrthSGTXBE4RlIvdVAfre1dKjNgJP0iUHcPdIKL1HehoeuDoi6+mq3LzkdOYt0+MrdcDNxeHQXmelFAOQronQh+sXSBtYQAXJ++WB/u9UM3dc3arVTqxYxg/t+gLkA3t9OMXNIu+k5zAnUd5AL1/2nqhLqFIyHoassXlG2ZRP21LoIA3czOmC8gA6W6RQuINVOvD3at/opu3pIKkdskpy0pD8lnayGPlRSLhJxLCNAd+B/XNo/WoC6QlpBzPW8ut+kQrw91/b71wS6pFgmZj65ZuRi7XNbrvIiZa7scyRx1RwV3oy9QF1P3INDdvc0ZPKexe/tbE+y2ythVQS8CPWiUO0aO98aoiYzxHhg70QNTZvhg7qJBWL1+HLZum02gL0R8wnwkpS5Qpi5Q38PuZ+Ge1RrUSzbgUCktvSwER8tDUFuxBSeqtiqonz4RibOnoiB1X7TUSzwuXZIFRzsJ9cw6qGfxBybpFy318phdZEm9qNIAdaauQ13SL6+eHcHjW/txsToDuXErMHck7YVdc1Op80JLt+rYCkaqimELQriVyqF3aCFgb4r2LZqik0xP5HXdDFvxvAWva462vE1SL214e7vWzdC2ZSOC/Fu0bdGAQUtn9O7QDHb9ZCd8Ywzk98fDpBusOrVEX96nB2HejQ1Gt2ay32lj9JaVn62bqsHafoYNYcwehE23pnAlxDz7t4C/ZWsMtW+LsW6dMN2/F5aNskDoDGfELPDEzuW+yF7jjxzG7nV+KAj2R9FGP+wN8cOB8EBUx43AiaTROJ44CieTx+Fc2hRczpqN67sX4OaeJbiRvxi3C5bgfvFyPCxZyViDu0WrcTNvBa7mrsCVvOW4VrAc1wuW8rgY14oW4lrhfBVX8+fhMsF+MWcOLrCROJcxH+fTFuHczkU4lbQAtYRWLS20lt+HIzzuj5iOAoI9c+NYRCzyw5JxVhjs0hq2fb+CRe+v4GDxLQb5dMLk0VaYPsYBE4IsMcijF5zNWqvCXbZG7PGY0NSN2vDYEa4W3WjtHWHeW+axt4VN/85wspDpjz3V6lOT3i3Rv3cTeDh3xdyZfkhPW4tTp7Jw+04p7j88gAeSO39OsMvMl5eHCXcBPYFPoD9+WIbHtPQHd/fjzi2Bei6uX9NWlp6RRUfnE3HmQhJO8lh9JhaVx6NwuDYSB6q2o6RiKwoPSE59M3KLQ5BdGIzM/PVIyVuLuOzVBPsKgp22zvdos4L6XGyImYVV26Zgaeh4LGEs2jQOM1YGYQqhPoGN3GjCfOQsDwyd5obBE10wdKI7gia4YdBYVwyUgdJhjvBmb9qTEuYZ6AA3WWDkYwt3Qt3Nj4D34XU8uhLszgMceKTN+7vCVRZEMgTsYuz1LV3ONZPXAC4h55JukZBzAb5EfcAL1EWStRSMBYGuQV0r1SvM/Z/pFwmBu0BcoK6XCPizpcvxjwOlfIA8qR2BLiHlI1UroWoS0OL5AxRztyH4NRuX1IoGXR2u9QEr5xrsjVRITltWmcr1Mn9dbtMBrKdM5HH1TVx/Hv02Her1YS+hv6ZE/eukN6FSL3UwFzOXsBdzZ9RPuai8Og1drFxgLikXlXbxIswZXgMs4C0bY/hZwZdAl80xpOyubDQ9ZIQrRoz1xJhJPhg/1ReTpvvR0gfS0oOwYvUYbAydgm0RcxAdMxc7JKeetlhBPSt7OXaLre9ehb35a5SpHybUK/ZvxBHaes1hQp2Gc6o2glAn0E9rln7xQpyqX33lSoqaGyxAl3y6lnrJw4P7xXj0cD+kNIAAXWCuQ11CoC6Xn9LKbl/IQ3VxNGLWTcFYb34mXRrBtBWh3q4pTV2gLkWvWqBHm9bo0qolOrY0QAfCvHPr5ujWhrBv2wo92xkqqLdt0UzBXHLpMtOlY5vm6NiqMWHfQNWCkVICvfi8Nn06IJBf7lH88gfwe2Dfqx36G0rpgK/RpdG36Nq0MaEuNWaaoF+bZjBp3xxWXZrDuZfsZtSWEO+CcW49MdGjO2YF9Mai4cZYO8EKYbOdsWO5H7JChqEobBQORIzBkdhxOMqoiR+H4wkTcCJhPE4mjMX51Am4umsqrmdPx7WsabiRPQO3d8/B/YKFeFi0DA+LV+A+jw+KluJJyXI8L12NlweC8ZI9qOdlG/FkfzAe7F+PB/vW4P6+lYzluL9/Ke7tW4TbxQtwq2ABbuyZpxqIazT+q1kEf+ZKXM9chctpK3AuZQlO00hPJhLwhNfhqBk4yCiJmIb04BEIX+iNGcP6wt++GRxNvoZlv69ga/oNfJzbYqRfP4wdaIZhUrLCmmZOW7c3aQMnsw5sLNvCTsr0mnaBVZ/2MO7WGv26tIJpz7aw6tdJhaxI7dedn6sMtBq3woggW2zfOhcVFZSEa3tx+34Z7vO784hAfyAlAlTdfTF3KcFbB/UHpXjIXuDd24W4eT0XV69k4tyFVJw8vQPHT8fj+JkdqKWlHz0ZQ6BHobwmgpYejqIDmqHnFG9EVgGBvmc90navRXLuasTT1mX2S2TGEmyVEryJc7EpfhY2RM/AakJ9+ZYJWLp5ApaFTsS8dSMxk2CfTmOfSLCPmz8AI2d6YAihLkAPGueOQaNdEUBL96V0+Qwh2AfJkcAOoE17WsPdz0HlyQXcbgwxcjFwyZt7Sr69DupOYuq8v8Bcz6UrsPM6gbYAW4e6PmDq5C2G/7u1SwjUBeZa9kOyIOb/30Od1/1vg6QCdR3sdUj/6it5IqkqJkCXKmPSBRDtlxFac3sxdTFysWwt562lS7QQyAqEJQSoKs9Oc9dXlErIuQ5zOZfbdWDXz4PrzyVTHfXnk9CvkxWlAvY/Q1wep8P+9+di0MRlYZF9nZlL6FCX2S4qZPYLw8HZSAFdB7lAXQe8l48lfKV+OoEeMNhe2xhDIkjy6LI/qTtGTfAi1H0wjUCfuzAIS5YPx5p14xGyZRqhPhuR0bNp6vNo6guxM30RMjOXIodg30OwF9PWDxSvw+F9G3GoJFiBvbo8FCfYZT19LBJnTtLQaT2yw5FsLC1A1yw9QwP6LUm7yPz0AgJdq/fyUhaS/AnkEnIuA6d3bxbjzNEU7E1di5B5QRjq2AM2UvSq5dcwpRmb0NL7tZYStQboKgOjBs3RvnlTtYhIUjHdpfwuowfh3rFlHdAZrZo3QhuDRujUuokqF9BZVm62aYp+HZrDvEtreJj1wjAPOwxhz8yxdwe+RiP0knoyTb9RS/e78vGygYWUwzVtT6j1aAU/805q4+nZAaZYPdoBoVNdsXWmK+IXeyN9XSB2hw5D8fYxKIubhMrkGahJmoaTKdNoyLNwIWMmruyaies5s3GT5nwzZxbu5c3Fw8IFKh4UzGcswKOixXi2bwVe7F9DiK/B0/2rFcxfH1yPN4c24R17Tu8rt+Id483hMLw4tBlPCPpn5Rvw4nAwnh9eh2eHVuPJwVWEvpj9SjzYu5oNw1rco43e2b0Bd3cH41b2OlzLWImLO5cQ7gvZW5iLqtjpqIiZigNRk5AfNgbpG4chfJEnlow3x/iAbvC0agiLnl+xQfwbPKxaIYCGPdCluyr362TamuBvy2N7OBi3hz0N3YE2bmPUUcHcqGsrgr0lj63Rn5A36toSfTo3Qw9+1n27N4aHSy8sWjgM2VmbcPJUDm7c2Y/7Twj0Z+W497SMR6m7zqPshsXen8yoEqDfv1OMOzfzcePably5nImz53cS6gk4fioOtac1oFfURuNQTSTKqiJQcngrCgj13BIaetFG7MoPRvru9UjNkRWlqxC7axmhvhRRFJ4I9mrCkmnqhPr66GkK6stCJ2AxLV2gvmDDaMxdK9MbhyuwT106CBPm+WHYZHcMoaEPHuOGwFE0dfY+A4a7wn+YG/yGuqvwlumMPnYEtxON3FlB3M1XN3Ib3mavrq9v6VJyxMG9Xj6dl2WzH93A5Vjf1PVBUjkK0HX4a4ZurhVFdJL0ipZu0WH+n9Ivmlxrdq5H/dSLDnWBvBzrkP7VV9JKCMyVpRPukrzX51DqE+NlZsr/BLuWQhHQygwUHax66kVALqGnYAS4AnQBuQ5mHe46nPUGQm6T+0nIbfVfQ+6vP15Cf5z22trrKKgT3gJsPfRpixL6bBeBuq1DX9g59lVpF93S9Xy6BnUL+PpbYWCgHQax1ZeNMQIJ9MFDtXnqQ0fKHHVPTKalz1kwFIuWjsTyVaOwfsNElU+PiZmP+B1a+iUhaR6Sdy5EBo0kO2sZ8nJWoChvFUoL16Kctl7BOPInqJ89FY0LZ2nodVCX4l3aAGmmtuDojjbrRTYwkKqML9h1FqhLukUfHJW8uhwlxLauXszF0X2RyNg2F4v5Q/AxawvLtt/AtMU3MCZk+xGuvZs3QZemjdC+SSO0bdwQbZrQvHldJ8JbBk5l39FOanFRYwX0lrzcoul3MGz2HeEvdWJkjnsjyHZ1ll3bwKFXR3iZ9oa/dX+49Ouq5qd3bfxXdG/6LTo3/hs6i603I9ybfw2jtg3g1Kslhtp1wSw/E6wb64gI2ljKEj/sWj0QeRsCsX/rcFTumIBaAvxE+iyc2jUH53Lm41LuAlzfswh3CpfgbuFi3CtcRPteosD9sGAxntDAX9DAX+xbhud7JVbiJWH+5sAGvC0PIcRD8Lp8E14T5m8PhxLo4fhQuR0fjkaqeMfz1xXbCPYwvCTsX1eG4fWRzXhVuYmXQ/DqUCheHAzB01KCf98W2n4YHpeE828Iw72CTewVrMN1WumVzMU4lzqHvYjpqI6fgkMx47AvYjT2RoxDTvgopAYPRdgiL0wZ2A3uxt/ApudfYN+vAZxNDeBq3houZq3Urks2vQ1g25fnhLqzWVe4mHeHszkb6f5dYNKjDXp3ZOPc3oDHFsrc+3Rio9yODWenxrBiYzBiqAM2h0zH/rI4XLxShNsPD+DWo1Lckvnoj7St7u4+KML9e8Va3CnCXUm9XJd66jm4fGkXzp1Px+mzKQR7EmpP7cCR47EEOi29OgoHGHv5nhWUhyGvdAttPRQ5RSE09U3YmbseiVkyA2YJYnYtQTTfk6j0xdieugBbEmjqUVOxdvsUrAybiOWbJ2LllslYtGEs5q0ZiTmrhmPWiqGYtXI4pi0JwujpvhjK3+HQ8V60dU8C3gODRnlg4Ah3gt2dpu6KAYNc4DXQmUdXBXYxdg9/RxVSbldCWXxd3SkpUyIyWT+066R8Ce3enZbOo4sXzd6bz8GjTNWWowuhLkDX0zECdjVIKnxjY6Dz9ndD18H+/weoy5Pppl4f6vVbEQs7Salo88310OEuQBXg2tezZT3Xrufbddjq5wJjHcL6dXJZQiD9Z6jLa9RPv8hl/X76bV8e4yjPz+dyMIK1fR8VtnVz0bUZLmZqIwwJyaXLPHUb+94EvAZ2CUcXzdw9vc0xgOHvZ4XBgxwQFOSMIUOdETSchj7KDSPGeGDkWHce3TBxig/mLx6OlWvGY33wJITS0iMi5iA2dgHidkjMQzwNJElBnabOH/ae3FUozluL0oL1OFi8HhU09erSEBw7tAUnq7bhDKF+rs7UJfVy+ZIGdZnxcvu2lNrVywIUqZ1ppG76q5di6RV/gLrk0eUol6UW9tmTO3GocAt2bJyMKf5mcOrRGOaGf4OloWwm3YhQ54+eQO/Y6Du0afAtDBsS1gS7DJAK1Du1kJK636Fd42/QunkDtGzZBAYEvEETXqZ1d2zRAN0I9j6tmsC8YysCuhM8+9EuGS49O6lNMHo2/xY9CHFZUdqx4V/QodF/oUvzv6Bvm2/g2KcFhjv3wKKhVtgyzQ1JS3yxe20gCgnzvcEDcXDLIByNlrz4RJxNm4bztPGLufNwNX8xbhDed0qW4AGh/bCEsXcp4boCTwnyp8Ur8LyEBl62TsWr/WsZ6/H6wEa8I4zfVYTVxRbCPZQRRrBvw7vDEXhbGYm3FdF4fTgSrxgvKyIY2xjhBHoYg0c5P7wdL8u340VZBI2fURaJpwej8Wj/Ntzfu5kNTTBusyG/kbsYlzLm4CwbpeMJE3E4eiTKtg9DWdQYlMZMQGnsFOSGj1N14ycO6Ax/25ZwNWsOe6MmtHYCuVcjVavGqAMb4s4NYd2ntdoBydWyJ9ysesPBrIey9R7tmqlSyN3aNFFg79WhhbquF+Fu3LsV3FzYC5o1EDsz1uP46Sxcu1OC6/clinHrYbEC+u17Mn2xiN81xu1C3L2+B7eu5dHUc3H1chaFIxPnLmbgzPk0HKOxK6jXxuBgTTRKGSVHIlFYvg35B7Yiv3Qr8vaGIasgREE9gVCP27VUQV0He6TYeuIcBNPU10VMIdgnY33kDGyInIVlIRMxf+0oBfU5q4YR8HI+ChPnDsKoKX4qRk72xfAJPhgyZgCh7gHfIFd4BTrBc6ATbd1FQV1A7uYrZk6oS+kAHxq3txXBbkOo26vaUwJxPUsgMP895HYN4nJ096H1D3BSQFegdyf4eR/d2lVahpcF7BIOMlHE3V4xV0+//B7WX+L/l/SLnGtE5z8BuIBbT7/IE+swt2YrYSUjsDKYWjePXKL+oiIHGrsTjd2aQLWwFzPvBzObPv8x1MIf3kev5ig5d7lOHqPn3gXQ8kbKUTd0/Y2Vo1yu3zPQoS7nWgMhg7ZmBHn//xXqaoCUl+0cjb5AXc+r65buTUv386WlB9ggiIY+dBiBzhg+0g2jx3ph7IQBGDfRm5ddePTCvIVDsXLtOGwgLMPCZyAyci5NfR4io2QGzBwk0EBSMhYjSwF9DYr2rEMJu+cC9TLaekXJBlQR6rXlOtSjcP5UzBdTv3I5UaVeNEvPpTnl4xF/dAL0p09ku7pybSMMmW9cL/0iIecyeHrj2h6cqElASfZ6bF8+EmPcesK+87ewavctbNs3hYVhExgR0H0MaOq09PaNCHMeFdBbGqBrawmCgjBv2+hrtCSUWxDeLQl6OW+jin41UqV0+7dpDpvObeDZtxt8jXvAo3dn2HUyhCkfr/Y4lf1C+ZhONPZuBjT0jt+pLeVGuvfCsjH2iJznjfSVA1EYPBgHQ4egcusQ1GwbjOPRw3A2cQwup0/G1awZuJ47B7cKFqkc910C/fbehYT6Ujwg0B/to5UfWIuXBwjxsvV4Rwv/IAZ+aDPe0qjfHBAzDyW8CXP2jt4Szm8OE+oE9LvKKLyvjGHE8rZ43rYDbyrj8EbOq+LxpioWr45E49XRaF6nxSve9/XhOLwqj6exJ+D5oR14Uh6L+4TZ3b2bcLd4gxp0vVOwBNey5+Bi+hScTh6HqtjhOBQ5FIejRqI8eiwOxU9GWfRU7Fw9GBunOGDuUFOM9O6NAbbtaejNYdmjIYw7fY0+bf+Kvu2/hVl3GTSlrdPUXa16wdmyt8qji53LmIZU0OzcRtvEpFcHmnvnFujbzQDWFh0xcoQTwrbNQdmheJy/ugfX7hbjxv+AeoFK8d27nY+7N/Yw8rUUzNU8gj2Hlp+lwH7ibDKOntiBimM7cPhYPMqq47C3IhIFB7dhT1m4BnX2XLLyQ5GWHYzk7DVIzF6OuMxFiE5foCIydT7CaeqboqZh/bbJ2EBbD4mZjdC4+VgTNhVLaOsL1ozG/NWjsGgtzX3lSEyWmjAzBmHc9EEYPWUgRkz0Q9DYAbR1b5q6BwYMdoF3nalLGsZdCnj5yqCpvYr/BHWdNzp/dAY5eci5tnhSwC5AF7jXt3dnXq/n2iX0dIwCu5s2fim8FZGW+E9Ql7Ak2P+3gVKJ/wF1E14hVm7HF5AX+vJi8qTSBeATmrLLbGYj0NUsXYBubkuAEu4K6vyPiKnL4KTMOJFl+HqoxT51IfCWo3Y/ScsQ6rxOGgOxbIG9GPefQwBeP2SmTH2oyxsv9xOoS9gR6pI7txVgO/T7AnVtxossOJKBUzYgvM5WbnfoowxdzXapy6nrUPf3s8aggbYK6kFBThgcRLjT1EeN8cS4Cd4YP3EAJk3xxcw5g7BwyQisWD0W6+pSL3Hxi5CUtAwJiYuRkLQQyTsXI33XcuTmrkVRfjD20tr2MUoZZQXrUC62vm8jqg+G4viRbThNqJ87HYtL53cooF+/JnPTd+K6rCClpd+/X0CgF0M2lpYt6169PIS3ryrxTmpkE+SSR39bd3zx9JBakHT1ci6OEUp5ycsQPMsfwx26qnrj9p0bE7jNYUIg927WQFl2z+ZN0UUqLBo0U7n1Hu1a0fYM0ad9K3QntKWYV0vet0XLpmjVsjFaG3yHDi0booehbCzdFGY0coeubeDVpzN8aOlutHSbDq1gZmiA/nx816Zfo32DvxDsf1M7D7kY09Bdu2LJGFtELvTDrvVDULQ5CAfDg1C1LQgno4fifPxwXE4chRvpE3E7ezru7J6FO3lzcb9wEZ7sX4VHpSvwoHQZHh9cjcelq/GMQH9TEUIohxHO4fihKhI/0B4/SjqFtv2OZv22YrsGcBrl2yMRNO6tBPN23j+a18Xh/dEdBHoCXlfs4G3xeE24v61KINTj8ZIgf8HHviS4XtDonx+KxLODUXh+IIavHYvnBPxTGv79sjDcK9nI2MAGZy3us9dwK28BGyX2MjKm4WzqJBxPlIHd8agg1CtiJ+BQzBTs2TQCCUt8sHmWBxaNd8DYACP42LaFo1EzWPZsCJMuDWjqjWDaTao4GsLRrCvc7fpiAL//crQ17gop1dudDXbH1g3URibd2zVHj/b8POXz7tcG/r6WWLVqPHLzw3H8bBYu3yygsRfi5r1CBfSbd/bg9q083JG4mUdLz8Udgv0+zf0m4X71ai4uX8nG+UvpCupVJ2nrdXGwNv6LqSuo7xeob0V2YSjSc4Np6+uQsnuVqqkemToPESlzsS1JaqpPx4aIyVhLqK/ZSlOPmI5N0XOwJnwalm+cgCXrx2ERwb5w9WjMXByEcTP9CfVAjJ0+kKbuh2E0dYH64NHeCBzppcJvqBuNnVAn3D2lDoyf7GTmoMLV14Zgt1aA9/J3UikYlWohxOtbuoBdk0rJHIh0isVraRcd6ioFQzuXtIscFdQJeH0WjNqUuk6eFcjrJFqLPw6UmpPBAnExdIH6n6c0SujWXof0r76SIuwWvKOEJV9ADytCXd9I1ZRPYKZsXYAus1g0S7fnf8reRYDKP6YOyrLBs1REVCHnKrRzzcxp5TxaSX7dzpjQJeDrQi5rA6kmhLWkaCRlIykcze71mu1qIZE6l5k02uvKc5vZaD0BteCI19szBOQOvL8MlNry/gJ6e2dtbrqNQ19aeh+VW5dUjKuHtuhIQg2UuhvDw9MYvr7mGBhog8BBthjIGDTEnnbuinHjvTBxkg9msvu6YOFwLF02mj+OsVi/fgLCwmao1Etq8grs3LkKySnLkZa+Clk05JzstcjLWUdTF6hvxH4F9g04SIuTWTA1h8NxqiYKZ0/G4fzpHbh4jnEhkbaehMuyIcatXbj7MA8PHheqzaWfPtlLSz+It7T0d7KBtMBcar3IytEXR/H8MYF+r5Q/yGJcOJOJytJIJG+ZjiWjnBBo2R7WHWjqHRvBij9yI3bTuxHOPVrR7pp+h/YNv0bn5g3Ru21z9O9sCKNObdCrbQu1wXRH2nlryaXLQCmh3t6wEeHRBP06Nodpx2aw7tQCjjJA2rMjfPr2gGu3TjAXoLMRMKXF927VAN0NpJjWd/Czao8ZBNbaifaIW+yHjDWDsWfjYOzfMgRHI4bjVNxIXEgYjSspYwj0CbibPQ33CfT7eXNwf888PJDBzrI1eHpwLR4dWMNYh6flwYTwZrw7uhXvqyLwoToan48n4FNNPCEv9i0h0JZIUMe3vO6N2DZB/Ibx/mg8H5uAD1VJvE1MnZbO47tqQv0o70egv63i/app9DUxeMvG4lWl5NzDCfhwPKPxP6ncgofsITwoDa6bOcMoXsvGaCVuZC/FFQLtfOpcnEqagdr4KTgSMwkVMRNwQBYtsVHLWOuP+BU+2LTADQsmWGB8QE8EOLaDiylNuy+tvXcLmEv0aQ07s85ws+sNL36n3fjddrbuBRvTLjDq3hLd2jbSSiSz4e7IHlnXDs3RRzb8sO2JaZP9kZi4BhVHUnDmXA6/Z7txXQBOoN+p2/P2Pk1doK7ixm72GGXhUTauXs/ClauZuHAlDScvJKHmdDyOnoqjqUejrGo79rEHVMz3Ir9MKjSGIrd4M7IKNiJt9wak8PeQuItQT1uKyJRF2JY4H2EJc7E5fjaCo2dgXaQU95qG1VunYm3EDKziUcrxLt9EsG8Yg4VrRmL20qGYMNufMB+AURSs0VMlDUNhmeijdkkKHOmOIbKpBiNghIfKsXsPIrj97Qh5B1q8zIyx42XJqRPI3jZwHUAg182KkXD2IrwlJUOwy0CpnZsMnMqgqWblkkNXAGe4+Tqrc7FyqQFjL4YuQcirAmA8yi5J5mSomb0ZeUt+iq1LkKcSwmBhs7YftJZ2kU2o9T1L5dhfjF1SMeRznz+kX+TBAm55YF3Ikwjk9dZEbN6UD5YpOCY8mtoITGWJPv9Q/nGWMlOGUJVaMFIbRio5ykIlyaNL6MYtwFaDpzaEOk3flo+z539IwobnVrLIidAXKMtuSQJ2MXu9sqLAXG6T6+Vc7w3I7Zb2MrOmHy9rOy7ZCtTledxkQ2lLBXaBujXva8degpPseCSDpgwXd1k9KoZupkxdjF3A7uRqBBcPI3j6mMDH3xx+Ay1VBA62wbDhThgzxh3jCfapU30xZ85gLFkyEqsJ9eANkxBOqMsgaUriMqSlrkJKykpkZBLouZuQlbUW2bvWoDCPUC8Kwf6ijSjdG4wDJcE4XBaCmkoZJI2hpe/AhdOJuHA2kWBPItiTcOlqCi1qF+49ycfDp4V4+ETKp+6DbCj94W0V3tPS370g2F9U4ePLWlXj5em9A3h4ez/uXi/G2eM7sS93I6JWjsbcACsM6NcSJoZ/gXGbb2FMEPfij72zAY1O6qLTpNs1+gu6NP8W/do1g1kXQ/Tv2Jom3oygb4wOUudFDZI2RRuavXTve/M5zLq3gF3v1nDq1QYu3Q3h1qM93Ht0gWOn9jBracDeQDNYdDCAMRsAk04N4dTPAJN9eyNksj2SlgzA7uAhKNw0BHtDBqN861Acjx2FC8njcVmmI6ZNwM1dU3AvdxYe7KGh58/H/YJFeLRX0izr8Zwgf8zjowMb8EwGPQmUd9VRjGh8qN2BH06m4GNtIkFPiFcn42N1KiG/80vI5Q9VKbydNi7Ap41/rElgJLJR2MHLO9TxQw3BrhqDGHw6FocfTkjE8rlp/lVb+Lqb8KpqE14c2YgnFevw+NA6/k3r8bCUQWO/XxSMu3kb1IyYq+krcT55CU4lzCfUZ6kZMZWxE1EWNQpF4YORvckXqeu9+Zm5YcMcWywaZ4oJAT3gay+bahjAxqgVrIwMYd7PEJbG7eFg3Q3Odj3gYtcTrpJatOgKk56t0auj1O9pxM/sWxgK3GUf2c4tYdq/I4YRbOFbFmDfvlicOJ6JyxdzaOGE9x0ZsynAE/YIHz0oxr1bkoKRVct5aiWpCIYU9bp6IwOXrqXhDMVDVpNWnYxGRW0EDlZtU4uP9lFUig6GYU/dPPWswk1Iz9+IVII9cddaxFN4olOXY3vSYmxNXESwL0RI3HwEx87BuqhZWENTX024rwyfguWE+rJN47E0eKyC+pxlQZgybyDGTPMhzCUE7P687I8RkwbUDZ568cjzcQT9KC/4BjnT1mnlCupOCupqY3nZPGOAHO0Zkg+XgU5Cvd6CJLmsrzqVFIsekmLRQyxdBkT1yo31C4DJIie5LOXOZY9SG3LU1l32gLblfW1UyEJQfVNqK1dbCKcF6gJyCTnXLyuo15/SqOdp6oepg7lqJfRBU2M+QAe7sXV/HsWmZZBSt3SZe0l714GuoK7luCUkTSJQ1yEvVm4rpi8Ngyw84n/MTvL1aqaMZtqy3Z1m62LoGtA1Q6d9C6R5u36bMnOBNo/6uWytJ1B35HNICNTlshi8zFl3cjP/AnM3T0m7WKrw8iHo+OHK0d3LlEA3g7ef+Zfw8Reo2xHqzhg50gUjRjhj3Dh3TJvmh4ULhiqobwyegq3hs2jqCxXUdyYvp7EvQ2bmWkI9GNk5PDKK84Oxf+8mlO3diAP7GPsJ9QM0df4ITqnUSxyBnoBLBPrli6mQsqaXr6Xi2m1C/XEBHj3jD+3ZXjx7Uaqg/l6gLhscvKCx09A/varF2yeE+t0yPLtThie39uEsQZabuBTbl47E3IHW8OrdEuZtv4V5hyaEuuzg05QWLtMRtZ2OZAu7HjS7/u0J686tv0C9kxTvknovsspUygfw/p3Yve/F57Ei0F1NO8HTuDNce7eHU9c2sOtgCOs2hA/Dpj2PtHmzDo1g37s5gpy7YOkoc0TNdULWGl8UbwlCaXgQDoQPxdGoETidMAaXd07EtbTJuJExGbezptPS5+Fh/iI8LFxKS1+BJyVr1FzyFwT5U1rxUx5fVIThDU3xfU0sgR6HT8eT8OPpnfj+eAqhnIzvj+3ED8fSae8Z+KEuvufl72vT8KmW8CfIdaArqPO8frwn3D8S7p+OMY4T/jTTt9Vb8foooV4Vgjc1mwn2YDytWM+/Zz2elG8g1Dfwbw3Bw+JNuLtHoL4W1zPX4EraSpxLWYzjiXNRu2MmjtLYy2PHYl9EEPK2+CMzxAdJG7ywfZkbguc4YP4YMwx16wRnk+bK1q37t4Fl/7YwN2oDa7MOcLLpBk/nvvBy7gdHq64w69Watt4C3Ts0Q5uW37IRboC2rWnsbdmz6t0OfgOssGrZROzOCUNt9U5cPJ+NWze0WkKy7+2TxyUEewkeyGDpnULcuZuPm7ezcfMOg0cBvED97MVkHD8Tr6B+9HgUKvmelFdHYH8Fbf1gOApo63to6zm09cyCTchgb1UNmO5ajRhCPSJ5MbYR7OGMzfELEBwzB+ujZ2F9zCysjZxBYxeoT6Spj8eyjeOweB3lZPkQzJTSvIuGYvzMAILcW8F9/MyBjEBl7kHjPDCYEjZkrKeaFeMbJAOndgrsAnRXX2vCnAzws1UzYyT37hngzMt/XGEqQNfLBmihzUXXB0H1sKPF29DmbdWRnJTrCXrZPENCrhfY23nY83oHdRSoC+QlBOp62LjZ8TprJdySelFBNitbrzP1P6Zf/gT036GuTWsUO5eQ5aoyb91UbJvwFagL0OWoBk0F2AS5DnVVzbEO6rqtC9wV4HnZzlEGWQXqlirsZXWpmvooA52/Q1q/rJb68yjmrp9LAyCXdbDLUe6v8vY8qhSMPPZPoS9GcnDWTF1y644uJgrynvxgBeoSHt7m8PLVwmOAqQoffyuVVx8x0g2jRrkqqI8e7YJJ/CLNmzcYK1eM1ky9bjpj0o4lSEli0MQyM1cS6rT0nFXIlZkvBesI9Q0oK1mPgwT6IQL9yKHNOEYwnDoeqfLpF87G49L5BFy9LPuQSmnTNFxT6Rf+2J7uxaOnJXj6vBSvXx3G27cy06UKrwl1yaV/kNrphPqze2V4Qag/vbkXJw/FInXbDIQvGobZgfwC92oJm45NYNOtFaEuK0ibontrWjdB3rVlQ/Q0bIx+7ZvDtFNLmrpAXbaxE6g3UptktGnaEG2bS9nd7/iYBujbSRYZtYGbaWe4GXWCQ/c2fP5WsDA0gEWr5rBr3xqONH67Ts3g0K0pAmVP0GEW2DLLEcnL3ZAf4o/SiKEojxyGiohhqKWln0ueSEOfipuZM3AnazYtfT6BvgRPilbiSfEaPN67Ds/2b8SrQ2F4VbGFMA/Fi0qC9Wg4IRuhgP7xWDwtvT7UCeraZAJZLqfRstMJ5jTej7Zem8rrCPwTtPjjtHkBvLpvioqPjA+1SbyOz8GGQhqLT8cJ+mOxqhF5XbUVb6r52rXhhHoonlWykTm8iVDfiMdlG/F0fwgeE+z3C4Jxm9+HW9lrcINQu5S+FGdS5uNE0izUJE5FxY4JKIseieJtQ5AXPgiZoQHYsd4Xkcu9sXq6I8b59oSbGYHeh59f/1awNm4LC0Ldsn87ONHWfdyM4eduAg/HPqoOjGyo0bdbC3Ru11htQdiOjXA7QzbE3VvC2b4PZkz2R1L8ClSUx+PMqQxcv5anoK4G5B/Kxiv7VElnKeh1h9dfvymld7MI9Cx+LzNx8Uo6oZ6C4xSR6lNS0CsWVezBHOJnIMW8CktDkb9fg7qkYHbR1DPZsMmc9YTMFYhmo7Y9cT62Ji1AGCM0YR6hPosxEyHxc7GR1r4hagbWbJuC1VsmYxWNfYWkYQh2ya/PWzkGU+cHYex0P1q67xeoy2yYIWPdtbnrI50RMMIFPkMkl87feIAMltrChRInYPfw12bE6FMeZV67wNxJ0i51QP/jYiQd5NqcdD0cPG1VuV6tTK+YuI0KqbsucJdza0qxWHl9S9ehLpYu5VtUCRcXmy+5dEm9yFGlY+ou9/8z1PXpMnoSXgtJv2iT4cXW9dFZKR9grma5CGwF0uwa0LhlCzsxdR3qWhVHyXP/vpGFDnXd1HWoy8wZHeq2YvBsDHRAC5x1aOuQl8t6yuX3mTOSftFm3ujXycbXWg5dCwG8Hl8WITn1V1MaZaBUQqYyStpFwC4pGJkFI7buIZUavY0V1H0DrDFkqBNGjnbH2LEeKsaP98TUqT6EeiCWLxuBdWvHIpRfuMjIWUikbaQkLUJKyiJkZC4j0FciO1tWlC4n1Ndg3961KCWUDtLgjhwOQfWRUByvCcdpVfOlbuHR+R0K6jcI9avX0tWP6c6DfNxjl/g+7Ul2ppENDdQmB6+rae1ypLXLZhhPK/Hq/gFCnT9Idqmri8KQtGkSNs0KwGT+31xkBgS75ZZdW6rBzS4EuSwaat/8W5WG6d22KUy70KylPktXQxi1J/hb0+ZbNNa2s2veEB3qgN6rfROY9WgNu37t4NCnHWy6t4Zlpxaw5GMs2hjQ0pvDvmNLmntLvm4zBJi3xYwAE2yc5oz4JW7I3uCBfdv8URFDQ48djtq4kTibNAFXM2biVtY83M1ZgPu5i/Egbzme8L17tjcYz/bRzAnJ5wcE6NtVPvslgf7qiFj6VryriayzdEm9JOPzKYL6WDItW8xbgC2XNbDLUS4riz+eih9PpeH7E3UgJ9S/P7ETn09KAyD3l8cJ9FPUfb4/QejzNd5WR/F1I1Vj8q42Aq+rt+E5/55nh0PZg9iMpwc241mp/M2b8LBoI+7tkcVJBDsb+qu7luFi+gKc2jkbx5Kn4WjiJJTHjcX+KII9YjjytgYhPWQgUtYFYusiL8wdYYKBjm3gbMz3tX8L2Bjz/TYyVMbuYNkF3vw++xLqEl5OfeFg3gUmfVqjDyHeq0tzgr0BOrT5Dj07N4OlcQcMHWSLEPYyi/LDcfIY5eGqlHLOVzl1KeB178FeQp3fowelhHoxYZ6jcuoa1Hfh0pUMnL+0E6cuJOPEuQQcI9xrTyXgMN+TEja4Bfs3o4BAzy+R+eqbkV0oC5HWE+zrkLxrOWJ2LkJE0jza+nxsZ+O2lcfQHXMQsmM2tiTOYyygvc9Vufa1W6diTdhkrCHc14ROxoqNEwl1GTQdgSnzhmDi7IGYwO/4uBkBtHY/Ze+y2jRwlAsGyZaN7Gl7D7JXti5QF6DL0VM2o/azU+kXAbo2f10Hu5ZyqW/rGsQ1oEsKpv5RgK52TSLI6xu7ftmK3NOKKcptf0zBCNglny7QFibLUQZHJeRcuK2DXUKMvQ7pmqnLg6Rl0FsJCSuGnlOvD3WpB6NqwdRBXaY3mtWDuh4yX1yfp66busBdLqsBUlq5gL2+qQvU7dkoCMB1cNeHuoQOe/023cwF5mraJIGuruftNvLYutDAroUOdWc3M4YpGxYx9n5qBoxe80Vmvziw6+rsJtfJalNtIZLfQFuauhNGjHLDuHGemDhxAKZPD8Acmf2yYAiWLR2O1atGYePGsdi2bSoS4uchNVmgLnVfFiEnZxlyc5ZiT94y7C1ahf0la1C2by0tfT2qKjejtmoLTtDwVMnd01E4d1bmqBPqV5Jxg5YutTZu3szFHZlmJjnOhyV4+KQUT18chpRNffOuFu/eH8PbN9V49/Io3j+jtT84iKfX8nGdICvPXI2ENWOwit3REbJvZ1dCvVNzWHVtjb5tm6Nrq8bo0prAbtEAnQjrPu2awapnO9j16agWERnJHHNCvXvrZuimFiE1RLeWvF/bxrAg0B1kVWO/jrDo2gr92zeFSbvmsOjQkq/RCvadW9HSNaD7GbXCFM+eWD/RATGLPJC51gPFYZ44FO2Pmh3DcCKRhp4yAdd3zcT93YvxcM8KxirGajwmCJ4VbcILwuFFaTiel4XjRTkN+UgU7ZxgP6oB/W319j9A/fsTSRp8CXXdvAXOAmk9NFinqPMfT6V/uSzHzyczeF3ml5CGQBoBua+C/Ukx+AS8q5YpjzE8xvDviGKvYTueH96GZ+X8W8v5Nx8I5d9MW9+7EQ8K1hPsa3B79wpcz16Ky5kLcTZ9Dk6mzkBN8hRU7hiP8tgxKI0ehcLtw5G7JQi5ocORumEINs1xxfRB/TDQvj1kGz5bGTTty0aU762daQe1iYa7Q2/48zsdKONEtj0V8C2M2qJ/z1bo3qEROrf9Th37dm8ON6eemD3DT6UMa44mqplSd6QaI8F+W6p/3uf37X6Jqr9+j3C/eWsPbt6WzTJ2K8BfuZZFW8/EOYJd0jCnL6Tg2JlEVNZGo/TwVhSVyc5HW2jsAngaO8GeK2UDCtdhZ+5K2vpSxKYvQlzGYsRmLkY0j5FpC9ViJInItCU8LlKg3xAxTYN62CSs5+9s9ZYpanrj3BWjMHPJUExdMLgugjB57mCVlpGBVFmYNGyCl1p56if11mnsGtitVSpGygl4DdQWJEloJQUIegV5Ca2EgB56WkZMXuaf10+/CNT1nZPE2rV0jGbsknrRy50L7CX9IiFglxCwm5Ovmq1rW9oJ0OWoi7gOdB3wGtH5T7dzHep6HkdGYPU5lGLsKhVjZwIzQrm+qctRwK7n1P8Mdd3UxdLlXB8otWZDIBAXW5ewo/Hb8H56Ll2sXIAtIedynYRu7BI66HWDV4Ze1wAI1CX+aOka1PWcuquHDIhKSF5dq/dSP6cugHf1kDnrtHRvM1X/xb9uZelQtvQyUDpxorcaJF20eBiWLh2GFcuHY9WqEQgOHoOt2yZjR9wcpLIruXPnQmRmSTGvpchjFOSvJNDXomy/WPp6VB6SretCcax6Cy1JNsaIItSjcfas1H2Jx2X+SK5eTqOt11VjpCnde7Af9x/Lcm4pwFSJF29r8Prjcbz7eBJvef6WUP9AqL+5y/udycSZfeEojJmDqMWDMDfQGoFmXeBIa7YhaK0E2B0k/SJb1slmGE0I7YYw6tgcdn07wNGI3Xead//2zWn0MqBqgB4CdoNv0LvlN7DoYgCnfh3g0r8zrHu2QT928WV2i2yEYdaxBey60Sh7GMKlewt49zHAOMdOWD3SEjHzPZG2wht5wR4o3eaJI7F+OJ4YhDPJo3E5bQpu58zHI75XjwtW087X8RiMJ4Wb8HyvAH0rXh4gMA9ux4vDkXhzNJowjSDMt+E9LVniz1BXqRJCXSxbB7oAWQBe38K/gJpHPf4T1MXuf79eawQ+1CQR6DJDJo6NjDaX/WUF4X44Ai8ObcWr8jC8PBiKZ7R1SR3dL1iFu/kyxXEZrsmipKz5OJcxGyd3zkBt4mQc2TERB6PHoHjrMBRsHY6iiDHI3zpGbba9doojJvj2gocZTb1XQ1j2agzzXs1grXZBagdbs47K2IP4nfaRhXU0eDvTjjDt1Qq9OzUm0Buga7tv0a39d7AyaYNhgywRvHYc9haG8vuXRphr0xpvycyX+7JHqRT+Ooj7ytZ5213JrcugaQ4uE+oX6lIwZ84n4RTj2FlZYRql7Xx0cDOKVWh7lRaWbkE+e1q7S9Yjq2g10vNWIGX3MhXJ7MkmUYB2MOLZs03IWYHE3at5eTUidi5GqJTnjZyB4Ijp6rgxcibWb52JFZsmY8Hq0ZizfCTNfRTmrxqD2ctGYhKla+Rkb5WGkZWnYusCdd8gvT6MAN0JAcPd4TvETS1Skry6lluXeuoyTVEzdh3kf7T3P0JdgV3qxtSHOkGvWboMhApvLb7Yu27pir0Eum7sclmqM+qpFoF5/WqNcp1+rEP6V18JzPVRVv1cAZ6h5lAyZPslKewlJXjNaNiqwBeBrkP9y0Ap4folp047t6yDumbsAnlthoqlwLcOuHqeW87VzBQCWYe6Dm4d5noI+OUot4u517d3vRFQr0V7t/kCdUnDiLFr5QL06oxi6vpURjF0AbpvgB182HKLmbt7yYwYLSXj42+DgYPtVfpl2HAXBXXJpc+dOwRLaOgrVozEmtWjsG7dKISEjENEpJj6bJr6PKSnzUfWrsXK0vP4pS3kD7l03zoF9fKyDThaEUqoh9HUZXMMqc4Yg7OnYvnDisN5/jBkQ98r/MFcvyoDWNIlFmM6gEcy//x5BR6/OopnBPlLWvqb98cV1D+8rsb7pxV4fr0QN6sSUZPLH8/m8QiZ6oYxjt3h3qs17Al0i44GMCHQZdpiN5nKKFPeaOo92xAQ3Q3hKJX+CHWrbq15PwOCnfdtY4CuBo3Qo+lfYdauIdz7tYeXaVc49mnP+8h0Ra2GS88W36lNmu34PC58PY9eBgiybIPFg4wQMcMZacsGIG+dD4pD3HFwqxuqYnxxYscQnE0ahcs7ZVB0AR7wx/4gbxUe7dlAoIcwNuPpXtp56Ta8OkhQ0tJfEpivCfV3NVH4eCwKn07G4NOJaHw8zlD59ER8PkUDp01/kpSKwPskYX0qDZ9Pp38JuSzXf0+gf39SLmfwei3kXMXJTMYuNhAZKj6fysKPp7N5n0w+bxobkxT+HQQ7Q+azv66Mw6uKGAX2V/w739DaX8uUxwP8v8gUx+LVuF+4EncLl+NWPsHOnsml7Pk4mzEHJ1II9qSpqIgbj9KIkdjP2EeoF20fh8xNw7B9kTcWjDDHQLs2sO/TgA1vA5h1l52RWsJStrkzMlT7mQ4LsFXh68rep0UXWPRpDWP2mPp1ZePd/luC/W8w7WsAL9cemDrRBZHbpqOMjealKzm4SUu/RYm4/aAEtx/uZw+xDHfv7VP2LlMexdRlWqNegvfshWRVrfHUuQQc5/e3ilAvZ89p/+HN2HdoM0oOhaCknMdywp2QLzoQjAL+BvL2rUfO3jUE/CpkFK5CGhvznflyXIP0/HVIK1yPlD1rVQ32yJSF2JowH+E75iIsfi62sEccFrcAmyLnYHXoFCwLnoilGyaoWLB6LKYvCsLYGb60dA8Mn+il4B4wwgn+w7TwDXKAX5CzgrpfkLtadapDXYxdUjFOXpJukSC0Jbdel4L5/xR6Dl7VjlGpG8Kahi5ZD71+jJrDLos4FXd5XifVVrysp18k5Fxy7DroxdzVYGn92S/1oa4n5iXMGWLoEtpGqWaqaqO5pF6ky/AnqGszXwhaVwsV1jRzSbWImZvRzFXendBVaROGpES0/PbvULciiAXCOqgF5n+eBaNfL8cvKZe6PLpqMOT5+dym1r3VbZJbt5Pn5NFa9lRlSC0Y2fHI3tEIDk5SGkBsXCvgJWAXgEu6xcW9v7J3LceuQV0sfdgIV5VTV9MZp/gQ6oOwZMkwrFo5GuvXj8OmTeMQFj4J0THTkZhAU0+eS6gvwC52KXPYxRawC9T380tcyjhYGoyjh7egqiIMVZXhOF4dgVPHY3DmVDyhvoNQlznqqbh6JQNXL2Xh+uU83L21F49oTI+fEegvjuDRyyN48roKz94Q7Iy3b2rx/ZtjCuqPLu3GlUOxOLprNdLWjcSqEbYYYt4e7j0J2p4dYN3ZkKBu+QXqkiOXnHofAtyuD+3bhFCnhVt2bQVTmrsJzbuPYXN0avw39G72FzjTvodY90SgdS840MZlI+m+rWnqrZugO59HyufadG0B556ERp+mGOvUAcHjrZG80ANZK7ywd6MPDoZ6omKbB2pjAnB6xzCcSxqDKzunEeoLcY/Wdid7JR4S6k+LQ/G4aAuelmzFi7Jtakn+83KeVxDwVdvxrjaKMI4hYOMY8TyPo6EnELrJ+OkMAX6KFn6SIWZOiP94JgM/nc38EnJZrtehLqD+8cwuFQJ0gfan47z9BAEus2V4/AL1U7vYgKTjfU0qLT3ly/FNZSKhHseGR4w9Eq8l918P6o8IsofFq/BgL8FevBK3CpYT7EtwkQ3a6bQ5OJ4yk2CfjqM7JuNwzFiURo5G4dYRyNoUhPgVvlgzyR5jPLrC3aQZbHo0gHm3RrAh0GXTDCseXW17YOQgB0wZ44XhMjBo002ZvEXvljDrxc+yU0P06PANzPu1gJtjFwz07YM5sz2Rnr4UJ9gIXrm+GzfuFql6MLfZO7x1v5T2zvM7+WoR3I1bOYT6Lly5lkGw76Stp+D8lWScvZSAk+dicexUFI4e34pD1aE4wN7ogSOb1VFtoEGRKasMRSkv76fY7C3fhMKyYOTxfckpWcfYgCyafHr+WqTlrUGybIGXuRTRaUsQk7YUUamLsZ094S1xs5Wtb46Zh5DoubT2GVgZMplwl4VK47F43TjMpr1PnheIibMHfZkRI8Y+cKSz2vRGbF2mOtaHuhi7J49i6gJ1Z28blWf/c35dB7fOPznXb9OBLufyGIG68FRE2VZSz4S6PoPGjoauLwC1InvN6ixcXzkqpm7N22U2jG7oEnJbHdJloJSwlkHRevl0eYBKv7iw5XCmtfMP0DfNUOcEuxTukly5GLhAW9/uTp/WKEcxdFkQZGqtlQnQ89+/p0Y0sEt8gS6PYtoCc33qYn2wC7QF3gJyCbmsP69qNKTmCy9rkO/L5yPEv7yOnlPXyu5KIS8JR5f+alBUwC5pFpn1oh3F0C1o7Jbw9tVK7wYOdlQ5dVlVqpv69Om+BPtALF0apFIvGzaMwZawidgeQbBHTcWO+BlISZ6PzHSaetYK5OWuVLXUSwq12S8H9gWjvHQjwR6O2qMRNPVonDoRhzMnBeoJOH8uBZcvZeDatWxcu5KLG1do6jdlFkIZHj4qx6NnlXhEsIutP6WdP3shq0ir8eFVNV7KD5BwOrOX3d/YuUhaNgRzvPvApw8hS/N26C77gBrCuEMr9GrTXE1lbN/8O5r6tzDr0QZuZt3gSqjb9zKEZRcDmMkqRDFxyasT2BZtG8C3fxuMdOyDofZ94SSpl1YNlKn3MWxKU2/A+zeFbffmqsZMkLUhlg8zQfw8d2Qu80LeSg+UbvRGZbgPqiN8cTJmMM6rKYwyfXEO7uYswYPdBF7uWjzK34gnBPqTvWF4uk/Lpb88JFMIt+FNDaFeHYbX1VtV2uUjG8VPJ2IZ+iBpkgL6Z5n9okxdwJ5G0GtQ/3yWBn6GZs74rI5yHWF+jsCWOJulLsv1P5yW4y58LykYGvtnAv3HMzm8Tw6fM5u9hF34QOC/qxVrT8eH2p009kQaeyxeVdLWKyMJ+HA8I9QflxLq7K09KFmNu0UrcZu2fpO2fiN/Oa7nLcdlCsD5XQsJ97k4njwD1QmTlbXvo7Hnbh6M5DV+CJ3tgnnDTDGUjaVj70bo3+FrmHRpDMveUnO9LRzMOmGAS1+MHeaMsfzu+jj1gqtlJziZdoBt/7Yw7WGA3p0awKhnE9hbtYWHS2cMG2pCQRmBffvDcJG2LitMb0j65fEB3GWItd+9V4A79/Jw++5umnyOmrN+5Xoart5Iw617u2j46Th3KR6nz8fg5JlIHDsTwYhiRKuoPhWJIye2o/IY4/h2Ql/mtG9RRr+XNr+XNl9Ek88vC1Fw3yXb4NHUU3evRlLuarXBhlh79M7FtHaB+UyE8jseGjuHxj4La8OnYlXIJLUCVeC+cM04zKR8TV8YRLDLVEetCJiCOk1dbN13iFZGwMPfAZ4BjgS7Ezwlt+4rZXplQZIsRLLhub0KV0nFeNHiZbBUzNydgHcj4KU+VR3YNZBbK9jrcLeWOeoy1ijTGiWnLiFTxHnZRmYVCndFru20fLmAW8+ni60L3OtfL1GHdG07OzF1yeHoeRxpCWxkZyLpDjhrJSPlKEtcpRaweV1KRVZySr5czjWo8zpnbQaMzFPXbtMgLIuDdNPWoW5DAOuglXOBupQPcHAzh5OH1H7R0iy6sQvsFbjrQk+16KkYdZmNiT0fL9vWWdHIbWjiMijq6CqLjXhfvr5esdHOqS9tXZv14kxzl7y6gNzLx/xLDXVJwUjIuV+grUq/BA52UNMaZUrjhAnazBeB+pIlQ7BixVD+GEZjy5YJ2Lp1IiK3S159JpJpExk0i9ys1cjfvRaFeWuxN3899hcFo6wkhBGMI7S3Y1WRhDp/BCf4Yzixg7aeiHNnBeqZhDq7wtf34PYNqZRXgvt3S/HwIaFOG3/ykkB/U43ntPQXL6rw6jnjMS39WiGuHE1E5a51SJfGZoorxtm2g2eP5nDo0hpWHVvDpH0L9G3bTM1P12ayNETPdgRxP9q8bIdm3BE2PVvConNTmHdqBuN2jQnsxuhn2AhOhHWQdWeMdzPCCEd27Qn/vi2/Q08Dmr5hE3U/yy4t4NCzGTz6NsFkz24In+aAjGU+yFnpiaI1Hji02Qe1kYMI9CCciRuBCwnjcSV1Gq6nz8WdrCW4zx/ww7xgPM7fREsPxZMSgn0fbb10M16wh/OWQH93LIxQ34yXVVvwpoqXayIJVFlwJHPUZQ55AkGeROjuVED/cCyZoN9JGBPiBPr3PKo4S6Dz8udzhDVhrscPvPyDQL1efKLFfzxJY6epfy+mLlA/m6sufzyxi38TrZ1Qf0+ovxGoH4kj0KU+jIB9u6r0+LSctn5gIx7STO/Q1m8VrMBNmvrtotWMNQT8alxlT0V2XzopK04TpuJo/ASURY7E7s2BSF3nh8hF7lg9yQ6TfHvC00Tm/3+Dfu2+g3GnJrDo2UrtX+pAgPu6GmFUoB2G+1kgwKUPPG26w8WikzJ6WZFq2lt2RWoBF4f2CPDrhVkz3ZC6cwmOn6Kt39iDm4T6g2eH8ODpIdx/vA8PHxfj/sMC3Hu4B/ce5eHOfSnfm0nA78LDJ7sZuQR9Ki5fT8LFqzto8PG4eC2RkUSTT8CpC7E4fi4Gx8/GovZMDI6eiMJhfpb6Fnhq16QK2QZPdkwKwe79G5GzdyOy+JvJLNyAnQR8Ys4KxGbQ2GXmTPIClZLZEjeHxq6Z+/qt09Qg6srNkxTY560ajTnLRmL6omEqzy7GrlIxBLtKxQx1he9gF3gR6l6EurdA3Y+A9yPgVfkAQtzTGq7etnUhVRkJe4Yq/MWQo8BdIC55dxlQ1aGug96ewirn+jx3gbq2KxJZrIfAXdLfFG1ZICpmroIiLkD/v0JdgC4gr5+o1/cr1c1cB7ocLQhqU5q5gFwfAFXGrgZKtfSLQF3KAsj12n1oyQSvhA3hq81IqT+IqeW7lb3Xu68Oaz30RkE9D49i53oI0OtDXXY4siW47V21QVFZQSqGLq8r5QE0sBvVAV3K7mozXNSCI9nlqA7qcvTyJdgZPgHWCBwiOXVnDB+hDZROmOCFGTP8sXChAH041qweqQZJw8ImYfv2KYiNno6UpPlIS1mCXekrsDtrLfJz1xPq6wn1DWo16YESdkX3h6CyPBw1RyJxvJpQP0aon0zEmdPJNPWduESoX6Ux3b6RT6Dzx3SnBA/vl+Hxo0N4QlN/9qoKL17X4PWbY7T0Grx9Tku/V4575/JwtiwGBdELEL1wEOb79cNQEwN4E9JO3doS6oboR0Pv1rIhOipD/w49ZKERjVtmsrjQ8pz5o7fpaUCgN4Jph8aEekMYtW0Cs47N4G3cDhPc+2IaG77hDn3g0JUNBJ9DqjD2YePQv21j2HQzgLtRCwy1a4eFQ/ojcrYTMpfT0ld7oTR4AKq2BtbBfCwu7BiPi4mTcClpGsE+BzczFuNuNk09bwMeST5972Y8LZGytiF4WraRUA/B2+pwAjQUr2tC8Ia2/r42SsFccukyf/zT8UTaOSFOU5f0iqRWPspURMmdn04jzGnptHWJ7xXg9ct/hPiX+8hzMD6dTsfHU4yTck5zV0FTlzQMof7+eCY+nMigtafjbW0y/7YEhjaA+rZuZswr9sxe0Nqf0Nof7A/GveJ1hPta3C0WyK/ToL57JS5mLsap5NmE+jTIBiD7tw/Dns0DsWujP3asHIDNc1wxl3Y92K49nPu2gHnnZujbpgH6dWwCqz5t1VZ3LpZdEMRe6Hj5Dnv2xwD7nnC37Eqwd1XQt+kvq1Kbw86qNfwGdMfECTYIC5+AfWVbcOFyFu4+2ofHLw7j6Ut+314cxPOXpXj6bC8ePynAk6dFePy0AI+e7CHM8/D4WR57kHmEfzZu38vA9dupuHYzBVdvpqoQuJ+9yO/4hXjafCJOX0wg3ONRdSIalTURqKjZjorq7ShnL6y0IgzFBzYrsO/Zt4nWvglZhHuG5Nhp7fG7ltHYlyJerD1NFi/NQ1i8gF2Kgs1UcN8YMUulZFZsmoIl62X64xg1/XHSnCFqBao+GyZgmAsGj/Qi2F3hM8gFA6RWTICTigGSiiHcXWjqAnYt5FwPDegSToS4QNuZ4JdwkOmNCuKSwtEGWOVcmw6pgV3Preuhb30nJQPMxcwJdAlZGCqXVRkBSb8Q6BJ1SP/qK0m3aKOtMo1GcjW0ccJbQk/m6yHgNreXxUeS6tAWFkltFgG85Nu1BoAgJ1hl9ouavlgHdbFtCQXqOojrqRABrOS5VfEt3lfrAWig1mGuw1vO5To511IsdVMYeV/9PnIujYWYuRi6s7tFHdSlMemrXsuJsJcBUsmj61MWBea6lcvGGGLmMi/d219bgOQTYIVBQx20Ko0EusxPnzjRU4P6IoH6CAV1lX7ZMlFBPT52FtLZPcxMW47sjFXIy16Pgt0bUMgQqJcWbUL5/lAcKgulqW9F7dEomnqssvSzp2k0Z2V1XzouXcnCteu5uHMrH/dkY+k7ewn1/Xj88CCePj1MO5eNMGRT6WN49awa7xiv7pbj5vEsVGZvRlrwFIRO98UEh07w690E7t1pz13bwJKm3k/l0hupeeldW9PAu7ZUW6I5mnQi1DvA1bQt7HobwKJLQ1p9A4L6Ox6bwq57Kwyx7YFZAZaY6W+FQALCsm1D9BVLb8HufOuGbAiaEjKtEWjXATMG9sOmqQ5IXOqJnNXeKFrvQ0sPQO32IJyNHYWLO8bhEoF+OXk6ru6cTVOfj9u7luKemPqeDbT0TXgqMC/ZSKgH4xkNV2qYv63ZQoCGEuybCfSt+Mj375OYOYEuM170+emSK/9J4EwIyyKjDyfS8IGA/ySDoLz+e8anMwQxL3/Po5Z6ya4Lnp/PpLVLWkZL13yxewV5gT1DgV3Mvb69ZxP+aXh/IgVvZY78sUS8q92B14S7KghWEYFn/OwfEZ4P+P+7L4W/CK27xcGE+hpcy1uFK9nLcC59AU4kz6gz9eEoCg/Eni0DkRE8ELHLfbFivC1Gu/WAjwV7Vt1bqs26uzNMu8kG1e3hZNYRvs59MNzHDIM9+sOPPVV36+5wMtds3aofe229m6o9TL3cO2HkCBOsWhWIXXztU2dSaeb78erNEbx5T2l4fxRv3x3C69cH8PLlfh61ePWqBC9eFePZy0I8eV6gjP3ug2zcvJuBG7fTCfcMXLuVTnuXPU0TcO6ymLucJ6uB1WOyaOl4NKqOReFobSTBTnM/Eo7Sw2HYR2MvItzzyzZjd2kIcvgdSC9Yh6TclcrYk3JXKcBHpoqxz1F59tBYCZ7Hzsfm6HlqhszKEJn+OB5zl4/B9IUj1AKloeM94D+cUB/ujCGjvOE3xE1BXYe7zyBnBfU/m7oA3kVy7Qrmmq3rULcX7nhZqXDwEDOX9Iu12lFJwC5QF9BrUQfxerZuLUULRa4daet1+5VKaJsYaZdNbUxhYi2i/afZL2LmsrpJjhYyKCpArzNzAbXMetE2n5aUBiErKRaVT5eBUG2XIzOCXcAvt+tTGgXoYus61LXcOA2cINfSLmLLeipEM2hJv+jA1h8nDYGechGgC7R1oCuA83a5n36bPF4GR6Vol0Bd6r9IYS95DanYKPl0d2+rugFQGRiVwVDNztUuR+yiymYYg4byQx5sR5iLpVvAf5A1gkY4YjS7a2MJdEm9TJzoQaj7KagvXz6CP4KRKv0SGjoB2yOmqimNmenLlaXnZK7GnhwCPS8YRYySgmCUFYfgUOkWHD6wBUdobDXslh+viVL59HNnElU+/cKFnbh8NRNXZDrj7TxV/lSWaj+4t1dVXpSSui9k6uKLarx/WYvXj47g1b0KPLtehguHUlEQtxxxK8ZizTh3DLdoA8/ujeBIk7PuSKOTretk7rlhE3Qj0MXSTWRWjCmhznA1bw8Ps3Zwov1Zd2sEE+nat/maxt4Ejr0NMca9PxYMs8dUgsKzryH6G/wV/Qh1Y5nK2K4JwW8AH/MOGO/dGysJnZhFXkhf7Yc9632xb5M/KsIGEepDcTJiOM5EC9gn4GrqdJVPv7Vrgcqp35ecOrvaT4o3EOrBeFyyHo/3rcOzsmC8FFM/Gor3NRJbaMHb8K4qBu+r43k5nsaeSIAnqamGYugy2CmDmx8ZHyQkfUIYfz5PcF/IUcePdYCW88/ns+piF4Omfo4NgApJ02ipGknZfDrDxoFw/8iGQ9IyytzPEOx8no+nduLdcZo6Yf66JgGvaxPwitb+4mg8nlbE4FmFgD0aT8ojCPateFgWhods6AXwd/cG41bhOgX2C7sW42TqLFTtmIgDUSNQvHUg8sMDkLM5EMlrAtSA6Vj3nvC37KwGrHu3bIAuTaU8Lz8LQl72MHWz7gJv+24I9OiHQZSZAQ694UjYW/Vrq2bLWBq1hGX/ZnCyM8SwoUZYsmgAEhJm48jRaNx7UIzX747gw6dj+PipBh8/8PxDBd6/P8wox/t35Xj39gDevCnFyzf7aPPFNPd83K9Lzdy6m4VbqqyArELNxOVr7IFelfRMGi5eSVPTIE+cjifY41TUyopUwr2yOgKH2aM5eGQb9qt0zBYUlm/BHgI+q2QD0grWIHXPaqTkrcaO7OW09YXYnjwXWxMZCfMQvkPMfb6aHRMSNRdrtszA0g0T1ayYWUtluuMQjJwsxb9cETjKTZm6QF2A7h/k/uVc4K5B3UodJdwG2NXBXQO6VprXpi6/Tu7wvhICeFthGQEut0kOXvLrktnQshsayGXg1Ibc1UJPwci0cssvQP+ygQbPZVs8Aboc65Aupq4BXJ83KZPh5Whd9yKSUjGTCoiSG5eBUAJbVWDk9QJtAfsfTZ23yR/KVkYWHEkIdAXojh4W/I/ysrOkXDQ7F3uWENha22tTEHXjFlBLbl0GTHVgy3NJyLl+We4jraeeh1evRZjXD+kRSO10e2cjuHqZ0b61uegCdhkMFaDLNEYB+sAhDhg8zIkAd0FgkD1hbqVi0FA7jBjtjLETPDB+kheB7oVJkzzVQOn8BYPUPPWVK0cQ6qMQumUCIiKnISF+roJ6VsZK5O5ag4LcYBTnbUTxno3YV7gJB0o2K6BX8ksqcZRGUlu1HSf12S+0l3MXknHxcpqaMnb7Vi6BLiv8tM0x1BZ2jw7i5ZMK2nkVPj6vwYfHVXhyrQy3Tu5BbUEUdoXNw3YayWwatW8/A7h2awzb9o1h2qYpjNsaoE/rpsrUuxg2UpsnmBHODhad4Eigu5q3hYd5GzjzcTbdGsK03d/Q1/AvKg3j0rctpvA9WzyK74lbX1W+t0/Tr9Cfdmgme512bAbn3i1p850wa2B/bJrmiMTlA7BrrR/yN/ihlDA6unUoqrcNw7GIYTgdMwIXE8YS6jJIOhM3d83BneyFuLd7OR7mr8Lj4rVqXvfD4jVqM+inpRvwspxQryTQj4YR5uGEeRQ+CMxrdiig/75wKF3NZJEZKt+fylJ5bxU06h/O5RDou/HTxTx1lMvfnyWQlb0T8IS4xCeBN3tOWrCROLeTkcZGIJV2n4L3p5Lx7iSPJ3cy2AsQOz+VgnfsLbxhz+G12DmB/kYBPpXnqXhVk4KXVcl4eTQRzyrj8ORwDB4fisSTg9vw+GA4Hh0Iw4PSUIJ9PS5kLVMDpjXszRyMGY7ibQHYEy57s/ojcZUvVk+w4+fQEwHsMbn16Qiz9rR1g4bo0vwbfr78TLq1hF3/NnCyaAd/tz4Y4m2GAFlwR1uXues2pu1hx8/bwqgprM2bYuiQfli8yBtRUZNRUroJVykVL18fwsfva/CJ8fFDFb7/VI0f5PLHo/jwvpJgl3IV5YyDtPZSPHu2jz1JyscjSsgDKTkgddnz2ePcg+tS4fHGLly9mUXAZ+D8xVScPpvIXkFC3TERx08moPpYLI7WRONwdSQOHCXYae57K8NRSHPfXbYRmWzk04rWKrBrOfbFiNw5HxEpjOQFqvLjlri5Curh8YuwYdscLN84RQ2czlk2SpUWGDPNTw2aBo31wtAxPggYSnMn0HWo6yE5djcfW3j4yg5JfwT77+kYDe56iuYPXBLQy9RGGrvsAyGlw/8Ych0tvy5k8NTG2eaLretQl8s66AXocqxD+ldfyeR3CYG6AN2cYJajlYCd1q6lXoy/gN1M0i2SdrHTYK5MvG4kV9I1essj4P9S64VAFkAL1O3dxNQ1oNcPKYFradebr6nNftGBrnVvpPX7/Y3Rz+V+XxoMgl+/v5TNdGWXyEWlXaSg1x+h7uJpBi8/63qmrkFdLD1gkL2ydA3qTjzaEea2GDLcHiPGuPwO9MnemDLFRwF9xgwfzJkbgEWLgrB82TCsWyemLjn1aYiLkXnqi77k08XSSwo2MTaitHijyqVXHAwl0LU4WrEFtbTNE8cjcVoWH52Lw/lLCcpqrt4k1Gk69+7tZuyhqRfg8f29eP6wDK8fH8K7J0fw8UkNPj87jkeX9+PswVQcSNuMlOCZ2DB1IIbZdVNAd+3eHDYdm6I/bbpvK9ns+TtVkbETza5PFxq5SQe42naDs2UHuJi1hptZKzj2pdl3/RYm7f4LRq2/ghUB7m3WCbODHLFwpBPB3RkW7b5Bn2b/BVPDhgro9t3YjSdERjl1w/wgY4TOcETSMi9krvbWoL5lCI5sH4GqbcNxKnY0LiWNxbXUCbiePoVQn4YbmTNxO3sOHuQvxdO9q/GMdv6kZJ2aAiim/uLgJrypCCPQt+EDG8KPVZH4VCOVEuuqKsrS/mOycCgdPxLmPxLgMv1QZqy8V5a+i2ZNsJ/JJshz62CezcsCdIF93QApDV0De1odyLX44TzNnyHnAvkPp5MV2N+fkvOdjFQCX2CfhLcnEglzAbqcp+Lt8TSCPY1QTyPUd9LaU/DsSCKeHo5XYH9aLmDfjscHNLDfKwnBlbw1OJO1GMd2TsfhHaOxN3IQCrYNRPZmfySs8sb6KY6Y4mOMIP6OfEx7waFXZ5gQ7N0N+Pk2/i/0MPwWpt2bwbZ/K7jbdoWvS1/48vfgwd+eq00PONLwbU3bwLRvI1iZNkZQYG+aOqEeORH5hatw9nwy7bsMn36oxfc/HCPMj+PHzyfx04+neH6MYK8i1I/S1ivw9s0hvHldjtevDqmy0FLv//Gj/Wqf0/t3Swj1IrXe4saN3bh2M4e90ExcuLQTZ84lqZDXOnMuGSdOJeDYiXjUHo9DVW2MBvbq7Sg7uh17ae75h0KRXRqMDDb2qXtWEerLFNSjdi5QUN+eLKY+W+XWN8fMobkvQvD2WYT6JGXqs2nqUlZg7HR/tdJ02HhvjBjvj0EjvBXQxdAF5BJyLmCXAVSdS/8zNGt39bb7A+yFTTrkBfzK5mWmTB3M9U2BZK8IBzebL2EvE1ZcbL/Yug50ufzntEwd0r/6Spar6ktWBehmAnHC+XdT5wMIchObvjC27qOOZrL/qI3scCT5bBMFdVmQJPdVJXdp85Z1Fi8hRi0AFksXqNsKuKXmSl3YOPaFlV1PWNj2VFC3E7uWbkodqOu/ITrA9XSLQF3O9aPcV95IN0Ldld0eZ76mbIyh6qoT7A6uxoS6KTx8CHTC3NNbm64oli4lAGRTaT31MniYAwYFCdBtMXyME8ZO8sCEKd6YOEU2xpDyAL6YPXsgwx/z5gdi8eKhakXphg1jER4+BZERMxAbPQuJO+arnHpe9trfa6jLAKlsNl0mA6QE+qGQutovm1Xtl5Mnt+PM2ShaeiwuXN6BKzdTcP1uGm7ezcSdu9m4ezcX9+/vwWN2iZ89KMWrhwfx7iG7wg+r8OlBDR6f34fjxTuwJ2Y1IhazmznIDgOMWsOpa2M4d20O6w7N0L91Y/SScgBNvka7xn9V9VuMe7VWVf28nHrDzUbSL1JxsSXse/OH3uVvtD9aevu/wrFXCwxx7I25bPimD7KAh7FWwrefwV/ZA2gAyw5N4NyzFa2xIyZ49sKSEaYIn+WE5OUCdS/krffBvs2DUbltJGoiRuHsjnG4njYBtzIm4dauqYxpuJU1A3dyZ+Fh4SI8K1mJ56Vr8XS/BvZn+zfgNX/Q748Q5kei8OloDL6vllK4Ugs9hiELfuLxhqB8X0241tKcZSYKIfquJh3vagn141mEeo6Cuh4fzhD4Ml3xnKRe6tIvF3bVRQYjvQ7mO/GZZvn5IuF+gdZ+PkWBXSAu5q4b/fsztPKT8Xh5PBbPaxnV8Xhek8RjMp4eScHDQ0l4XEmgV6XxciqeViTi8eE42no0HtHWHxLoD8u24N7+UFwvCsYF9lpOZs7GkeRx2BczGEWRgcjdMhBJa3wQOtsDC4Y6YLSLMfws+sC5T3dYd+ug9ontSrB3p63368TeVo8msDM2JMj5OTv2YfQj2HvDyaoLbEwMYdG/GWwsmsF/QBfMm+vC7/EE7MlbjhMnY/HkyV5l5j/+SJh/PoOffzyjjj98OonvPx4n2I/R4KsJ9iMEegVevaxU2yi+eHIYT2Vdxf2DeHivDPfvlOLurX3seRbh5u09qobMxcvphHkKzp1LxQW+v+d5PCVQP7lDGXsNwS4lB8prI3GwJgL7qraisCIUuQc2Yte+DcgoWoeUvJWIl63x0hcR7AsV2LcmzFbTHUP4WwyJnoN14dPrpjiO/WLq42ZImV5vDJ84AMPH+WPIKB8F9oHDPFXaRaCu59g9/R3qUi7/Ceq/x+/2TsGsu+wq89x5LjavbbYhM/x+j/qm/meoC8R1oP8Z6nKsQ7qWftEN3dRe5kESxrxObY4qFk+wa1DXgC7nslpU245OGzBVRs7HqDSOPB+BLuAX6FvYCrT7w16W5tOcHdS+oDRzglzl0B0kL94blrY9YG7dA9YOtGlCXfLg9WHt7ME3hi2cPSFty+fSga6D34H3sRdrl8fyOgG6iwdvYyMiq0e1IPR5lPSLuwCdYPfyscYAWrtfgO0XSx8U5KSgPohQHxhkgyEjbTFqgismTaedT/fBpKnemDx1AGbO9MeChYNVPl1SL6tWjMJaVcxrMqKjZyM+bh7i2O1LSligUjB5OatQlL+OQN+A0r0b6iozbiTQN6syAUcOB6OqchOOVYfS1Lfi9KkI2ko0TT0OV24k48adNDXQdPPWLrXh9L27e/DofjGeEOrPHhzE6/uH8PZeBZ5eohGdLsKpogTsCl3IbrkfAi27wKWHAUHbEtYdmxDAjWjcTdCjZUN0oqV3aPoNerRrAqv+HeDh0Bt+bv1V7tXdsi3cTFvR+hoqqFt2/Busu3wHL5N2GM/3cM4IZ4z07KNSM31bfgWjVn+Dcetvae0N4dqnFa2xK6b5G2HlOCtEzndD2qoByFrrTah7Y29IAA7T0muiRuJ03EhcTBpFsI/HzcwpuJ01DbdzCPWcWbi/Zz4eFdLWS1bhiSzUKVpNsK/H6/IteF8RxYjG+8Ox+FARS8hLHXQasYpEvKuSYly0aVn9eUwGSDPwnvHhhAxo5uDzud0EN6PO1H8gzH84r+XWfzhXl0M/L6HDnM91vg7iNEkVZ5MJ8mQ2CDzS1iUVI2D/eCaNUE/Fm1OJeHUiAS+OSSTzPJ2RgZfHMvGsOoOAT8cLNjTP2fg8P5pUl4aJwuNyScGE0dRDtRQMe3aXclfgTMZsHCXUS2OHYG/UIOSFByJ5rQ+2LfDGirEuGO3aD579O8Oma1tYdW0Pq27tVAmI3m2bom+HRujXmZ9lv1ZqUZIvJcfXTSv45WrbHc7WneBo3Ra2Fs3h4tQSUydbIWLbWOzOXYpqGvKD+/n49Okofv7pDH79+RJ++ekifvzhLKF+Gp+/P0NzP8PjKbx/W4tXL2RbxSOE+hG8eHoEz59U4NkjgXsFZeQwHt8r5/NJHRla+53dqtKj2PrFi2m4fCkdFy/Q3E8nsjGJp7HvQO2JWFQei8Kh2giUE+r7q7ahiD3b3fwN5R4IwZ6DW5BVElxn7MsJ96W09iWISl2EbQnzEBozCxu2TcNq/j6XbZyAxesmYMGqcXWzYAap4l9Sh33YOD8MG+OPkeMDae0DFeBVGmawm5oN4+FnD3dfCc3G3QYQ1lL4SzbXkAxBHcglhE8Scq5BXUCvmbqY+e8wlxBj/93UHd3teLSj5NqRr1oKRoe6XJajnlv/A9TFzPWUy5fUC+H8R6gbqxBYqzSLWLkMikrYy2U+h6xEdWSLwcdbyGUCXxYemVkT2LLwyLYvbO37wk6mE4qd2/ckyLvDinZu69gLdjRDgbw1GwEHPr8T/5OqFrq8IfJGMWTgwdqN5k/jtnExUeYvm2nIfaReuiN7Cc58Y1xlIMJNaqjLQKkJ4W5Bc7fgkcYui4wIdUm/ePnR0Alzf8LcjyYbIJYeJJbuhECB+kgn+A21QcBIGwyf4Izx07wweQahPm0ApjBmz5aUyxAsWzYcq1aOxIa1Y7Bp43iEhU1GZORMxMbNQfyOeUhKno+0tAXIyV6I4sIVdfVeGGVrUV62jkAnzCs2oYZAF6jXHKWt127FqRORBHs0wR6Py1do6rIpwY1duHlT6r/k4fZtyavvw5NHh/hDOYznDyrw7kEVnl8pw8UDKShPCUHy6mmYJWWEe7WCc4+WcO7VBmYdmqJnS5qbFONidFZz06VsrgHsTbrA064PBrAL727eidEebsatYdejEaw7fw2bTt/weZogyL47ZrHxmxpoBx/rLjDt8B16GXyFfq3/hv7s5pu1+5amaIAh9p0we7ApNkxxROQCdySv8ETmGk/sCfbCvi2+OLw9ELWxQTibMBKXUsbiWsZEGvp03M2Zg7u75+H+7oV4uGcJHhUsx+NiQr14DZ6yq/2ydBPeHNyKd+WE+qEYfDy8A99XJuFTVSreyyYXdfGBZv798Ux8PknjPikzX2SQNJ2WzutPZhDshL1MTzzJ607uVIOa2qAnn+dMEoOmryKB0E7SgqD5cJpHwlqOnwjx72VR01lZoarPbxfLzyH8s/Ge5+/YC3hzMpswz8Hrk7vx9vRuwj6XBp+J1/x7Xp/YScDH4enRKDyvisDzI1vxhD2RB6UbcLdkLW4XrsbNvBW4lrsE5zLnoCphHA5GD8f+yKEo3B6EbFmItG4QwuZ7Y85QCwyy7wrnfm1g27MtLAl1445tYNyJx86G6NuxKUzYuNuZdoYXpWogf0cB7M16OfSCs1V7hiFcbNlDc2yFEUP7YN2aAOTmLEYtYXrrdhbevCvHTz+dJtgv0dKvEOKX8P2n8/j++/P4/MMFHs/h3buTNHWC/WUNXjznd/LZETx7Wkmwy165lfzOEuwPCfWH+wl1qS8jhcFkF6UMwj2d33fC/ZJM500g2GNx8lQMjp+KRe3JaFQfj0LFMdp61XbsqwxDMd+nwkNbkHcwFJl7BeqyOGklknJWIjF7BXbIPPakBQiX+esydz18mqoRs3jdRCxcPR5zVozFdAH7vCCMnh6IIWN9EDTGB0PH+qmj2ud0qBt8BjvT2B3hKdvgyf6mspmGWLmnpQpnskhkUmUJCHiBvbBLzzToBi8zY3Sgy5ijDnN9izx7F8qrqy0F1ZbCrIFbAC7GLoD/s7lLyH3qkC4Fvcy+zHbRrV3OBeZ6+kVmwch0G4G8mhFDgEtpAFUigI+XOusmEnIuz8U/1JImr5bvC9QZ1gS7HWHhSEN3cupHwPci7LupsHHoCTtnbYNoWzYGTk58g/ifc+R/WgxdWkEnvmlWLrR/3s/CmXZPw3CgdauUDu3cwYk9AWdLuLFl8/S0hzNNX9VLl23qpGiXF5/TnQ2BqxHfcHP4DLTDgABr+AbaKKD7BBLug+0xWKY0jXBh14vH0S4IGOWAgDH2GDbRBeMI9SmzfDFjtj9mzw3AggWDsGxJEA19BNavGYWQDWOxZfN4hIdPwrbtUxEVOwvxNITE1HnYmTEH2bvnonjvUhw4uAbl5WtwkMdDjCMVG3C8iiCvCkUtgX5M6r/wSyv1X07LqlJC5RK7+devZeHWDZnWKEAvwO07e3H/0QE85g/myeOjtPWjeP/oON7fOYpTxXHI37oEkfNGYRSNzIF2bte5Oe2tFYzbybz0Ruho0ECV2e3auhG6t20CY97mZMIuuXUfwrwbnIzaw9WYYdQatl0bE+jf8Tm+g0ffFhjv2R+LpVQCezoutHvj9lLn5b/Q15Cm3v5bmPO+rv2aI8ixI+YPM0fITFcF9R1L3ZGx2h2FId44sM0PlVH+OBY/CBd3jsX1XVNwM3sG7hHmD/YsxsP8ZYT5KjwtIsiL1uKJHPeuxYv9G/Ga9vrmwFZGBMEuUE/ED0cJ5aqdeHs0BW/q4p2kXo4R4DRjFQS3qvuiCnQxCPHvJU7SuE8m8VwArdn3h3OE+fkELXj+8VwSPvL678/wPoT+D6dT1erTH89IKQFZdZqNn87k8joa/+lcPk8ubT2XQM8jxPMJ9XxCfQ+hns/Le/CGYH8p1n48mdZOoBNSz6u34c0xWSG7FS8qQwj1tbhTtBJ3KAP3C1bgTt5SXOB3qSpuAsojRqJ0+3AUbx+KPVuHIiN0CKJXDsDKKVYYM6ALvC1bw1FK8XY3hEnHtrDo1hUW3bvAqHNrNW3VrHdbOFl0hx/lJ9DDDL7OveFs2Q6O5i3hYk2Td2gFf59OWDjPBbsy56P2WIRaMfr81T58/vEkfvjhEuMafvj+Kj5+vKji06dLPJ4n1E/jzRuC/fVxvHxZjefP+f0UY2c8Zzx9Sqg/Luf3twT3Hhbizv09amXqzTtZuH4rna+TgktX+L2/JFs5xuHc+VicPheHU2djFdyrT8ZoG3CwASyr3K62y8sp3Yy04g1qFkwigZ7CnnEKjwm09WhCfTsFa3vcfGyOmI01oVNV+YB5BPrMpWMwZeFwjJkViKGTfRE4xguBo2VfU08MHOGh1YMZ6qqgPiDQEQMGOlAGHeBNsHsosItImlMatSKB7l4Euze55UOI8/jHFLI2p72+qUsaRnaRE6DbOvE6Z1uC3Q72YuMEtli4QNzezV6FgF0H+X+EukqZ1AG9fk5d0igqpcJzgblWhcxWwV0GUAXoqkIj76+KfdHOzXhfc4alE41fBlQJdWs7AbgR7duY0DWBk0xhVFCnvdv1oqn3gKW9BCFPO7Tj87mwhXJx5X+ar+9AY5c3xN6Nf5djH5g69GbDwce69CPMNVtXKRcXsXS+meyyCNTd5I10k5kvstm09oarIl4Eu/sASwV1gblA3dvfioC3oqU7YDhBJRE0ygXDxrpi6EQ3DJ/ijrEzaOlzfDF7wUAsXjoUK2nma1ePxrrVI1UErxuFzRvHIXzLBGzfRlOPmo6YuNlISJqP5NQF2EVL312wAMUlS1FatopgX41yAr3i8HqaeQhO1hLk1VtwgkA/WSMFvaLrCnol4Bzt8BK7pNekmNfNXNy9LduMFdJw9uOB7D/69CiePOGP5mEV3j6owctr5TieH4VdG+dg/bgBCDBqC+s238GiTUMYE95Sk0VWj0rRro6EupTalamMpt1aw8m4C7wse8PVtIuq9+JsxB95b6nk2AQ2nRvAvmsD+Jm1xcyB1lg5fgDG8Att36cdjNo1RK9Wf+PxG5jzftbdG8HbvDVGu3fHopGW2DzLFVEL3ZGw1I2m7oGiUB8cjPDHkZgAHNsxCOd3jsG1rKm4lTObUF+Ae3uW0tBX4EH+KjwsWIvHhevwuGgdnpZswPPSELw8sAWvDobj1YHtNPZovD20Ax8qkzVLr07Guxqe19LUjxHqddMZBeifT6cpEH+mVf90Lh0/n8/AT+d5fj6tLnjdBd5+nvA/l4KP55O1OMfnULETP5xNU+UEfjyXycfn4OdzOfjpbC5+PE2Yn8pRs2o+nMjC+xO78JY9BDH0t7Tyt6do6LT0DwT8p7P5bCB2492pTLw9kYy3x+MZMXhHC31XG6lKB7+khT47GIJHpcF4vH8DHpesw+28ZTi7czbft/FsFEeiZNsIFIQHIUtWl27yR/RqT6yaboFxfh3hY2sAZxMD2PDzs+hqCOuenWHVqzMbb0MYdWkFE8Lepj97Y9a94OPUV5UP8LTvQrAbwt7cAE7WBvDx6oC5sxyxM3U2qtjgXL6+E09flOCHzyfx449X8OPn67Tza/j08TJDjJ1Hgv3DB7H1M8rY37w+psD+8lUVXr2uxqs31XjxUiB/GE+eSZVR2RegEHcF7PekgNgugj2N1p6CK1eTVFxmnL0Qj5NnCPXTcTh2Jh41p3fgyLEYHKiMQHH5VuQdCEPW/hCkF66nra/Bzt2rkVoH9ZjkhYhKWICI+AUIi5qHDeHTsXzjRMxfJZY+EhPmDsaI6X4YMtGbQCfMRwnQ3evCQx1ltanPIFmE5Eh2OJMhjvCmtXsS3grkFE85ehDkAntXhkBdT8Votq6B3UlWktYNjgrgZdNqlUN3ocWTf46UU0fC245WLmYuISkXPXRT19Mvf4B6fUsXoEtO/ctgaR3Uxdj1JaxyWUAu5XbF1i0kDy/VGx1M2CgIeLVQe5Z+gbqAnACWhUP2/WBl04vX94atpFsYFo69YeHQh3+kzIQheN1o5vIf5OvbSRpG9isloK1o6Fb88klY89yuDuqSf3dxY2vpzjeWb5a7lx3cZSBD5dQF5gJ1Sb+wJfWygKfUcQm0x8AgR2XnAnRfhsx4GSV1xke7YRihPmKcG0ZP8cD4WQT6XF9Mn++PuYsHYQUhvnHjBEJ8AjauG40Na0Zi0/pRCAsZh+3hkxEdIbNeZiIhcQ527pTNMZYgd88y5BcvI9RXYH/pakJ9LQ4fWo+jlZtwvCYMp45vx6mabQT6Np5HKKCfPyPFvGQBUjKhnk6oZ+HGddq6pF9o6lLTWsqgPnpSQajTgB4dxat7R3DzWC72J65DzOIxmCfVJnsYwK59Y1i0bYy+LWWz5+/QhZbevplWuEuqMvaS3Y268cds1JlA70ZQt4UDw7GvIWy7NYVVx4aw7vQtHLs1wlCHblg80hWrJ/piqLORKgPQr00DBfX+UsK1WxM49mmGANsOmOjbF0tGW2PTDCeauisSlxHqa+tBPXogancMxtnUMbiyaypuEup3di/EXb5f9/JoqOxK38tfhwcFG/CoeKNafPSsLBQvCPSX/CG/PBiBV4dkk+h4qM2jqxk1O/DxRKKyb2XgUkedxx9o4T8RyD/WzWKR/Phnxo+EeP346WKGuv4T7/NR7ssGoH78cCZD1X75UYB+MY8NAUNy84wfaOU/nM2jyTN4+dO5LD7HLh4ZZ7NUfCbMfzq/h2afy96BpH5S2SDIalfpJfDvr43B6yNa5UkpK/y4NAwPSjbiduEaXMpZghMps1EZOwkHIsfR0kdjd9hQpG8MQPJGP8Su81b7mE4Z3A3+Ts3hasYeWt8msOzRDNa9DGHVuz3Mehiif5eWNPYWPG8FW6MOcJPBccqVNz9bN35ujtaGcLFvBR/PTpg53QHJiTNxtHq7moH1hFD//odT+PWX6/jl51v4+aebCuyff7hKyGshFv/p03la+2m8f3eC1n4Mb97WMGrV8fXro4S8tjL18fN9ePiEvc6HskcAe6H3cjWw3+R3XmZ9XUvFpWtSzjeeQI9RC5SOn93BSELViXiUHYnEXn4XCsu3aWAv2YSMog2qAJgG9aWITVlEW1+ooB4eMw+bts/Cmi3T1Hz1OStGY/LCIIybG4gR0/wwaIyn2qw6YLirCjkPHOFGqMsKU0d4yobVAXbw8BNTtyZvLGnrZA+B7THAFl6+9vCS0gL+Dl/y7trgqABdQG5JWGuzXsTSdaiLrWu5dC2f7kgrdyDYxc71lItEfbD/R6greAuwaeMCdwG6Cc1bSuzKvHOBuLaaVCvqJefmsn1dXfpF2ToBL3CXFafWsviIYLZ2MCa4jVTY2hsT6JLzNoMNL1uxe29De7dnt8+GYLZ0YgPAsKLJy2NlxNeef4+Wb9Jmu0g+XcDu4C6DpEb8T7EB4GMdBdi83ZVm7uZhrcKVb55AXZv9IjCXN12us6KlW6l8ugZ1JwQMcVC27s8YMtyRQHfB0FGOhLozRk9wJ9TdMXGWN2YsCMDsRQFYsDgQq1aPQMimCYQ4wb5+NMKCxyIidCJiZFOMmFlISZiL9NSFyN61FHt2r0EhLbNo7xoU71uDfZJLP7iBhr4J1UdDcawmXEFc6qefOxGFsyejaeZxaqPpyxdScfniThVXr+zCzRs5uHUjm0cZKN3DH0EJTb2MUD9M66nCy8dH8fzWIZwvT8Hu7YuxeVogxjn0gkunRrDv2BTmhHpv2nkPRtcWjdCuybcqurZqgn4dW8K8ezvY9u0Ex34dadqtYdtTcukGsOzYAOY0cKuOX8OlRxOMce+LFeO8sGysJ/wsu6F/u0boa/gd+hh+A+MOtPQeTeFu3ApBTl0xLdCEULfERoJBNsNIXeWFnGBvlIT7ozwqAFWxA3E8YSjOp43DtexpuJU3F3cLlqoa4wLzu4T5/SKpOx6KR3tD8JDxaP9mPOGP92l5OGMrnhN+rypj8a4qjoZLIFZH0pRjCEvCnfH+eCwjjgadQKAmE76EPS38BwE7QwD+mYb+I2H+08VMHmngl7MZhO+V3fjlct4f49Ie/HopH3+/XMDLBfiZ5z9fJKQvEOjn9jDy+Hx7GHl8LnkePu+lDN4uNWV4fi4bv57LxS9ncvD5RCY+1abiM3sTP7EXIdvtSc339zUJeMtG6tnBGNwtCsP1PcG4zO/SmV3LcIzfrcqE2SiLmUpLH6tK8CavH4gda/ywfYUn1s2xx7Sg7vB3bEZTbwDbPt8R6g3qgb2d2qHKuGsLRnNV+EsWIHnYdoMXoe5hz4bdvh3cndrB16szpk2xQ1z8NFRUEer87j1+tg8fP53Ar7/eINhvK7D/9ON1wvwafvrpGn7++Rot/jLBfp7wP8v7nsQ7KQf9rkbFm7dVeP2mklA/RKgfwJPn/A4/FUHRbF2KhEmBsBuyqfW1NJo6oX5FSvom4gQN/QRlR4B+nJ9l1YkEHDgajZKKCBQe2o49bOxz+f3YVRSMdEI9JXsFEtKXIC51EW19ASIT52Nb/DyERs9RUxtXbZ6CBWvGYtqSoZi4YBDGzhqI4RMGIGisNwaPcsdgAn3IKA8ePRBAU5ecusDcU7a949GdUHcjVwTqkkd3J9Q9fOQ2Lf4Mdck6yDx1fRqjlnrR0i/6AKkWklOnvdfl0P9TCNh1W/8fpi575sku17LbtVwWqJuIfctcdLF2hsBdWbqAniFld2WPUskDybm+elTmp9vLaC7vq7anY8gOR7LJtKRH7GXxEu8rRi6gtqVJmzvxtWjpFs58LXkc/1O2hLO1q8x0Mf8yvVEm7jvLAiap6eLcX+XLZbqiZuKW9ULeZHZ/+CbqAxeePvwg2E2SkIVHkn6RAdJAQn3QUHtaur2CuUxdHD7GEaPHu2HyDNr5PH8sWDYEK9eNwtoNo7GOEN9MmEdtn474yFmI3z4DyTFzkJ4wH1kpi7E7czkKcldhr8xy2bsR5WVhqDi0FeUHQ1FeHoLKijDUVNHI2c0+e5o2fi4Ol84nEuCJuHIxGddk27qr6bhNeN+9vftLaPtEFuExv/gPH+TjMc3m2cuDeP7qMF68OqpM6PXTo3h0dR9OlcQie8s8rBnrhSCz9rBv+w1sOzRR88f7tmyoFht1b9UUHZp+h47NCHnD5jDuYgjLnh1g27sj7Hq1U9vbWdHArbqwMWj/LUza/BUW7f8Gjz4GmDzAlFD3xJzB/ML2a4e+bRuoMGrXAGadG/HxTeFt3gaj3HtizlBzLB9jhRBCPWHZAGSt90dhaADKtg/C4ZhA1MQPxumUkbhAqF/OnIwbuXNwe89SwnwVLX0dbudvwN1CwrwkDPeLNxNwG9VKy0e09ccHt+DJoTA8q6CxH4nCm+oYvK2JwrsTETTeaAI8ntYcjw+0uw98r384t4Nwpa1fpBWzwfzxAmEudi4wv7QLv1zJrosc/Hp1D/5+teh/jX9cK8bfGb9cKSS4C/CZYP/+/G42GLl1xxz1vH8nmH4hlH5m4/wzG4+/n8/CP3n7P9kA/OMUX+tkFn49tQs/SZ2YqmQ1FfPl4R14cSiBDVgcruex4U9fi6rkJahIWIADsfNQEjELORSLpJXDELt0IGJXBCJiqS9C5nlgzUwnQr03fO2bwdHoW9j0+gYWPb6FaVf2onq1gB3N3KZPB37ehjDr3gIWPVvCvn97ZesCdjebTnCxJdQd28PbvRPGj7XEtu0TcfBwuNoI48GTfXj34TjhfUMB/Zefb9LWbyiw/6ygfoVQv4jPn8/j848C9tP4IJu3vK9W8fb9Ebx6cxjP+f0VU3/yXIrSyeYbxYR6PqFel1+/lU2op+PqVQF7Bi5elh2VUnCaDfKJsymoOZWEymM7cJAN+b7KSAX1fDbyu/eHIou9uvQ9azWoZwjUF9LWFyKKIfughsXOVdMb14ZNw6L1hPrSIZi0IBAT5wRi/PRAjJ7shxH8/Qwb7cHwJBs8MVBBXQzcHlL0S2bCaDauzXyR6o1qBkzd1EVngl5CHyD9PeR2rRCYgF0A/2UKY910RknD2Dvbwq4O3AJwMXYHd4f/Ye5y+x/mqctOHC6+zvAY6A5XPxdl7AL1/jZGMGEI2LWVohZf0jGyrZ0OdW3zaZq8rawI1dInAnABuQBdtq2TUICX5yHQVdle3s+G/xkrhgVB/2UGDu3cht0RG0LdklC3cuHzuMoqUqm7rldb1Ga1SI5cUioSMl1SFjepN7Euj+XqyZaTb7CnD7tLbDG9+OZLDJDNAgJt4TfIVi0wGjnWDaPGu9LMXTF2ojsmTPXCdFlMtGI4Vq4djeDQCdgWNQPRhHdMNEHOL8TOxEXISl2GnJ3LkJ+5EsU5q7Evbx3KCoNRXhKCw6VSy6WuQFdNLGqORhHmkThBa5T66GLf166k4wa/tLdvZKq4dzsbD+7m4jGh/fxpCV69KGWUqXj96iDevTuMTx8r8fFDBX8klfj0uRYffziGD9+fUNPJPryswd0L+TiYuRFxy8dg0RBbBPZvDeeODeHU1YC2TSM3bIperZujWwtCvXEDdGgim0u3gGnndrDoKjBvyzCEuawslZRNx0YK6sat/wLLDn+Dn6mWT1862g1jPdkL626gCkf179AIpp0aw7JbUzXrxd+6PSZI6mWMLVZPtEXoTEckrfBGdrA/ikIHalCPHoyq+CCcShmN8zvH4WL6RFyX9Auhfid/JW7nrcUtGurdglA8INQf0NYflBDmZVvwVMGccSQML6q24lXtdrxlT+fDiUh8Oh2JH89F4+cLcfiJ8f25WEYc4Z1IWO/Er1fSFNh/uihAFysnVK/mEL55+Md1gvZaPu9TgL9fIbQZv/5f4pere/HrNQk5L8Iv1wj3qwX4SYKP//lKHn69vgu/3UjDb9d34je+7m+XMvFv9gD+z6UC/J8LRfj3mXz88zRf9yQbguo0vCzfwf9nBG4VhONiVghqdqzCvvD5yFg9FvELByNm/iBEzA3E1lkBCJ7ojZXsUa4a54JNs3yxZV4ANs/3Q/DcAZg90gIBjm3Y62oEqx7fwbTLt+jb7i+qJK99/w4qrHobwrSbAaM5rGnrDibt4WTeAQ5mbeFgIekXgt2lPUYMM0HI5tHYz/f94rVs3COA3xDqP/14Db8S6n//9bay9l8kHfPLNUL+Mo39An78+QJ++lmgforf11o2BEcV0N+8o6W/1iz96XOB+mE8ZI/z3v29aptGidt39+DmzRxcu5qJy3zfLjFkVfW5i2mEeiqqTyaioiYOByqjsI89taLybdhzIBy7+Tdm792kqjim7V6N5Kzl2JG+GHE7FyAmZQGhvgDbpC5M7Cza+mxsjJiJ5SETMWfVcMxYGoRpsv3djMEYPyUAI8d5K6gPGeFG8XOB32Apw6ulXWTeuixCEhN3pa1LrfUv9dbJG1dKpHBIQp/KqNu65NT1sgI61NWsFxlHrAO7nbOAXYO6WLgOdUcPRwV2fRaMbut/KBMgUHca4KjA7ujtoFIxX1IwdfFnU5ft7OqnXwTaltZ91NRFSa9IDt2GYc3Hyn6k1uq+BLeNFAMj1CVlQ/BLr8CCjYJWRIytDYFu7moBG745tgwrNzYkhLgOdakX40ibl9y8E2HvUjcA6uQh1m8GR08zOA+gmauW05bdIgG5A7z9HJWpy+CFNz8Q34H2CBisxQipiT7VFxOnemP8ZE9MnjYAMwXoy4ZjbfA4bNw8EeHbJiM6djYSaElJNPJkRnrSQgJ9KfZkrsD+3LU4QKM8XLwJR/ZvQRW/XNUHt6K2gkZeFYXTtXE4RaM4za7ihbOpuMru+M3r2bijlvzn4iHN5CEN5cmjIjyjgQvM3789hO8/HsH3n6oI8qP4/EMNDeg4/vnbafz2j1P49e8n8Y9/ncfff7uAX369gH/8chHfvz6GW+zS50TNx/rJ3pju3R+DjA3h3bMF3Hu1gUW7ZoR6MwK9MTo3a4x2Db9D+0bfKaibdG5Ly24Dk46yEQYvt2+C/q2/I9jZbe/YAMaGf4F1p28QZNcN84c7YREbwyF2XWHWoQF6t/6WUG/MxzeBVfcmcOlngEF2nTBtoDFWTXTExhlOiJjvipSVA7BrvS/yQ/ywf+tABfWjcUE4kTQSFzMm0NJn4H7+AjwuXonHe9fjUZFszkyI792K5wci8aR0Kx6XEujl4XhxhHZ+NBwvq7fgdW04gb4d7wnzdyfC8e74Fnw8tRXfn6Gxn4mkpRP2jE9n42jmSbTnnfjpcjqPmYwsZea/XKOZ3yDIbxQS7EX45419+PfNA/j3DYkyLW5q8a+bpfjnzf34+/USBfRfbxD+N/biH7eK8Y/be/Hbnb34J4//vFPIYw7+dSudkYF/E/D/4mv962I+/n2+EL+dysfPNbvx/lAanpfE42FhJK7nbsG59A2oiFmMzFX8/o1zw2yvfpjg0AVjHDpjlH1nHntgnFNvjLbvhRE2PTHBzRgLCZ11UwZiy/zh2LxwGBbycYOdu8PZqIVKh5l0aoSerf8KIza+AnQHY9p63zY0dQP20tgb69ECtv0MYW/cBjb9W8HWrBWhTnunrQ8ebMQe6nAUl2zG+StZuPtkP169kxWll5WhqxQMof4zgf7zz1cJ9Eu09HP44UfG57P4ROl4/0EMvRKv31YwpHdJmD8rxeOnZXj87BAtvUxtZn1L7bKkbZF3/XoWrvC3coG9qnMXUtQq01Nnk3H8VCKO1MYroJcc3I7Csq3ILw1DLr8b2fwbdxHoGbT0newxC9TjCfXolPkE+nxEJksNmJnYHD0dm6NmYlPkTKzeMhkL14/C3FUjMGvJUEyaPhDjJ/lhlJQMGEmgD3NGwBBHiqAjQW5fB3YttSIbZgjItc0zCHOpuy4leskcfS67XlJAoK5SySrzoKVdJJ/+u6nLgiQtDSPTGvX0i4BbAC4g121dB/t/NHV9jzw5CmT1GTBqqqOAmMDW67ooqNOwLeuALraujF2gb9MXVjJ1kcZuY0drtzWClS3BLqYuRs8/2sqR95XRXQ8HVepXyvyqKpFqANYCZjLA6sKGgrZtR6jb0L4F6lLdzIHW7kBTd5b56IS6wF2f1SJQt3enyRPqTr6EOqEtBe3ljfTmGyxQF6BLTl3y6f6D7DAoyBEDabIj+eWfMt0PE6d4YdxEN0LdC3PmD8QSWvpafWVo9AzExc9BSvJCpKcuRnoKf3DJi5CbtgSFWStRRqMsL9iAyr0hqOaXq5ZAP3ZoK05WRuBsdQzOH4/HmeMJOHsyBZfY/b52ZRdu3cgh1Hfj/t08Ar3gC9BfPNuHN68O4NOHSvz4QzV+pI1L/PLzCfzj76fx//o/l/D//Pd5/PNf5/Dv/3MZ//rvy/jtn5fx3/+8is9vjuP6iV3I3DYbqye4YZJbbww0ag2v7i3h1KUV+qvNKxqjU1NZcNQYHRo1QsfGDdGnbSuYde1AKLdTOyDJlnVSsKtPi7/BtF0DWBPWslrUpst3GOXSh/btjgXDHeFv0R5Ghn9Dz1Zfw6i9ZupW3RrDuW9zDLLvhFmDTdUemlvneyBh+QCkrR6AzDXe2B08AKXbAlEZOww1CSM0qKePx43sabifNw+PC5cT6GvwIH8d7tHUHxRsxpOScDzdH0awh+JZeSihvoVQlwjBq+oQvKkNxbuTYfjA+HgqHD+cjaCtR+HH8zGaqZ+PJ9ATaOcpNOgMmnWWMvSfL+eqVMs/bgqI9zFKCGABein+m0D/b8L8v+Wc8e9bpbyNQL+9X933t1sl+I3w/sftYh4ZdySKeM6G4VY+Iw+/3cxmA0CY38jCv9gb+O1iHn45vQc/HiPMD2cS5sn8P8biamYYjsWuQMmm6UhdPAybxjpjqks3+PTge9riLzA3+C9YEMrmrf4K23bfwLWbVNo0gHuPlggw6YqJ/K0sGu6F9dOCEDx7GOaP9sQggt+JoLbp0QrmXQzQ27ABG+9mcDbrrMLRpCMse7ERp6mrFIxRWzjWleC1MRWot1NgDwjojZUrh2BPQTBO8ft780Exnrw4grdvT+PTp4v48cerdTl0isX35wnxM4S4gPyEyqe//yCDo0dVykXi5WtJuwjQ9+HRk1I8eFSOu/dKcfNWEa5L6YCbBPrNXFylpctU3rNnklQdmJOndxDosrI0HpW09INHYrC/PBLFB7Yhn9+NXPbksoo2KqCnEegySJosZXnTFhHm8xTUo1MXKqhvjJhKoE9DcMQ0rNg8HvNXD8PsZUMwY+EgmvpASl4Axk4YoGbCDR7ugsChBHsQbX2IFrKyVC1E8neEm59sQk3m+DrC1c+JUHeBu78z3Ab8Z6hLTl1mv4ip6ykYAbmThxQLo40L2GntMlDqRDMXOxeA14e7nobRB0vlWId0LaeuD5TKuQBdBkktCHGZ7SIpl/ppGAV2Ql03dQV2gb5VH1jT1mX6ojJ1qQsjll4HdVUX2EFy6HZw9HJUl01lgJXPacfXl3RMfz6+r00vmjohTrO297TifdmKEd5SakBgLoYuQJejXifd0U1KEJiyp8HLflZw8WerKa2nDJry6E7Aa2UDzGnslloVxiApAUBTVwW63DF6nDPGjHPCtBneasri6rVjsI5QD5PZLIR6UsI8pO9chMydS5Alm11kLFNAl7RLaR3UK8TUaQpV+zfj2IEwnKrYjrNV0ThbE0Nb36Ggfvl8Jm5cycat6zm4ze6l2PoDmrqC+lNC/fk+vH1zkD+WI1+g/tOPxwj1Uwrq//rtDP7732fxr3+fwz//fYFxSUH9t79fwsfn1bhcsxNpW6arLvlEl57w7W0AZ1q0ZZvG6NP8W3Q3aIQuBk1o6k3RqUkTdDNojn7t27B73p6W3kZVbJQ9RaW0rhFN3aTNdzBu/Q2t/a8YYNoG84Y6YuXEAZgWYA53wrsHYdO1+V9UTt28c1PY9WwGVyNJvxhiil9vrJ3sgMhFXtix3AvJy92RudoDeRsH1Jn6EFQT6qdTx+Ac49LOcbieMRV3subhTvYS3M5ahpu7VvJ8Le7lrSfYN+PVwTC8rtiCVxUheFkRjBeV6/GmJhgfT24hxLfhp3Na6kXSLr9cTMAvlxLx88VEHlMJ73T8diMbf78qg5eScsnFP64V0MoJY4L8nxIE9r9vE9409X9e3UsQE/bXi7Xg/QT+vxE+v90qxK83adrXd+OXG7sJ8gL86x7t+w5Bzsb6n/xcf+Pn+w823v+4kYt/Sk+Ahv4Tgf7uSDYeFSfjUto2VEeuwb7gechbORmp84chlJ/bvAF9MMKiJdw7/wWWBl/BSIqkNf8Kpq2+gkWbr/hZfgWb9v8F67Z/hXWbr+HOntgQq+6Y5G2JpWN9sGbaYMwZ7oZAh95qDYFj7/bsQRnys+Xn2qk5XMy7wNexjwK7Ve/WytblKOZub9IetrR1K+NWcLBuC1eHjvD16YmZM92RkDSPhrwDV27n4+7DUjx/XkWwn8L794T4+9Mq3lAsXr2u0aYuqjiKFy8r8fyFlm55/vIAj7RzAv0Bv/N37+/F7bv7cYuN5HX2kq5czcPVawQ6fx9XBOq09LNnBeoJKqRkQBV7vpJ6OXQ0FmUV0dhLW8/ftwU5RSHI3LNeDZBm7JHQcuqxUi4gaW5dzFPpl5Co6Vi/dRLWhU/C8uAxmLU0EJPm+WDKXH9MnTUIE6b4K1MfPspdpV8C2RPyH0KwD3XDwGG/V26ULe/cBeS+Wrj4MPyc4UKQy6CopF+0VafaYKmWghGAa/F7ZUdJx2hQ12bC2MGJ4Haug7qeR69v63LU0y8SdUjXFh/JrBex9T+kXghjPY9eH+pa+kV2NCLI69IwNrzNilC3sfkj1MXUrXhfrS4MewFq6zxZccreAE3e2LovzGn4Ng4mkM0tZEpjf9tesPe2gJOPNew9LODoKctnJRcv+4mawJ7hoqYw8jZeL3l2VVaA93MmsJ0YjgMsFdTVpH/CXLpKnn6SfrGktVtpuxcR6MNGOKvZLqP5QxozwQWTpnhgDj/U5StkS7rx2BQyHps3j8N2fviJcbPUZhepjIyUBchJX4L8XStQwNibvQoH6sB+qDAYFbSFGhrlycPbceZoNE4zztbE44LsIHMuEzcvE+rXZCaLBnU99fLkSTF/KDT1twfx8WMlraeKXdxqLfXy00l2c08R7pKCOYN/0dT/8dtZ/OOfF/Hbb5fw60/n8OZxBc4dScLOzVOxZrwLJrv1gm8vA9jTtk1p6X0MGqBbiyboYdgCnQj1Do0boXtLA/RtZ4j+BHr/9q1UbfV+bZrAWErwtmsMY0K9twCl7TcYTktfOdGH4PDASJcesOn8Lbo1+wrdafTG0nB0bQ6HPgbwNjfEMOeOmDWkP0JmuiB+mQ+SV3pj5ypPZG/wRsFmXw3qUUNo6iNxhjA/v3MsLvN4K5O2nrsAD/NWMlbj/u61eJC3Do9oiU/3bsTLA5vx/kg4PtWE4RPt/NPxUHw+tQU/nd2KH89uw49naOdnYvH5TBzhTjM/n4Sf2XX/9WIa/nGFtnxTBkB346dLhPu1fF4muG+W0KpLtBQKz/91i2Dn8d/Xi/Df1wsJeAL7Jo8MgflvdwoY+fg74f3TtV2EOp+XPa7/w8/xX3dy8a/b2fjvOzn4N8//+04h/p87JXz9QryrzcGj0hRczIxAedgKpMzld2y4N2Y798dYi84YbdYRgX1awrPrd3Dq8BWN/Cs4dvoKA/o3xCDr5hjm2BwjXAx43gQDjL6DfcevYNb6K9h3+hoevZtisE1HzBxkjaXjvDBLpMWxF9yMO/AzaQ/LbtJgN4dRh6aEemcMkvUaVt1g16+dArqERa+WsOrTCtbs3UkJXhuz1nC2aw8Pt84YPsIU6zeOQEnZFlxiQ3bvwX5+XysVxN++1RYZKaC/qtEWGb0UmB/F02eH8OTpQTx+IiAvVfPSJe3y8PFeyErSW3x/brJ3JKFD/Qp7NAJ1yadf4ed2/nyyqtooIaZeVRuLiqoYQj2GUI9CUdlW5O3djOxCWjq/L+m7VyMzfy12FaxXUI9JXaCAvi1hNsLjZ32B+totExgTCfWxmLkkUM1ymzo3ANPnDmGv3Zd8cMMQ2TRDpjYOcYLvIAfC3FmZuhcN3UMMXaVgaOEDHBhOasKJM+HuTIjLZj2yaFLBnCDX8ulaTl1fVarDXZ/S+HtoUxrVtMY6gP85/fJ/hbpAXAxdTF2gLpA3IYhN65s5jwJ3fZ665NQt601rVAOihLSdrbbQSKAuaRgL634wr3se2XNP0iySyjHjbVb2slEGb7PuDXOLbrT8XjRwqQnTm39sf/4nZUm/VGuUo/mXiotStlemMDq5WkA2wpBNNaTIl7OsGKWpSLjI3FEZwJBFATzKggGfQY4YEGCjBkjF0qVY19DhThg20gGj2dWdONkTM2b6YPZsX8ybNxDLlw9Tm11sCh6NsNBxiImahoS42UiOn4OdCXM1sO9cjN2EexFtcv/uNTiQvx4HCfXDRZtQvX8Ljpdvo61HqThPqF88mYzLp3fiKruw1y9n4vZ1bYaLmPqjh4V4/Ji2/qyEP4wyvHt7iOZTiQ/vj9Tl1I/R2E/gl59O0MrP4Ld/nMUvv5zBL7+ex99/vYhfPp/FqweHcPpQPFIF6pJKcu2FAd2b/r8Z+w+oKLOlDRueE+ZMMAfMOYNIzhklSzDnLOaIiqICIkmSSs5RwIA5AaKIZEUUzDnnPGOec97z3t9dT8vMnPO9/78+16r1dDfd2HTvfe27ateugkGH76HR5nv0pVLv1bY5+hDq3QTqLZoR8q0xsJMaBnelkuvSDuoy8anotLpJCKYlwf4zNPh6035tMNVRHysI9TnuRkroRavz36jUqST5HL3ebWitlMyX4UZd4emuhXWzLBC+1A4JPs7I8HNBtr8L8jY6Y2eIMw5GyCbpGJQlTKRSn4LTSZNxLmUaLmfNw81yA1GaAAD/9ElEQVR8L9zZsRZ3dvriNj/PO/SAHvDzfLhvIx4d3Ijnx0Lw5mQI3pYF492pELyr4O3yELw8GYxXZRF4dSqa1xi8khTGygS8q07B+zNp+EgP6fN5Kmmq5g80gfSXCyqofyTcPyiKnTCnavztYgF+I8D/eSEfX6lMv1zKU+yTKHEC/ONlqnHax8tU5Jez8dvVbfjtyjYuCJl8fQb+eYmgb8jAl4Z8/r+7cL8oHXVZ4TgcthpJi6dhtasNxg3pA1t+1rrNvoP6999B8ycqcS6gFt3+BmfN5hhr2h5zXXor6aBhXtaIWmWJLT62CF5sSk9MEzPsumC4bjPYqUuq6XewHfQDxlh0pheljhmuQ+Bh2QdWWh1gOKAtdHu358LdCpq9WsFaryfcOb+czNV5uxfMtbvDUL0TdAe0hx6hrjeoPXTV2yshGBN6XOYmHeHi3BeL+V1m5qxELcfuDUL69p0iJevq8eMyQv0Eb5/AQ5rA/O69IsVUUD+kgvqtA98ALyGXAlySZtaXJI6+W7GGxp1U6XmKUj9H7+bcOYmpE+q1KqiXV4lSjybUo3CkOAIHiyKw9/AmbN8TiBzOuax8XwLdBynZqwl3H0Wxx2esQGSCqPN5CI2Zp4RegrZ6wj98hgL0tUHT4b1hChasGoHZC10wZ5EH5i4ajcnTXDByjI2yQeo20grDBebKwSNhibnS2k7CKk19SqVlnZWD7E2aE/SEut0fUBeQq2LpuipW8X7TRmmTCdR/z1WnwP5zSuP/F6jL9RvS/1OpiykZKHxM1LQAXExgLqdKm8oEKJkrAnNlx5ZvWK6SpkhQGysbpBrQkyqOhLqWkaby+/QtVZkzUj5AmksrJ0zNeZVaMIZ9YKTXAwa63aGn2w3aUsvbYpBSFtf62xF/2ei0HCZ5nVTo/GCMLbiQEOjGVhJTVz0uvU0luf+PTQx9Xg1hzxXWwdWEKt2AYDdQGl9IPN1NbIQhxowxxbRp0uzCHp6z7OA52w6LCHZpIu1PqIcQ6lERMxEbPU/JQU8RtZ6wBFnJywl1L+zMWoO9dPsOUCkc2rURh2lFuwNxbG8IThzYpFjlsa2oLYtFTVkczlQk4GxNEhrOEuyNWUp99KvfwC61p+/f24dHDw7h0cPDePzoKJ4+kQ3T4wT7Cbx7XYb3AvN3FXj9uhxv3lTh3ZtqvH5ejjsX96NsbyTi/QiNydaYatGPqq8ZtAnegS3/gj5KXe0W6N2xPXoS5j3btEQ/NVHqalRwahjURYo+taJaJ8y7tSbYpR+pqoWdg14fLB5vh1XTh2OSnRYsB7Uh7P+Kfu3+Ck1pmdaPIOjVAoZ9m8HVpBsWjzNC4MKhiFpOqK92QLqvI3L8nZBPqBdQpQvUiwn10vjxKI+fiNrEqahPnomG1Lm4lLEE1wiP63Shb3KhvEuoP95PZX4kFC+LQvGqhPA+vhEvj22gBeA1Ffvbsk0EfAR+qYjFu8pkQp7GBfRdJYFem46P9I4+U6F/PpeLT7QvVN9fL1CJEypfLuwi2Heq7BJhfnU3frtMhX2B6ptq/CsX3i9U3p9pny5l4cM3+0SYf76ievwrr1/42OfGdL4uA18b0vBrdQKeHIvBpZ2RKNm8BmnLp8J/lB2mGwyGTScumj9wQSTMB/Oq2/pvsOr5A0bqtcEC1/4InmeFNP9R2L1lFo5lLMaJ3Pk4ud0T1XsX8joPR1KmY1voCEQsNcfK8f0w3qIFHId8B2e9v9GjaoMJ9j3gYdMNNrptYTSoFZV4Wwzp2xra9NxsjftghIMOXIcOgaPMM6O+Srs7A/WOMNSQjdKOMNDsABPdDsohJAuTDnC064FZM02UfPXSsq24em03FXmhAnEBu5wWbTpcJLeboH733tHfwa6yw4T6QaXmy6XLBUqpi0YuoA0Xd1Gpb0c9v6Oz9GLP0Ys9Ry+ori6ZUJdyvHE4VRmjNM4oPh5BlR5GlR6KXQeCsI0eXDa95GyBes6a36Eu2S9x6V6ISvwGdVHqtEBC3XfTdKzZOAU+G6cR6tOwdPVYzF86AvOWjMachWMwieN8xFhbuI2yItStKQSt4fwtjVGqNTq525ApVr/D3Ubi6WKEu9KuTgE5xahkwHyLpf9enFCy8rgAiP3R45Sv+xZ6UawJ6t8gLkD/b6jL/aaN0v8X1EWhSxaMQF3JSBH4fgN6U8ilKRSjgjqBTuWt2rHlG5bNT3OCVsIohLq+lOY10MAQQl1TQjfiDfAP0pKDR9KbVGqoG/eDNQfUaA9TeFL9zaJLP2a4Aaw44DSpFIwMesGOUB8mNc/lxJYdwa2kLErqEBcRQtxETox+i1HJISXpiyqAb8odtbDT4Yesi6HDDWFHmA/lQB7mpAsnOWxEN9V9pBGVuhkmTLTCdFHqhPrcOVTqdMFWLB+FtT7jscF/IoKDJiFS6WJEpR63EMnxi5EqNdKTvZCTuhL5GWtQQLdvX74fDhLoRwoCUVgQjOI9ISjZF4bSg+GoKN6ibJjWUEGeqYwj1BNx7kwyGs+nU62r4urXruXjxs0dSmOB+/cP4KEC9iNU7YVU69KM4ATevKJaf0OgvyrH82dlePGtOt4Lur43zxWgZGcoEv2mw286FydbDTj0awW99n+jUv87Bqo1I7Tbo3/XzujdoR16tW+F/h3bYGDndgR6G96W/PVm6N+hGRV7CypwXqW8QI9W8KCHtGK6G5ZPcYabaT8Y9PwZg9T+qjpF2r0l1WAHGPRtBZMBLeBhLlDXx8b5VJfLhyJBNkjX2SFj3VAlnl4Q6IS9IS7Yv8lVFYKJHovapJmoT5mHuqS5OJ+yGBezVuIyJ6jYVSquGzvWUbGvw70966nWffG80B8vijfiVXEwXpeE4u2JcLwpjcK7sniCPZVQT8PbUym0ZLyvSsenM4QugfHpbI5iX85TeYsKp32+kEelzp/RPl/MI6DzCfVcqvVs/FMJpWThy2WB+De7Qrv6zajIv/A5v13JwT9p/yLg/0W1/r4mAY+ObsLplFXI956EQLrx03R6wV4aejf7K4b84zsYtPoBw6igR+r3xoyhg+E1xpgwt0Oq/1gUpS7B+f0bcZ3wul4SghsnNuBupT8en96Ie5UBuHMqANeO+aJ211LsixmPzctNsMC9I0abf4+RFj9htE07eFh3gK1+awKbHpRme2gPaANNjgcLwx5wGSbVGTXgNkybkO8Pc50ehHlnBeomWp1hrM2rXkeYSXEvQt3JrjumTNLBxoAR2LvXD/Xnc3DrziFCvUQxUecPH6mgLrF0AbvYvftFhL+A/Q+7dfsIrt84iMtXJJZOoMsG6YXtOEcvqo7eVF19hlKx8Wx9Kk6fjkd1TYyi1E9VRON4WRSKjofj0LFQ7DsSiJ37/ZHDcZGVv06BenqOSqkL3CX7RZS6hF/C4uZjEy2UokzK8K4PmYHVAVOwyn8KvNZNwuJVYzGPUJ81fwSmzJLqjI7KgSOBuqvE0T2s4EiYK1B3tVQB3eUb0O2NaZKcYUqIC5hVylxCwlIqoCmeLiq9Ceq2VPNDnWQzVcr4UunbSY12FdgVs+XvIbjNvilyAfifN0n/DPX/10ZpU/hFwC6KXYAuj+nQlNOjEor5r4NIUibg901SM5qpFNTiGyb8DSXWLhUa+ZrBhLqGKHaqcgOqaCPZ1LTRhoV0W7FWx4Qx5ti0wRN7c0JRSDWTm7AOy/iB2pkP4GDqARuLgbC10YSVbIRaaioxd9k4taAKN7WTA0qEu8Sohn3bbLDhqsiFSY7qikK3tNcm1LUx1EVATwVPqNs56ylK3XWEMTxGGWP0OHNMnGSNyZItMs0aczwdsIxf7trVE+C7dhL8fCdiQ4BkwUxDZISn0p4uPmYhFftipCQsQ3qSF+G+EtvSVmFn9jrs3R6AgzsDcbggBEV7qdL3R+LU4ShUFm1G9YktOF0ei7PV8ain+pDDRufrUwj1LFy/lovL16SfYy7Bvgu37+3lhDiAB/cPKWr9+bPjhPpJvHpRhjcvK/Dy2/HrZ8/K8YL29N4JXD2zA0dyA5HkPwOBns6Y76AFZyo0fbW/Q6O1Cup9OxLmtJ5qrZWTpH0lb53qvD/VeV+15ujV9ieC/ScM7NiM9iMGqH0PnZ6tMJLf27JprpgzygbWQzoT9n9D/7bfYUD776FJ6BsNkpxoNdhqq2GsTS8sHkMAzLVAzEp7ZPq7IpsqPX2tDXJ8bbEzgGDf6IhdGx0UsJdET0Bl4mxUxHriROQMHI+YjpObPVFKK6GbXLxpKo6FT0F13BycT1uIxsxFuJK7HNe3r8KtnWtxp8BPCc88ORiGRwci8OBAJB4c3EyLwiMp9nWM6r0iBR9rM/HxNE1i61SCny8Q7hd4bczEByprsY9U2p8uUmlfzsQ/CfB/Eei/8frbVS4KTXaNr7ueg6/XqeCp0L9Ssf/72naAntb/XuKiUJeO58URuEioHOD42TTKCLO0u2BYu+9h8vPfYdb6ewzt3hYTOUe8qNwjlk5EWsBc5IcvwP64JSjNXoWGAwG4TXg9KY/C69PR+OV8NN5f3oqPV6Lxtj4KL89E4Plp/p3lwbh8xAcnMz2RtM4Gy8f3xHTndhhj0wqu5q0I9VYw024DQ0Jdox+/4+4/QkejHaxMetP6wMOR3iwFlpleT6Wdne6AdlwEOim56sa6FFc6rWFm2Ab2Qztj/JhBWLPKDtmZS1BVmYBrN2SMFv6+GSpQl5OjAna5rYJ78bcCXoW/282bRyhgCPVL+3Dhwm4V1BvzlbDLmbNU5/VpKpNKjadjlUYxFdXRKKvYjJKycEJ9E6Eegr1HArB9H2G+cw2ytvsoYBeoJ2d5IylzFRIzV6qKeUluugA9Zp7St9Sf83hd8Cyq9BlY5TsFy7wnYP6SUZg5ZzgmTHPEiAl2cBs3DK6jbZVNUZeRqmYZAvQmkxx1Za/OweT3tGl7Fwsl224Yb0teuohQgboSpiHYRXAK2AX6AnIBukqlq5T6f0B9qGqTVLJf/hvqTWr9z1D/j5i6QFxg/meoK+GXbypdIC5Ab0pr/DPUxWTDVNtw8O8HjQToulTr2iaaGEzFrmE0SIG65JobWlLFG/eFkXEvONlrYuXikdiTE4RL1fm4e57uWGU+9mUGYzXdn+E2GrAw6AFLs/6wtJRDTYP4/w6EIeEi6Y6Sw65tzv9bQjDW+rDmhzTUgasfVzwbcW8kvj5sCCwJtmHD9fklEOyO2rAfrqsAXU6Ruo4wwsgxphg33gLjxpnRTKnYbbBksTt8VkmxrglYv34C/PwmICBgEkJDZyAqcg6it8xT2tQlxBHsicuRnrwCmamrkJvpo7Sq25e/Efu3B+LQTqr13eE4QciUHQ6jWg9HTelmnKHiOE1XsraKqp1wbzyfygGeBalQd4EAuXo9Hzdvi3u7T+kaI91jnjwuxvOnJ/D8McH+rIogr8LjJ6cI9go8e1yJR7eP40JVHg5k+ClQD53vhsVcwJwHtoVO27+gv3S+afMDerRriS5tmqN7uxbo06EV+lGdD+jcWrF+HfkYgd6vw09U7i0wSI7/E+z6fdthFAfogglOdOsNYdCbz23zHfrQlHTGbs2hL6V9qfKcDLthkv0ALB2ni6D5Vkj0cUZ+8AjkB7kia/1QbFtvix2E+p5glVo/HDkCpfFTUBw1BQV+o5CxzBFxc6ywZYYpIqcaInyKPmJmmSJ1kTUObByFkshJOBI0CgcCPGgjcDhgLI5unIjioOk4HjIHJwjGk1GLcGrLEpRvXYqquOU4z+/l7r5QvDgucE/Ch9Op+Ewl+LVRFfv+7XIGPl9KIcyTqbwTeTsZX3j/y6VUqvA03k+jUk/HZyp0xa5xIbiag9+4CP92WcIzOfj35Tz87+Xt+K0uG6+Px+Ba3nqUUxHu8R6FZHpNIW6GWGkzGPPpqc4y0cBMCy0s97DBpgUTELtmOmJ9JiNlwxTkhU3HIS5eZVy4qnMWo3GnFx4eC8CvdZvpDSTgf66l0LtI4AIUj3dnY/CsKhz3SgNx6eAaFCXPQPxaW6yeroHJjmpwNmkBa92WMNVqA51BbdGvRzN0lZBZrx+hp6UGU/3uGEkvdhg9ZguD3tAb1AGavel1aXSAlUF3WBoK2FvDWK85hlq1xyiP3li+1AJpKXNRXrYVVy7vxN17AnNR5UXfoF7GcSl1Xgj2h8dV1Rmliui3+kQ3bxbixo2juHLlIIG+Fw2NKqg3KI0ysgnzdJpUaaTVJypQr66JJtS3oLQ8AsdOhqLoRCiOlARj31GB+nrkFBDqO9YgU7JestcgMWMl4tO8VOUBkpcoMfXQmPkIpiCTJtT+EXPhHzYXvqFzsNpvBpaunIi5i0ZiygwnjBxPdT7WRoG6Anap1DhK1dpOMl6arnaucvjoG8wJcsfhFnCienccbqk8ZiXK/Fv4RdIZBepNsXVVSqNsjkpYRh4T+/Mm6X9ulP5fUG967P+EuoBcNknFmqCugP5bqEXZGBWQ/wnyf1bqkt6oY6Q6ZKRnKEW8BvN5ctxfyvFSrRuLUif0qbaNrQfDwLQvzM37YuJYc2wOnksVG0eg78bTSwfwsGEfLpdvR16sL2aPtVZablmZ9IM1lb0pwW7IqwGhrm3J30/lb8AVT59Alw1YKYJjM4wfsD1dJHFpbHX4oarD3E4Tw1z1YO+mDzsXHTi46X2DupwmNcX48ZaYRKU+aaIlJtNmTRuGxQtcsWblOPivn4ING6bSJiulAUJDZyIyci62bFmg1ElPiF+KVAI9I80bWemrCfV12LnNH7vzArAndwP25m7EoR2i2MMI9hCUHQlCZUmoUuOlRgp2VW3F6doY1J9NRGNDCgd3+v8JdVHrTx4W4dmjE3j64CRePCHUpbypkkpWhaePqnD/5jGcL9+Gvam+yODnGr1iPFaONIMHVZeEX/q3klDJz+jTsS26t2+NnlTofTsT6l0I9K7taG3Qr7OAXk6YfoN61+ZKUwWDAR3oyutgGtWKi6k6NPmYpDL2a0tAtP874f8ztKjmjfu3hYN+F0x1UseKyYYIWWSDhLVO2BbojrxAV+T42SGHajLPbygKghyxP3Q49gS5YIe/I5KWWCF4oh5WOffHXPOOmKbfElN1msHTpA3WufVD7BxTZK9yIPStET1TB6Hj1RE8Vh2ho4cg0EMTvk4aWGXbHwGu2tgyyQxbpphj61RLJMyyRv5Kd5QSsBeo5O4eCsHzk1F4WxNLUMbjS2MS4S0QTyS4E2hx+Ep4yv1PF8SS8PECYX8xFR8vpX+zDFqmotIlw+XTuSx8pcr8XJeFV1w4buzYgDNxS3EicDoO+4xDwTIPZMx2RMRYC6x20MUMw34YodEZI7S7YSpB78lxOd9dGysnGmCjp5RTsEU+P68jkWNQFjMRp1NmomHbYlzb44N7hUF4eiICv9QmKCdU39bE4empSNw4sgG1+cuxP2YqNq8ahjkj+2K4aVvY6FJ5a6op9dN78zvt1vF79O7xPdQHtiSwu8LVURcO1powpVLXGaSGwX1aQl+jPexM+8DJqg+GmnWChVEbQr0t3F26YtECQwqZmSgrjcKlC/lU6EcIcQnBFBPkxzgmS3lf8tJVav3evWMK2G/fFrAfI9SLcf16IaF+mFDfh4aGpvBLLqQHqkqlN0E9SSm9K2V3y6uicOLUJhSXBtFCcPR4CPYXBmDngXXI3euDnF0+yNi2BqmEekL6CsSmLEM0gb4laTEi4hcgJHoegqMJ9uiFCtQ3hM/D+uA5WLl2KhYuHY85C0dh2qzhGDPJHu4T7OGm1FG3x/Cxw+BMpe70zVy+Qb1JqUtUQCni5WAMO8LbljA3t5KEDlWnNznh3nSaVMnGo6kyYFQbpE1QlzD2f5iVHEAygsk3iAvQ/y+oC8wF6mLfkP4H1EWpC8wl9KJNeP85pi4gV7oZEdJaBLeOpCpKnRf+3EgUuzTQoCLX0R+gpCgK1A0sqfhNNaFlLFUYBxPo/CM5eMws+9OVU8csgjQ2dC4qDkbjXt0OvOAX/JxQv1WxC8VZkVjt6QFnS3UMsxwIW1u+zlodxpwABtYa0OPjVo4GcOEK6uhmDWmmoW+oDlO+T7uhxnByMoeFjTSlHsAPVJOukwGGjzSGswdfI5ujvC02dqIVJk22xZTJNkoD6em0mbS5sx2UmHoAFW9Q0Exs3DhVsZCQWYiImIfNWxYiOnoREhKWITV1JTLSvZXG0tvS12B7znpFre/O9SPY/XBw50YcO7AJpUcI9cJAlFNhVJ0MQ21FFE7XxKDuTBzqOXjPn0vm4M7AxSvbcP3mTtwm0O8S6DJp7j84isdUQk8lZvmAav1JJV4+r1XKmz5/Wk3QV+De1SLUl2Vhd/JaZIbMQ5z3JHiPtoC7Zhcq9b+hX8u/YqBaC8JbDX06q6FvJ0K8E6FOhd6/G28T7r06NEP3tv9Az3b/QF81KnYJv3QWpd6eMB+M0VJHZ0gPDOjwA/q0+xvt73zejxhIWIha1+75M2y12tH9H4i1M00QscwW8auHId3XAdv8nbHNzxFZa4cifbUVtvnaIY8wT1hqjLWje2C6aSuCrhmc+vwDQ7v9FTadvoMtzaP/d1gyrCOi5xghlUAPnzIYS2xaY7zG9xjZ7weM7vcjRvf9B9y6/w12at/BretfMXHAD5g46EdM1vgRs7R/hrd9NyTMNcORTRNwOm0+ru7xxv0ifzwrC8S72kh8OLcZnxu34PPFrYT0Fny9FE2L5/0UWiqBnqaC+cUMfLiYScvChwtU7Jdy+bpt+HAmE59PZ+NDRRoe7gvDuaSVqOQ4qdg0D6eCZmPfylHYPNYIi4y6YWz/lnCkYh7aqyXsCVFX/Z6YyPmwaKwJ1s6ywfqZpgiYZYhkbzsciBiHQ5tGI2sFFzJPI8QvHoqc9aNQuGUOru4NwbsaLi71OXhHz+P+ic1o2OuLExmLkR44GssmaMPDohOG6nWCqWZnaPbpgL7d2lGtt0LfXj9hQJ9mMNLuiqHmA6nU1aFLL0uTi/KQ/m2o2NvBwbwfRjkNgbt9f/68I4ZatoWLnRrmzNBEfPRknCgJJ5TzcO9B4bfDRRJPL/lDpX/LhLn/QAX223eKcUsBe5Gi1K9dPYyLFwn1RgE6Vbr0KT2XoZQDOEORU8c5UXc2gUp9K6qro1BRFYkTZaE4Vkrvt5Rq/fgmHCgKxK6Dvtixbx3yCtZTqa9FWo6PotTjqNJjkpcS6ksQkbgYITEEO4VYaOwS+G6ag7VBs7DSdyrmLCXM57hi1rwRmDl3BCZOd8HISY5wG28P51E2sHMzp1EsulvCwUNK76ri6na8DqVSl4qMdk5SX90cTlTr9hJqEXhTBEkDHym1q8pNV6UzSqjFxkEOI0m4ReLvEjr+Q6EL0E0UoKugbsxrk0r/b6jLfYG6VGn8jxOlWqK0CWfJHxfT5n0V1GVzVMCuyinXlU1OSUHkVQCuRwVuSGhL3ric9DTlwDAxG0jAD4C+ySAqeYmBqxplaEvnIyo8I7MBMDXpBaehA7F8jhPy4laivigBTwn1d4T6i9rduHokG8dTIxG0aBJGDiWkLbgI2GnAeugA/vF9YW3XH1OnUtVtmIXErd7YGroU82Y4Y6jFQKoJdap0XTi5SOldLVjaamCogxYcXQXmxhiuKHQzjKRiGk2FLjnqEwj06TPsMEuKd81xgOdcByxY5IJlK0Zi1epx8PEZj/W+E7GRqisich4V+hLEcmDE0VKSlyM72xs5WVTp2auxK28t9u3yw4E9G3Bojz+O7NuAksNBOFUs5QJCcOp4EFX6Jpyh6qinAmk4l4QLDdKeTlVOt/FCNpV6Lq5cL6BSP4DbyoGNQqVgl8QnxZ2VTINnT8vx8kU1Xj2nPZNN0lN4cqMYFytycCRrA7IJ9cglo7HQWR8O/dtBszUB3Owv6N1SSu42R4+2cvjoJ/Rq/aMSR1cUO8Hel4DvofYzurX9Ab3aEdadm0OrB93vfmqw1+kLZ37npupd0L8jX6v2A5/7I/pIizQpLdCrDQz6t6BSb4c57v0RtMAEcattkeJjq9RPz/WlYvcdjlSq7YTlQ7GVytx7dH+M1GkDCwJZq/V30Gj2HYa0+g767b+DZdfv4DzgO8wwbw7f8f2Qstwc29YMRdIiQ/iN6onpBj/Btc93cOn1HUYN+g5T9ZtjrlVnLLTugkVWHWlqWGzdDivtOyBkXF9kLDfB4ZDhOBkzGmezZuBawXzcObgEz06sxa81G/GlPgxfGyLw24VI/PNiNH67RAXP70U5RHQxG+9pHy5JCmMeAZ+H9425+OVsDj7UbcOn0wR7eTpeH6VKz/LD6ciFqAmbh+rwBdjtNQpB7rqYZ9gFI3v/DIfuP8Gxvxps+3eEjXo3WA7uDlu93nA0HQhHE6pjk+78rNvDw7gLFo8aguWj1DHFkvd1m8FNrxVGm3bEQrch9MRG4kjCStw8loinNVm4WRyN+oINKM1YjtyQifCbZcbFohfstGWvozN0+3XBoB6d0LNjS3RTk9aFP0O9d1voD+4CK+kNPLgz1Pu0hoZkyAxsD3Pd7nAbNhhjh2vD3a4vHAl2F2s1eE4ajLjIiTh2NBTnuaDce3AMz19U4MXLKjx/VsXxWY5HD8vw+OHJb52PSmjH6HEW4u6dQ7h96wDV+j7cuLoXVy7u4pjfhvNSZpcL59nzSTh9Ng6n6yh26mIpeGJQQ6BXVUSiqjISJ0s3oaQkBMUlm1DIObXvUCB27PUj0CXzZR1Ss9YgJdOHSn0VopOWY7OU2o1bjNCYRdi4ZT42cP76RczHmiBPrNwwA8vXTcXc5WMxxXM4JpIhE6XeyxQHpTqjx3hbjJgwjLelSQaB7q5qPv1Hr1Jr2A+3VOLnQwXszoS6mxWcXPkY70tLO1UVRlHnosZVIRcLik6BuWyoKtkuNgJ2OUUqtdOl+5GodAm9mPJKNW4hUDeCIUFvyKsc3jTma0xoctvAwoCimUr9zxulWgS5lhwMMpOsFwm/fOt+RKBLA2kDuhE6Sl65huJSSG65vtFA6BlIgwupia6hAN3MgtC16AdDDkxdg17QNexPl0AWA3Wq9wFQ6qcb94W5cU+MctZE2NpJOLUrAncrtuFNfQE+UqW/rNiBK3vScDwhHJuXz8RUKbxl1Z/qm2C374uRIzWwdMFQbEtYgvqSeFyvyMS5o/FIC5uPGaMM4GY/CI5UF47D5ZCRDl0iHdg76XEFpVJXNkdN4UH1Omqctapu+gRrTJ4+DJ7zXJR6L54LnDB/6XAsXz0SK9ePpWs2Bt4+Y7HOdxJCQj0J9KVITF6J5OQVSEnxQmb6SuTnUZ3nrsGu7T44QKV09OAGpYF0sbSnK96I8hMhBHkoKk+FoKo8BGdqInH+bCxhnoTLF9Nx5VI2LhPkly7m8iqlR6VhwD6lHsad+8W4/5AT4zEnyNNTeER7+rwcL15IL8hqvHtdg7cvK/GOj725fwI3z2xH2a4w5ATPQ+BsF0zjImfZozk0qNL7NvsbejX/B3q0/Jlgb4aerTixW/8D/Ql1RbF3bYs+Xdqiu1ozdOLPurX5B9SpwA16t4dJXzVYDepCFd4LhgM6oU/Hn9G9A+HfsTl6dW6HgT06Q4+QstJSw0iCdcm4AVTpxkjztUW231DkUanv8HdF3np3JK9wwabZllg0vB/sB/4dg1t+h0E0rQ7fwbTXj3Am5CfbdsZij57wnzYIcV4m2BnkjKLocShLmIKT8ZNwcNMIpK2wQNRsTUR6DkHcYkNkrbPDnrCROBg5HgejJuJIFJ8XPgr7Q91QGOGOioSxOJs5GeeyJuFS3lTc2DUDt/fMxuMjS/D65Bp8qA7A5zPB+O1cOP59MQ7/4nfzhSr8Y+N25eToL415+PXidny4LPVdduHX8zvwC2H+Seq4VOXi1ZE4PNgegovxK1Ed7ImTflOwe6kr/OwHYhq9l5mG3TBeuxNse7aAFT0fgx5tMZCfuyyo3Ts0R/tW36NTux/Qu3Mz9KAH1I2Lm/EgWVB/wJAu30G7Oxc9LnT9OvKz6vE9VXgv+M9zRVH6Rpw9QKDvDcfZXfQEM1Zhd/h0RC62x7zh6vw8O8FCvRNMBvWETr+e6NW+Nbq0+Ad6t/sZvflda/YRgPeGqU5PaEhxtt6tMERy1dU7YJhpP4xx1sMoh8FwNu8KF4sO8ByrgbiQCSg6EIS605n0Jo9xPFZDGma8flmPx4+qCfQKPKE9flCKh4T644fFyr7Q/Xv7CfbduHNLqo3uxDUukBcvZaLxaiotCecuxONMfTTO1G1FfR3/Jqr0WsK8ujxC8WxPHQ/HscJgFB4JxaFDwdi9JwD5O/yQs90PGbnrkZxBqGesRSI95pikFYiKW4aw2KUI3roYAZELsJ6ekw8Fz+qguVi10RNefrOwePVUzFg4EuOmO2L0VAeMmWqPMVOGYew0O0yY4YTxfHzEhKHKoSM7KnNR6RJ+kewXgbpKcasKdsmGqGqTVEIokukiGYKyOSqA/++4uYBcFTMXgIsqN5TURJp0PbKwNSfUTclcUedGMCDUpayKvsDdmo9xITDkQiCP68njXAy+If2773QtKd8t9JUaLDr8hSrFrk36a0Hqo4vpEuj6dL8F6lJUSxpfCNgNlZ6jfNyMyty4D2/3oVLvA2393hii308Bup7JYCp6OQ2qATMOEjubgZgzyQpZm5fiQnEyntXuwNszUg2vAC9P5eHyzkQciwnElmVTMNvNCMNtOPlte2L0CA2sX+2KA/lrcb2arzufi6dnsnG9JA6HUldh9dxhGD6sN5ydNeBAdWHvrAMH2Sh0NVTK63qMslCALjZyrBXGTrTBxKl2mOHphDmL3DB38XB4LnJSmmCsIMzXB07GhtDpCAiZhaCQ2QjnCh8dswxJKSuRlu6NjAxvZGd6I3ebN3bm+2BvgfQc9UPh4Q0EegCOFakaSFcS6Kcrw1FbFYHTtVE4ezYGjeeTcflCBq5ezsa1K5Kjvh1XruygW7pPyemV/N6HVORPJKvlRRWeST2N16fx6m0dXr85jbdvT+P9r3X4+OtZfODtjwT8ewL//vndqNwbpSj1DTMclKJPxl1+wiAq4H4/f4/+raSoU2sqbQKlQ0uoEyaDJOuF6q1nh1boxsc6EeYdWhAqvA7q1By6PdrAkCrclJPfYmAXaPeSzJmf+Nzm6MbX9uyspkBdf2Bn2Bl0xSSn3vCeNhibVxoj3c8GuQHDkL+BKn2dM9W2HUJnmGDusJ6w7/83mBJStv3+ChedHzB5WEesmKSFSK9hyAkZjb108WXjrypnHi7v8cLdo+vw6NgGPOBieWv/OlzZtYrmjRt0vW8eXI9bh31xpygAt7ig3jq6EfeKg5XHLhUsx8XtC3Bj9yLc3b8Yd/bNx919c3BPbP88PDi4GI8LV+D5MR/C3R/va0LxW0M8/knP6SuB/vmCnDItwC8NOwn2nVTsBXh/YQ8+NOzGp3O78LWOgD+Zgbv5IWiMXYWaTXNR6jsF+5YMx5aR2lhj0wsrHAZiqZMGxlOta7flItaGkO7RAj3b/4BOrb9HhzY/Qq3tT+jRtQ0GyiGhfu0wpF9rTB1ljgUUH9Pc6WmaUyj15XfZ9W/0rr5TOktNoRcauMAD6QEzUZq5Duf3hqCSnuPBLbORsMoFy0drKYrfSrOD0tHKRLMfBvfsjN701nq3bYa+HVpAq08HmHCxNtHuSYWuhsF9JQTTDroaHWAt+ez2Ohhhpwlni+4Ee0dMHzEQURtG4zC90TO1GRyvhXhGb1FpbffyLJ4+qcHTx9V49riKYBfFfpzG8fzgIO7f36eUwbh3p4Bg34VrVznfr2Ti4rU0XLieRLWeiPpzsag/S6CLEeqnCfWa8kicrtiCckK9+EgwjhwMxoH9QSjYHYDtO/yRu53eaZ4f0rLWK5aU4YO4FG+q9ZWISlyJTbHLEBi1COtDCfTA2fDeOItKfTaWUKnP8xqPafM9MGG2M8bOcMQ42sRZjoT6MIwgI9zICheyw8FNVXJ3mLMp1bqFAnQ7F0slNdHKTpXFIpuhStaLjS4Vt/RXFpD/ESf/M9RNpVwKTZS6XAXqRlTbBqbSzk6l1hWgi1IXRU5o61F0i4k6NyLYRbmLgjcg1HXJ7m9Il5RGCbn82bSV7kc6poS5qaQxaionQCX8YkTAK6c45WoxBGaWkp6oyythT7CbyYamlSq+riWxdeMhfJNSglcTpqbqMDehu00VvX7pKBzOCsCdCiqcMwV4XZ2PN9LHsSiVaopuVchybJzJVdKmL1zMOmO8uzrWrnDC3pzVuHM+E29v7MTbi3lcENJw5WgkCglY/6WOGG7XE+4emnB0HUKwq/LRJX1ROhoJyMVGjLFUrqLSJ3BFnj7bEXMJ9YVL3RWgL1k5Eqt9x8M/eBqCwmcjNGIuwiLmIYIr/dboxUhM8kK6xNAzVythl205K7F753oc2OfPwSYKPRAlRUE4IX1GT4SilgOyTqmZHk1lE4Nz5xJxsVGAvg03rm2nYtmFmzd20/bizl2qmYdST6MUz55X4uXrWrx6cwZv3tbj3bvz+PXXRtp5vH9/Dp8+nseXTw348qEeX349g09U7I8u7EftwRjkhlOZcJBONOsPo44/YMDP36Hvz39H/9acyO2pyjsQHoS4umS+dBS4UHW3b4auVO1dqOCkxV2/zi2pCNsqSt24TzuY9Kb17QDN7m0I9Z/Rg6/t3rk1endRgzqhbqzeDcMt+mA2val1nnqIWmGC5PWWyNpgi23+DkhfI0DXw1zr9hgxmEpzyE+YbNYGS0f0RfA8E6T5eeBArCeqtnvj4uEAXCWgbx4LwJNToXhbuxmf6JJ/PZuI384k4VN1Aj5VJeDzt+u7si2E8iY8ooq7ud8fF3Z442zOMtSkz0dtmifqMmbhfPZsXMydjas7PHGzYC7u7Ba4L8b9g154cGQ1HnHReCKHmco24dfaWHw6m4kvVONflbIBhLiAnfb+4m4q9b34dGEvPlOIfKzOwwt6i42J3jjuPx1HvcfiyEp6CFTp6dPMkDzbGlvmWGM5x/BUq+6wJJgH0ysxHtSGKrklurb/Ozq1/we6dqL31K0lBvdXg55mZ5jr90BsmBdqijJRvGMLItbNwERnbZgN4nM6/QXq7b+DUY9/wE23A9ZMMsW+rQtwersvyjKW4uDWGUhZOxxrJutijGVX2NBTsNQm3PX6cvHtzkVdSi9zLFCpSwckA42uhHoPGGp2hfYA1aaqrnpHWOj3gqvtEIy014SrDQWTZRdMcuuPIB9X7Nm+FjVVKbhx8yDH60lFrb98KW3savGC9vJpDZ5JWPARof6oEA/uH8A9SdP9Zndu7/4G9SxcupaBC1dTCPUk1J+PJ9AJdn7fZ0WpV1CpnyLYT0UR6hEoKdyEIqU/QQj27AnE9p0bsI1Az8oRoK9FMlV6PEVeDOdptKj1RC+ERi/BBgm7BM6El+9krPCbiuXr5RTpOMxcNAKT57hg/Ewq9Wn2GDV5KGFujeFjzODgYQR7CksH6Y6mVGiUptMqG+YsULdScs3lEJGkJ6pyziXLRcIuekq45c8ZLr9vgipxc9X9pjRGgbyROVU44SxwF5jLVcyEPzMkyKV2lpi+mZTi5c8IejG5/R956kOMpdaLtLETmIupWtqp8tRFpWsS0OrQMdKgChdIayqpi1I33UxWIwu6GeZafDOD+UalOJcqG0bHaAgVOl0JrixyKMmEyt7GZABmT7BFfNA8VO3ejEfV2/GWSudN5TY8K0nDtYJIlG5dgezVE+A9Sh8jjdph7NBu8Ftmj33ZK3CpKh6vOBBeX8jEy7pk3C2Nwpld67Endi7WzLMk1Ltj1OghGD5CC05uVOmi9D2kAYa5AvMmU6A+3lpR61Nm2mHeYncsXTUGXmvGYOXa8Vi7YbIC9cCwWQiLnIvIzfMQJRkvsUsI9eVU6quQnb0GedvWIj/PB3sK/KjSA3D0UCCOSROM4hCq9FCUl4YrCqOuJlZJXaw7nYhzZ1OUQl7XruTjFoF+5+Y+DvCDuHv7MAd7EaQYkvR1lJj5a6pzcWvfvjuHX3+5gA/vLxDoDfjw4Tw+E+hfPzfiK+H+9X09Pr6qwoOLhPqhWOzY7IWguW6YQM/IUO0fGEioD2j5PQa2a46+7VqiD21ABykHIJX7WinNp7sKzNVaEDLN0YMKblD3ttDppQajfh2V8ItxTwKeAFDv3IpQJ4A6tUb3Tm3QpytB36srpGH1SFt1zJ+gB98FRojwMkXcanOkrKNX5qeqzug3fhDGaf8Nkw1/QuhMQz7ujt3hE1G1zQuXDm9U8rKf83N6ey4J72gfzifhn5dS8U9JKzybhN/qeftsOj5UJuJdaRxeFnEM7Q/Bze3rUZc4H0eDRuPAxtHY6euO+EVm2DxbB7HzdJG6xABZXsYo8LVGSeRw1CZPQGPOTFzbuRD3Dq6mmPDHk+JAPCkJUTJLXpRF401FKuEuh5V24jNVuZQPeE/AfyDgPzbu4WMEfW0+XpWk4u6OTaiNWozidVNQtGY8bSwKvUfj4KoRyF/pgmQvOySucUH6hrHwmWkGC40fYaHVBo7W/H50qJx7NIPGQCpjc3U4DtWGnaU6xnPs7s+LwtNrpbhcuRNFeWEI9RqHYUPaw6jnjzDr8zPsB7fFFOu+iKJXcDhmAU6lL8fJtIU4GD0FGf5uCPA0wjTHXnA0UoOtfmfYGvWBGb+nwd3ao49kQrX/EepdW0K3n6j17jDT7UXA05sg2HX4foy1usLRchDc7QYT7v3gxAVirHMfrF1qh23py3CqLFY5WXr/YTFhfkoB+/PnFCIvTuM1r8+f0NN8fAKPHhaqQi+i0v8E9av0UiX8cvFqJhr5PTc0EurnCPW6WAI9hvNmixJ2qToZqaj0kyXhOF4URrW+iXMtFPv3BmHHdn9kZvkgjSIrNXMNktJWIzZ5hRJTV0F9OUK2LoJ/2Bz4BM0g2GdgbbAnvANmYBE5M3PxCEyZOxwTKe5EnY+cJOrcEs4jTQlzIzjSy3eRYl4jrOHopgq52DlbKAq96QCRXFVgF5MTok0bo00lAJrArlLrAvQmqDcdOpJQjIRdjATWCtT/BHaC28BcVRDxz1BXwVxV9+U/TpQ2pTD+tzVlv0gxLoF0UwEvXTmEZDgYejR9uRoMhrY+lbmoecJb8tk19TWgbSihGv4R/I9NjAfDzKA/nK0Hw2fBSOxJWoeLhUl4XiPtwKi6K7KV5gBnkgnI9ZMQP38YfAjnhcP7wn+uGXYnzcelU5vxtDENL86n4PnpODzm6n1p33qUZy2jMp2ExVN14GjTAa5UEu5jdAhzfap0I5rko0utF/PfTaXUbf4D6suosFatm4A1fpOwfuNUBITOUJR6eNQ8bIlegNh4Aj3ZC6lpqziI1iA3dx12bvfD7l3+2EdXVKB+5KA0xgimmghF2bFwVHHROV1BhV4Tj7NUmGfrUnH+XIYSP792dSdu3dzDwU0Fc+cI7t8l0O8V49GD43j+tBxvXtTiLV3ad4S6tAf7QKh//HCRQBeon8MXAv23P0P9ZQ2hfhA1hPqu6FUImTcC4437w4AuvkaLv2IwJ7EmITxIrY2i1gd1agvNru0xkHDuSZB3bdscnWkdW/+Izm1+RB+CXbOrKHWCnSrdoFsraHeRBhvN0L3dT4pS76LWEr07q0Grd1dYaffBGCq6RZOM4LvQHGFe5ti62hKJa60Ru8IMmzy1sdSpAybp/x2rXLtj+wZ3nEqbhzN5S3G7cAOeSxGu2ji8q0vEL2cT8J4ezVdO+P+RXPALWfilJgn3joShIXc9alNWomzLIhSHzEJx8Awc3zQDRwPGI2fJUMTNMUPkTCP4jR0EH49e8BvdC8ET+yFy2gDEeqojab4Wdqy1wrGoEahJmobL+ctwZ/963DscyN+/iRaOu0ci8LAoBi9K0/C2ahs+EOyfCHYJuQjQP0ropX4XfuG4fXQgGpfTfVETuQiVwXNQGTRLgfr2OcOQPsMMmctsURw/E3e5uD89l46ibSsxb4IWJrtrYNk8B0wYZQgnQtNzugtWLp2A2VMdMWW0BbYELkAjYf7oUhEunspFQYIPFvK51v2bwUlLDTPsNKjQrRC11A17OEYrs7xRk7MCpzIWoDBuKvKCPRC+xBwLRg6Ah2UnDDPqRKj3gLmEWXp1VMJv/fg9DqCHoNW7LUy1usFKX6DfHXoEuma/ttAdpAYbIyp0qwFwsu4DO/POcBvWA4tmmyExZjZKJAPmUi7u3DsEaVP37Hk5oV6F169Oc+wS6k/L8EQyYpqUupKiS3uwD3fv7OEcyCfUs3GBar2BC/f588mor6fwqUtA/RmKIMkOq4xGzcnNOMX5VFocpmzQHj0UonQU27d7I7bn+9FrXkOoeyM9Zy1SCPf4tBWIS/WircQWAn5TjMTU52L9ptlYyzGzPtSTcJ+FJT4TMXupB6bOdyHU7TFmqo0C9REUnhJ2cR5pTpibK/F0qfkiRbxUSr0J4pLFojru33QytAnicmr0z1kvqlImqti6KtauamfXVCZAFZJRKXg5ra+UNOdVmmcI2A3k1Cjtv5W8PKZvosvrn8IvksrYdPBITpaKqbJhvqUyinKX5hYEuwrqBDdBrkNw6xpIbromtHlfFL42XydqX9NQFL4oeP4RXFmMDQfC0rAfXTdjRPvPwskdYbh5IhnPKjPxuiILT4vjcTk3ACVhs5GtHD6xwNZ5FkhZ7YxDCXNx/nAQ7lXF4FFNNB7SHbt/PATX9vmgOnMhTqbOR37YBCyZMgQONu0x1K4L3LkguHMCDJeMFyr1/wvqAvTxdLVko3T2fGko7UGwj4b3+vFYFzBFgXpoxBxCfQ62xixEUooX0jK8kUGgZ+f4IC9vPQro+u3dE4D9ezbi4L5AJdZXfCQUJwrDlOYY1Se3EOpU6dXSpi4dDec5gBu34fKlPA5oCbvsxe1bVDCi0u9w4BPqTx6VKqdF37yqwbvXZ/DLmzr8+vYcPlGlf/l0mWBvxHuC/cvnCyqo8/bXX/lzTqKHlwTq8dgXvw6Ri8dhktkgGEkN7Tb/gE4nQpkQVxd13a4FBqq1ohvfFv2p2Lu3kc3Rn6BGa9f872jf/Hs+9pOiyg16d4Bhz/bQ7UzId2yBfu1lI0+UehtCna+laXRXg7lmd3jYDITnaB2snm2M4KWmiFxpjtjVFnwv+lg3oQ9WeXRB0ORByPaxR0nMFDTsWIaHxzbQUwvHZypzOWL/z0uqU5xyNF9Od76sScCto5tQn+/LhWASNhOWCQtckbJkJFIWuSGNtpPe1dHgWTjExTh//RikebsjZskwRFIQxHCByVpjj92Bbijwd0bWCnPkrLLEvkAXlG6ZiLqMhbi0Yw1u7AvA7YOhuH0oHLcORuDOoS1U74l4U56JD2fy8fl8Ab5c3IuvUpqXUP9cvxNvTqbjbkEELqT64MzmRagmLEopCrbNskbQ0O5Ybd4WSQtMcG6PN95cTsf/PD2A91SrB7JWYPE0I0wfrY0FfO6KJW7wXzMZG9dNg++qCYgK8ERtcTqeXi3C1Yo8FOUEIniJK0Ybd4L9oJ/grtcOi920kUyv4HDcMlQQao27/dGwaw3ngyeORE9EbpArIpaZcSGgyDFrB2s5GarVHiZSCqBfF2h1b0ew/8RF+gelSYa0s7PS7Q0LHVHrnaHZt62i2C10e8LOtC8cLPrA3rwbXGx7YNZkfYSHjsfBQxtQ35CGW3f24uGjIuU0qYBdxu7b19Ucx6eUA3PPnhYT7EeUuPrDh1L+QoTMPmWz9OoVCcFsQwO97/Pn09BwjkaP7Bw98bO1CThL77yuPBbVpVup1jdTqYfjqMTU927E3t0B2LXTH3lc6LMJ9CwF6t5ISF+pWFzaSmylYg+LWYTAzfMJ9VlYxbntzXGy0n8KFvPzm7N8BGYscqVad8bEWfYYN90eoyfbw2P8UKXRtKO7hF2k7IgxrKXRjqOpotbth1v/rtLl2nTkvwnqKrD/AfQmqP8RilHdl+er7quA3tQeVM4BNZViEXg3baI2AV1Jd+RVHtMzJrMN/9T5qClH/T+gTqBrE9I6xgS1kZaivLUIaj0TKnhjKnfe1jEYAn1jHeWXigtgYG0EfRtj6NJV0JU3IS6GrDRGVOmG/enGacB7znAUxHvj7MEtuFUShwcl0ocxElepeE9TCR/dOAHbVzkhb7Uj9gePQUX6Ilw5tBH3T0bhYVkkbh8LwrUDazkJV+B02lxUp87F2fyVKE5dhDC+Zto4DTg6dofrSA14jJZ8dDPeJshlg3SM5X9slEpMXTJgJk61xVQp4rXAGQuXu8OLKkvCLxtDZyqhl4jNcxEduxApqSuUOLqo9CxCXaXUfTmofKkYAqgcghQFUUKgnyyORMXxLaihG3+mIp5QF/WRgXPnc3C+IRcXpB71lV24cX0P1fof4Zf7d48qG0svn5Xj3atq/PJaqi+exq9U6x9/pSL/KGpdlHoDPn+6gK9iAnhC/SOh/uDiIVQT6geT/bF5+USMNx0AfamF3vp7Beo63dSg0bmtAvUBhLpGx7aEdBt0a0WF3vJHqFGlt2/xPTq0/Ad6Ub0P4cQ36d8Fpn06Qa8LF4EOzdBXgM6fSdZLVy4IXaju+xPwRoM6w8mkFyY5D8TiydrwW2CEkGXGCFtmgLBFutg4fQDCPQejYKMLylNm4EzWHNw6sAofasLxW/1WfKUy/61RgL4NXxuz8bwqDvW71mFX2FRELhqK1eMN4D3WCKvHWcB3oh1CZ7th41QHLHfWxTyb/lg0bCAWDu2HWTY9MYmKcrRBe4wxaIO59l0RPFMf2/zccHjzJByLnoxjWyfhZNy0b0D3xs19G6jON+FR8WY8PiYNn2Pw4Eg0Hh2NxetTaXh/OpdQ30mg78Fvl/byfe7Gl7P5eHUiCbe2B6GBbn5VmCeO+47D/mUuSBirhdXGLbDc6CcV1Pd641VjEj7f24F/Pj2MF9d2omiHL6IDJ2P9chesXeKCYJ9xSIpahKKCMFyszMHDxn24ciodRzLWImqFO6bYdIGH9s9Y7jEYEQvskeU/CUXxy1BFkJ1KW47abC/UbVuKkvgp2B8+Etn+DghfZIy57r3goN8MxoN+hP7AFjCk+pbG4kb8XjW6yCL9PQZ3b66U4BWVLkreWLMbtPpyIR/QAabaPWBj3AfDzKnULXvAaWhPTB6rjQA/DxTs9sZpelU3bhfgwSOOXar1J8/KqNSrlMyslwT8Mz72/NkxpSidFKgTsCuq/c5+3L6+G9fpsUr/3QsXctB4PlNl9GbP06uV+kh1lVLZlHOIVl0Wg9JjUSjkPBMRtV/ATlG1c4c/tuWtQ6YU88paiUQqdVHrMVTr0mw6dOs8BG2R1nWzsTpwKm2aYiv9p2LZ2glYsGIUPJdIgwwPzFjggQkzXDBmshPcxw5T6qc7eUiJAEs4uFG9e9jCdZQdXEbYfQO7lOG1gp2L3Lai8jan8lYpdlVcXQX0/9v+3PlIX7kaW+oS6tqEuhZvS8N9KnjC21hgTtYqQpn3zayMYUqwm0gYxoRq3fBPeepNXY+a4P474LlaSOxGYjia+lLLRWqnq6S+tgFhT6jrGkmpADnRaQh9awKdb0BXdmWlwpi8GSp3E6p0G9OBGM/JFxcwExU7g3GlcAtuFkXgxsEgXMhbg5qEBTgVMR0lweNRQgVwaus01GcsxtXd63C/KAQvK7biDZX63SMbUZe5AKdTPFGdOAvX96zF8/JoXDsWgUMc1Jv8R2LSRG0MHzGY8DZWxdAJ8FHjbTCaLpWkMo78FlcfNc5Sgfr4qdaYPGMoZs13wqIVHkoIxi9oOkLCPQn0eYjaOh+x8YuVOHpWto9iOblrkZe/HvkcSHkcSAL1IwdDUHRoE5VEJE4R6NUnY1F7Ko6DMpFQT8KZ2lScoVqvq8/EOar1C5fyv6l1CcHs5yAXsMuAL1TUjdR3ecvJ8fZlNQFfgw/v6vD5PeFNuH94fx6fPjXiCyH/+T0B/8s5fHh5GvcJ9aqD8diTsB6hi8bAQ68nNFr+BQOa/Q1aVNl6PTpCq1sHDCKQNbt0gHa3ThjUSQ0927ZC5zYEe5uf0aHVD+gs+etcBPT7dobVYKq3Ad2g37UN1Nv9rOS2d+PzenRsg05cHLrydYO6tIPRQKpIg+4YPbQP5o7RgI+nPjYs1EfAvCGIWKqH+JXGyFpvjaLoMTibPYff3XK8PO6H306H498Cdbrc70+n4lVFIm4cDkOhNDRYaIM5zn0w3qobJg8bgAWjzTHDxRgu+v3gotcXLrq9YN67JfQ6/hXGXf4G465/g17n7/i3fgfdLt/BeuA/MNqkLWbYdcYi1x5cCPSwI8gDNVkLcWX3Glzftw63D/jj7qFAPKA38Kg4Co+LthDoUbh3KILXzXh+Ih5vKwn2Mzn41JCPL1JXvT4PH09n4SUXgBu5vqjZMhfFvmNwYIUTDq1ywfZ5logiTEPduiHLywon0+bgWkkQXp5PwatLOfhAlfryagGu16Sj/MAmHMpZh5KCINSVxONCWTLqj0XjaNZqZIVORoSXHVZP1MJi117wnTQEmWvdcTR6Lk4kL8Wx+IWo3bYGdXneqOF8qaBKPxYzAXs3uRPqjghbaIzZLlTaOj/DeOCPMNFoBzNNKvIhvWGl2VtpmNG33d/paTWHlN411uiiQN2EXteQ3u2g068DjAT0Br1gbdKbYO8FR9teGDdyMHxWOyF/+zLUnInB9Vs7cP/hIUh3IzlN+vpVJd69qcGL52V4+vjYf0BdgH5fmmVwzN+6thc3rsmG6U5cbMyhQs+kUs/iNQv1p1NwpjIepzmHak9JddMYVFGtC9SVjVKKqAMEu6j17fTisvk5ZOUS6tkrkaRA3QsxKcsRGbcQwVvmqHqSUqD5Eey+YbO+hWJmEuyTCfURmLnQmUAfjunz3TFxpivGTnHGiHH2CtjdxgjcbZU8dEllFLAL1GWz1NpeYusCdmvFbBzkMVX1RclNV5UF+E+4y0bqHypeNk5VQJertLozshCVLi065TnGsBCAC9jJWjFTgt2cj6lMBX0Ts/+q0igxdAH5nxW7vrkqGC8qXKAuSt2AkNcn5CVerkWwyykmA/5CQwG6lSGGcJXR5Aqjy5XGmG/KzGIILKgWHSz7Y+l0G+yksjh/KAx3T2zGrcJgNGxfiYr4WTgeNgEnwyaheusMnEueh0uZS3GDLvG9/RvwuDAUz49HcLKF4sqO1YS5J+pS5uL27rX4la7Zx3OZeHo6DRdOxGBH+gosXWQHN6oZt5GGiiIXoI+dNEwxua1AfpxKqQvYx0y0xDQq9XmL3bDcewxWr58E343TEEilrjSb5iofE7sISUnLkJ6xWnHzcrI5gDjpJPslj6p9N5XCwb1BKDpIqBdGorQoCuUl0QQ7oV5BN7I6BaerpThRCurOplGxZ1GZNIVhpI56gVKZ8fatvYqCefLwKF48PY5Xz0vxmi7smxcVVOy1Ctg//lKPDwT7R4H5h0Z8+rUBn97W493TGtw+fwAVBxKwJ9EPG+aOgJNmZ2i0EKj/FUOornXkkJDUTe+qpkBdo2M79G7TCt1at0TXti3RuZ0qpt617U/o16kljAZ0pcobCDutPjDq0f4PqLcm1Du0RRcpN0DFP6SHmnIoaagO1aRVD0J9MJW61AC3QPhyI8R6m2LbRjsciHLFycTxVMcL8Lx4PX4pC8CXqmD879kt+HwmEc9PJqAmex3ivVyx2G0QxpipwV67OYZqt4WDUU9YaHeHRo826NuRHkPH5uirxvfTXsoJ/w391P4KrV4/Q7tPMy4y38F8SCssm26FaN+J2LpuJEIWWyNglj7C5hkic509imMmo5Ee3/3CQKrzUDwtCcfL0i14wbH56EgY7h8KxUNenxAiL8uk2UYyPhA6Xy/m4reGHLzn9/mK3/HdXf6ojJqBfascUbDUBoXr3VAeMh5lQaNwPGgEyuOm4/S2ZWjY74ubHMc3+PtvnqQQKY3D1dJ4XOK4red4OVsYhWoBVcpipASMwqaF5giaw/e7wBjRyy2Q6euIfRGjURQzFSeS5qKU86QkYQ4/Ly/U561AbcYCnODfdDhiFPZt8uAC6shF0QwL3fvDQacFDPr+AIN+rblQq/F75WKt1RuG/TqivxxEav93aPbkoj9AjWDvymsnfs6tFbAbanSDmU53pQ6TlXE32Jh1g5tzX3gts6bXOh+nqiJw7aacLN1PqItaF4if/D308uRxkVJlVKqNPrh/UNkwvXf3AG7TQ715dS+uXynAtSs7cfkC1fr5bVTp2UpnsHrO6ToRQ1TqtVTplfzMykqicOxIOAoPhuLw/hDs3xOIAnrLMgezsulF56xGeo63EoKRgl4SghGwR8RL+GWO0hhDinn5hs1WNk0lFLPUZzzmLKUnNMce4ynuxk13oA3H6EkuBDoV+UgbZZNUar7I6XWJp9s6StMdVYVGW0dJb7SBk7sdgT9UAbtAXeLkTWq9CeoCcUl5FJP7kssuyrwJ6BKGkfui0sXkcQsJ41ibKAAXld4E9t8VO9W6YhbGf0BdyXQh2AXkTWq9KQzTtMOqIyEXmih3XRMd5bbUGpAdVzm2KlDX4xsaYqWNIeaa0LfQhJH5YJiZU6Wb98U4F7qMPqNRnL0K5w9swJVD/mjY6YXKpBk4uWUCyukO1yVRzeR4cZKswYPdvnhyMBAvjobi8eFgXKcbfj5zGc6mLMT59CW4w5+/r4jD/5zPIdRz8KIuCzerMnB0ZyD8fcZg1EgdOLvpwnWkKTzGWKlU+jegSyhm9HhV6EWKeo0Ya4qpM4dhAaHuJVBfNxHrN0zGhqBpCOGKHh45B1Fc4WOkjjoVQDaVenbGGmSkrcK2LDl05IeCfD/s3RmAwgOhOH44HCW0Uk7SyuOxOHMqCfVVAvUknK7l7fo0NDRk4uKFbFy8mIPLl7fh2rU8peSudD+6e6sAD6lmnnKCvHhajJfPjuP1izJFtf9Kl/bDu7N4L9kwb8/xWq+y13V4/agKt84dROWhFOxPDYL/nJGwp/KS06QDmv8F6m1+hFaXNtAk0AeLUaH3F6A3b4YuLVugW7tW6Npe8tR/+j2l0XxwT7iba2G44SCY9ekAzQ7N0a+dxNRboFdHNfTo3AG9O7WFVu8OfG5X2Oh0hptFd8wbMwSBiy0RvXYYEtbbKvnq+6PccCp1Is7mzMDdg154d3ID3hPqH8sD8KE8BPcOBuNEvBfCOLnGGXeC85AWcNJrA7NBzaDZ43sM6M7FRO0HdGjzA3p2bYu+vTuhC70JtfY/olPHn9C50w8YNKgtLM37wVi3MzychiA/zQ9XarlontmGi1xgy3etxZ6tU5DC95XlOwzHE6bi6l5vvDi5ico7TllYfq2IxtPCEDzg+Lt/OIjQD8ZTwvhlZTR+rUtSyvH+i9+dCIqX9BClHHBF5GQUeNlixxILFG9wxUWKjid7VuPZwfV4UhiEJye24OGJrbh/Ihr3aDfpDVw+EoEL9AYuHIlEAxeP03s3oHTbChyIm4nckFHI9HNCjr8DCqi6j8aOI8gn8/ObgvLU6ShLmUmbjYq0eahKX4BKKbBFz7UochwOhHhgHy3Dxx5R/A5WjOX3p98eOj1+gEaXn6HeqblSK99MvQe/sx7QkrIBVOsDOvyDYG/FhZFeXI92hHpbBepGhLq5dg9YSnE9o66wMukKN6d+CtTT0inIyuh5X8/BnXt78eCx1IEpwuNHVOaPjiuhF4G6AF1qGAnQRaX/DvVre3Dt8i5cvbgTVy7swMXzeWisz8b5ugwV1LmQyn5UbVUCKqjUj9O7P8o5JkA/RNu3OxA7qdLzt61FNgVWGkVdWgaVusTUv4VgxDZTkAUR6n5hM6nUPbEuZBa8A6bBy3cSlqwZj/leo6jSXTCB4m7MNNoUJwXqHuMcFIUu5jbGDq6j7RSwN1VdlEJdotYlDOPoNkyBup2LDR+XEIzkrUsYRhVTl6u8RhYEaa8pJQSkDK9AXGAuzxfVrgq/qKBuJD+z/gPqAnFFlRPo/23Gpn9KaRRl3hR+kZrqYk1wN7Q0gJGcYJITS3LaVPLYjaUcr1Rc5IohQOd/opxCtaGCt+HjUkhLuhZZacDcpA/sLXthxWwb5NIFOpXvjdM7V6Iqez5KEzhI4ybiXIYnbuxchof71+HFkY14e2wTfimJxK/HN+NVURgV+1pUxc9DKdXQ6YQFuMn7rzhJfuUK/rkuE58bt+NlfS6ulafh+O5whPPLGjfaEI4uOlw9jZSYusTTm4DuNspcUeoCdel+NGKsCSZNs4HnPCcs8RoB77UTfod6UMgMhIV5IjLKE9HRC5TN0kyq9SxaZro3crPXUin4K1DfsyMAR/aFoJju9DF6I6VHI1FZEoNaqs8z5YmooStZUyM5uCmEejouNArYs6jWM3H1Sg6uX8/FzRv5VOs78eDePjx5dAjPnxQS7McIdgnHlFOtV+PXN3V49/osIS/Xb/aiDq8eEurnD6P6SBr2JgfCd/YIQr0r1Fv8DX1+/A4DWn8PbUJdu0dHGgHdqQMGtG2DXtKrtA2NirsLYS1KvVu7n9C/S0vY6vbHWFsDuJlowExy1Ds0Q5+2PytKvbtaW3TnwtCnSzuq446woJtux4k/yqYvFozVQQCVZvQaG6T62SI3aBiK4kbiTM40XNjhidsHlhKIa/ELwf66eB2u5S1Bge8YrBtjjHGGnWE34CfYD24N034tod75O+gPagU3ex2MGWELUxNN9CLQ+w3ogT4Du0Ota0u07fQTekrJWGt1JbQ2fLgeFtONrjm1Db8+r8GXF+X49d4RvJXuUmUROJ4+G7vDPXAoaiROZ3viBcH0vxeS8T8NiUqjjcdHN+AulfWtfetx64AvHhYF4Rlf97YmBl8aUvH1vDTAiCX8g3BlmxdKN43FzmVW2L7EDMc2DsfljLl4cXg93nOx+FQdr9Ry/1inKinw69ltyknUN6ez8ZqPvzmbg2e1KbhXthW3T4Tj6tEAXNi/BvW7luFM3nyq/Nk4zYWwNms6bRptBmoyZqIyzRMVqXNRSatI8sRJegSFhPqh0JHYG+SunAvYstgGqycaYZRJDxhSiQ/qQA+s/U/KgTM9fmcm6l1hNFD607bCoM78zjv8iP4df6an0xIa3dtCs1d7GA7qCjMtLgD63WFJpT7MogdGuw+G90o7pBLqx0o34sLlDNyU/roPpL66QPwYvc0SjmFeqdLlNKmA/O6dvTTZQ9pHAbMXN66qoH754nZcbMxDg3Q8okA7S6CfJtBrOMerKmJQWR6Dcir1kkIV1A8dCMGBvcHYsytAyUDbkeuLbfSeU1K9kEiLTVqK6Pgl2JpAS1yOyISlCNm6gEpdyu7OU7JfVm+cgZV+07B83SQsWjUWnoup1j2dMG6aA0ZNdMSI8U4K1MVGTnDiY84qyHMMSnz9985HBLfkpssBJBsH2Ti1VOLssoH65/RGucrzmxS+3FfBXtV8uikLRrJjJJZuRFGtxNTJXwXoEj8nvOXapM5NyF4jqnYDE4rwP8fU9bgaNIVemuDeBHU9iz9K8TaZKHstTixt0yHfFL2cSNWhUteGtrXUTR9M0A+kO9CfrlpvjHHWwGbfcTiSsRwn6YZW5ixARfpMVKRMQUPuXLq6a6naQqnaIvChLApfqZQ+lG4m4EOogtZTnS/BsbCpKAqdjNPJi3F3XwCel2zG61MSesnBFw6Kp5wwl0qTUbonCluCPDF2pAGcXfXhQmi7EuRNsXWBepNSl8yX0eNFxVsoUJ811xELl7oqan3N+vHw9Z8Ivw2TsIlQj4qai60cFPHxS5GSvAKpyV5ISVquKrebtQ47tq1TwH5Auh7tDsbRvSEoORiGU1RkVVTrlaUcmByUMkDP1CbifH2qUvPlYmM6LkmpAE6K61ezcIOK5xZd2fu3d+PxwwN4RuXz/EmxEor5Xa3/CepN9uZ5HZ4/qMKNc4dRRajviPOD99ThsBvURYF635++w6DWP0C3myi2jlRqakpqYx8CvWfL5oQ6lbqi0iWm/j26tuPk7tICw/T7Y7KTGcZwwbYUl1ztJy4CP1LZ/8jntEa3ju3Rj79Lu19nmA/pAQej3pjgoI7lkw0RTJUY52OLnCA77Awl1GNdcSZrEhrzZuJ6wXw8OrwKb0qkDvpKHA8fBx+3gXDV4ELStznMe/wDup3+gn6t/gJT9dbwXuCB7Zlh2JUbh6WLp0Nbpx/6D+wGLcOB0DIaAD1zdTh4mGPmwtGYyEk5ZqwZYjbT67tejM9vTuO3V+V4fXMv7tclom6/DwoTp+DAlpE4kTAOFwsW413NJvzvpUR6frH4pTwUL45toOewFtf3rMKNfWtwl5B/yjH6umYrPjck42tjGpV9PJ4XB+NqLsd12Hjs9KJwWWSCA/QC6uKm4OHeVfj1VDi+nk7B17N59AK2E+75+HA6F+8J9V/pPbwX0NfnEPQZeHsmCS8kw+tkGO6WbMDtwrW4cWglru5fiiu7F+ISP7NLu+ahcft81OfOxxkKo9rMhQT8QlRRqZ9KmIljmyfgSOho7An0QLq3HaIXD4PvFAtM4Fw07d2Gizi9nFb/UHLUBdw69L4kjm5AsGt0b4F+9IT6KcXcpFJnMwykt6bLxdxQvTNMtDvDwrALhgrUPQZj1Qo7ipwZOFzsh7pzibh8NQ+3ZG/o/lGq8SLcV7K5jhLoR1XK/NZeihbZQyrAjRuyQUqFfkmAvoviJp9CJ4eCJwN1ZwToKaihZ1tJb7zs5BbaVpwqjcbxY5EoPByGgweCsW9PkJJ9toPzbkeeP3K3rVey05JTVyImcRm2xC7BZlpU/DJExi1DaPRiBEYtRACh7hviCW//GfBaNw1LVk+iUh+LGfNcMX6KHUZNGEqIO1L82SsK3XX0MLiPtVeUuoRhVAW9zJVGPFKlUVWBUaBtpEBcVHoT1KWEgOrnko8umTOSDqk6rNSkzEWly7WplZ2JAnV9Ql3Argdj8tWEAP9zBozcV504NVT2OHWNtJX9zW9I/yOmrsTRCfcmk/vyuFRtHGyoocBc34qQt9DGEOPBfEwdWqaEOOFvzJXIgArdwEZCOf2hY9ATpsa94GLbH0umWSCHSrc4cylK0qgqsubibN48XC5YgidF6/GxOgr/qovDb7Wx+FIVS7BvxpP9G3Apc5lyoKQ2nu5l7DzUJi7Cle3r8Zgu2IuTMZB+k/++sQefrhbgQU0GGo7F49j2UET6zcCEUd9a1Y2hMifQPQj0P0Ndqf0yUTZOJaYuULfFrDkOWLBkOJatHEm1PlaB+oaNUxSoK5UZNy9ATMwSpTJjEi2Zlp68Etnpa5CXtRY7c9djT74/9lOxHyoIRBFVe+nhSIJ9M8qKo3CqJArlZVtQKw0y6pKpSlKo1lM5oNOo1tOo1jNwTQF77rcQjMTWD9ONLSLYS6jWTxLslfj1raQ41itg/+XNOV7rCfWzCtSvnzuEisNpyIpcg6Xj7GE7oDMGt6Jr3eyvGNy2GfSo0HW6d4B6x9bo17YFehPoPVu1QHfe7votnq7W8u8E/I8Y2K0lhhn0wywqk9nuNnDS7YMhdN37tPmRz+frCPReXToS6h0wWHLZOfHtCfUpLkPgM8MMEcttkLx2KPKD7XEwyhEnE91Rnz0RV3bMxp19i/H4yGo8O7IeV7IXI9/bHjOM1WDY/jtotlZ1ztfu8BfYDG6JdfNdUHk4CfcuHcPdSydxZE8qli6YCBvLITA07AdHZ0MsXDIeG0OWIjB0CZYsGYWNHAO1ZVn45Ukl3j4owSsC/c7pJNQS6GXb5uNE2lSOw+m4dmA5XpVvxG/nNhPqCfh3Qxw+VIfhSbEv7uz3xrXdXri6ZyVuUXU/PB6E55VRFBKJ+I3f2ZeziXh9PIye4ypUbp2KPavtkbPACPlLTVBItd6YPgdPjvhzkYjjGKdSr8nHp1qxXMKdkCfov5zLxedz26j8s+kBZOD92SS84cLxggvLk9IAPDq+HveL1+B+kTfuHl6Bm/uW4WrBUoJ9Cc5tW4Kz25ZyoVyCmlQKpURPHN8yhVAfg90BVOor7RGzyA7+hPoky/4w69MGA79BXWmEotZcCbEYDOwCE43u0O/fEZrdWyvhmT5SsqC1Cu5DeraHXn81mGjSGzPojKHm3THSVR1eUoEzYQr2HlyDypponG/MwtVrBUqrups3D+Hm9UO4zeud24eULK+rV3Yoe0hil8QaJYaej8bzeTh/Pgdnz6Yre041NUmoqkpAJT3bU6dicOJEFEpPbMbJ0q04zjl09Gi4AvU9BRuxa4e/AvV8gXquHzI5D1Pk8FGiF6G+DFGcrxHRS7Fpy2IERxLoUm6XQF8TMFMB+tLVU7Bw5QTMWTpaqdQ4ZuJQjBo/DGOnuMJ9jIMSR1eFX6RJhiXshpvAztWMJimOqv7HkuZo4yBhFYmvm9EE2qLSVTnsTaUDVOEa1WOiyv+8QaoygbnKjAjyJpP7cjBJDiU15aoL1JU661ZGSvKKkrDy5zx1iZErJ5XMBeZSGKZps5SPWxL4FlqE92DlKp2GpIOR1EcfYqKqk25ow/9kmDyuBXN7/qfmUuyrJywI9bHOmgha4YE98YtwLG0RTmVSZWxfjBsHVuLJMX98qIniRErCv+qT8IlA/+XkZio3PzTyuZVbpqMqehYaMzmYCzbg4eFwvCjlc2qokjgI/nW9AF9pr3j7TmUq6g5vQX6sF3wIgQnu+nBzM+CXYQrnUWZwGW0O11G0EVTuvxf1IuSl+fQ4U0ycao2Zng6YL9UZl3tgjc9YBARORWjYbISGis1BVAShzsGRGLccyYkrkEagZ3EA5XIgCdSl5O5uDq592zco5XYL6R4ePxSGk0cjFCvjYnSKA7SmQk7LJaGhPpmDOoWDW6CewUHPSXE5mwoml6pmlxJ7fCQldxU39gSePz2Fl8+r8Ms3mP/y5jzev2tU7NfXDXj5qBbXG46i/HA60sJWYf4oG1j27wCN1n/DIKp1zfYtoNtdDVpy4KhDKwxo1xL927ZUTpj2VmuF7vx5J07mjm2+R/eOP2AQlZulVnfM9LDE4vFULlTEg+m+96SS795Osl/aKeGXXp3bYmD3NtDt1x5D9bpjOqHu52mFaII63Y8qPXgYjsW4EDwjcS57Aq7tmIW7exfj5q6lqE+dgwO+7vD3GACHnt+rqjS2+wssev8DLjptMcGmB8K8PHC+KAnvbpbg88MavL1dibPH85AUsRLL5rhhzjQ7rFo6CuHB8xG/1YuK3g/nK7Lw/tFJfH1ahhf05K6fikbD0Y2oJAzr9yzFzcI1hKY/fj29Cb81bMa/L8YAV5OAK0n4UBuB2wdW4fKOJbi8cyku0K7u88adIn88LgvDuzOxBHEyPtUl4eUJPrdgLeoS5uCQryuyF5kidY4+cpdZoiRiLC7le+FJYTjenkzG+8osfK6Vrkjb8c9zO/A/jbQLvN2Qi98I9a/nM/le0vG1IYW/P4FKfgteVW7Cs7KNeFrK8V+0DreVhWYFLvD3nstZjrrs5ahJX0qgz0dpzGwUR07G4ZDRKPB3R5qXHbYutMH6SSaYaN6bn2krjoEfuSgT7Pz++nRqxe+tLXT6dYKZZk9YaveB8aBu9OLaoC/HQS/CX+rvSz67QN10SCfYGHaDA5X6KJcBWLrIEtExE7GLi97J8iil/dwliY9f28+xTLu8j2N5H65d2cPxvV05nyHnNM6fy1Ls3NlszoNM1J1Ox5nTqaiuTkB5ZSzKyqNx8tRWxY6XRqHoWJhixSWROFoYhgNSHmDvRuzc5a/UfdnB+bY9fwO2bfNFWpoPvYfViElYQah7ITJmGTZFUaGHzceG0LlYHzgbq/ymE+hTsdh7EhauoEpfPgGei8dg+lwPKnVHjJvshAnTPajWnSkIJftFVPowAl7K7prD0cMCDu6msHbUI9ANFJPWmSqoC7RVh5AE6n+cNFWVEFCdODWHqiyAKi+9qRZMU0MMpS/p76Z63GKYuVIqQEkdp8kJU1OCXkxuq06Y/in7RVs5KCRVGQXmKqiLQlfUO6GuL7XKaQJzA2uBvCZhrgEdcw3ltp6VFm8P5mPqSqNnU6vBMDLsDWtCfdpIA8T6T8GhpGU4le2FS/vX4cGxjVRHofhct4XqKAX/e5EKhUB/eCgY13euQ33KAlRHC9Bn4DwH7L39G/HmJBVUbQaVzTZ8kc7uXPU/cLV/ypX9dmUCblUko3LPJmxdP5HKUhcj7TUwXBpiuBsq9RucRpgQ8JKzrrImqHuMNuPKbK4o9Zme9pgz3xGLl7jC23uUotJVUPf8E9SXID5mOZLiVyA1cSUyU72/KfV12Emg792+EQcI9MO7VUr9+KFwlBWKWo9S1HrF8c1KelY91cj5uhQ0Uq1fbEjFlYsC9BzFrtONvX1rN6F+iK5rEcEuUC/F06cVeP68Gm9e1tEk/FJPxd6gAvubRrx5WodbF4+hsjAb6eGrMZeuomnvdhgo2S9yorRdM2h1aYvBcqq0YysM6tBaCcEM6NAGfXi7W3tR6v9Ah9ZU6mrfo3/Xn2Gi3gnT3c2wbJIT3I0GQr39D+hBJd+Var2bVPtr3wY9O1MBUvHp9FdBfYaLFjbOs0XyOmfkBzrhQLgDSuOGozbFA3UpI9CQNQGXts1EdfwkbF9th5DR6pg85GfYdPkOQ/s1wwTLPljC73Ch+2BMse6MJSM1sCPSE1ePxeHluQK8v3IUL87tx+UTWTh9MA4ndkbgYNYGFOaHoLYwHrfr8vGCIHnasB2P6zJxT/YyqKZr85ehftcS3Cr0JjDD8K/GaPyrYQvBKuMwlkBPwNfGGI7NYNw64I1Lu5ahkWA/TxFyafdK3DziiwcnQvCqOhofRITQ23pNEXJvrz/Opy6iOh+F7MUWiJuujfiZutjubYcTW6biKr1LpZ1eeZpSovdLXR6hnod/UaH+RkHyqS4DH+vS8bk+nffT8M8L6VTtyfhwNhav6cU+L9+EpyeD8YSewv3D/ri5d71yWKohdzXqc7xRnbocJ+nJHouagaNhE3AweBR2coFJXmqLqLkWWDveABPNusOqT3NodyTU20oFzp/Qm+Ogf9e20OhFD0m9B6x0+sF8cC9odlVBvS+fI1CX+7pS+4dK3ZZQt6dSd3fsi4XzzLBl60Rs37UcJ8oilOYWFy/txGV+9pcuEuSK7cZFLl4N57cpoZWz/DvPnE5TIH6G4qy2MgXVFYmorIhHGb3YkhOROHY84neT8rqHjgRh/8GNtEDs3ReAXQX+yOdnKinFuYpKp+X6I0sKeSV503tYhZjYFdgatwJR0csRGrkIAQS6b9Ac+GyYrZTbFYW+YMVEzFs6HrMWUqUT6JNmuBDo9lTrElN3wYhxjkoMfcR4e15lk5Te6ghzMkWUOpW5M4FOsFvaiel/60VK1f5Nof/Z/lDtouBlE1XKAqhgLrcVG0rY25qpFDiVuKqYlyrMYjbUTIH3n8sEyH0xA+G2knr+pyYZQww0FahLpS+ljKOFnhJyERN1rgK6wF1MAK5B5T4I2uaDeJtq3UJ1X8tkIN+QllKN0VC/J+zM+mLp9GHICqe7m+WDxv2BeFq+hYNVKuAlEuZJ+PcF6fQeh7uHglCfuRLViQtQFTOTymc2ruR44eGBQLylC/b5TAZVjLQNo7t6KRcfr+Th+dk03JCu5rQLJVtwIGUF/ObbYYrTQIx2UIfbcOlyZAB7dyOusiaKUm/aKFVB3VKJqY+dZKVAffqsYZg91x4LF7rAa6UH1vnSpQ+ehpCQ2QjbNI9QX4SYzUsRF72Mat2LYPci2FUman33DgK9IBhH9gTj6L5gFO8PwYnDElcnzI9tUaz6RAzOlCfgXHUyGrggNdanqlrZiet6cRuuXtpGqMtm6R7cvysHNaSGeikePZK2ddV48fw0XhPoEkN/80IU+3kF7L9Qqb96ekaBenXRNkJ9DWbTXTTuQeA2/ysGUV1rEuqaHVoS5LJh1lI5UTqQYO4vvUrVWqJL22aE+veE+l/RVe1v6NP5H7DS7op542yxYpozRnHR1unWHP2p1ntwssvGao9O7dG7mxrUe3eA/sBOGEaoT6N3FjDXCmm+LtizyRVFW1xQnjAcdanuOJviTrCPok3E8YhRyJBuR6M1sdi6O5a5aMJ/5lCE8vOPWjocUUscETbXEhHzzJG6Zjh2bByHo5s9cTZ3PW4djcbD0lQ8OpWBWyVJuHg4GlcK43CtJA7Xj8fiMj2jugJ6fPv8cas4GI0FK3GdoH50wg/vqoM5/iTcspVg5/VCNG/HUSFH403VJjws2YC7hb70JtegcecyNOxYist7vHHriB/uHw/FiypC/WwyvnD8/VIRh0eHQnCB3uSx4InIXTIUsVN1ETV5CJLnm2HnOjdUJy3BPfEyTybgw2mqdSrUL/U5+Fov10w+lkagZ+BfF7PxWyOFC9X6B3pw7+sS6RXE4XVNNF5VbcHLU5vxpDgcdw8E41pBAD2JDWgk0GrTV+NkzEKq9Jk4EjIR+zeORP5aJ8QvMkfELBOsHaeDSebdYMMFU4ffad+23ytQ7ylFvajW+3ZpDU1+f8YaPWCq3ovKXE0ZHzJOBrRvBvVOLaDZrQUMBrWDlX5n2Jl0UU6Vzp1piMjN45G3wwvHT0bizNl0NF7ciYsE+YWGAly6UECg76IqzyXQsxSQn65NUay2JhnVlRRiZUkoP0l1fnILIR6Oo0UhOFIYjMNFKtt/OAC79/ti5x56wrt8kL9DzoisQUa2lOpQpRdnZ69FRsYaJCcT6HEC9JX0ILywJWYFIrcuRwjnrT+Bvn7jHKzxn4Wla6Zg8arJmLdsPGYuHIUps92o0J2UsIvHaGvyQZXpIuZOpe46WtrZ2dCsqNLNMGy4kdLveNhwKnRnPcJcVwG7lZ0BrL6FYlSboaoMGAG2bKKqctdVZjnM7Ft1RqmnLqdQ+dg3qAvEVYW9DBSoSz0YKb0rolvXTBc6hLqqfrrKVI/JSf4/xdSHGEmrOpJfirTTLTCgUpcKjdJjVN9CG4bWUjaAtwl046GU+bIhygmuadwfQ0wHUqkPhqEt4W9J5W46AAZGfaGt2QFOlv0QuHwUDiSuwnmq1ifl8RyoyfgXlci/pZtMXRxelIbRnVxL13wxTsUvRE3yUpyl6rmetwLPjgTjAyfNP89m4t90Uf91MQ+fGnPwjm7qr4TfIyrd6xWxaCiJwsGMlQhc5oLZHkMwwXEQRhMsbq56cHSjUheojzSFG0EuJQJEqctJU4/R5kquunQ/GjfJEpOmWmHG7KGYv8AZXitGYt368fAPmKp0PtrElT4qYiGV+lIkcLAkUw2kURVkpMh1BfKy12EPFfohAr2QQC/cF4Si/RJ+2YRySW08tlUB+ulTCTjLwXy+JpVQT8X5M7wSDhf4N11qzMYVLliSty6lAx7clXKlxwn1Mjx6XIFnT2vxkjB/+4pQf3EGr1+cxtuXZ37fKH35qBq3Go+ipjALqZtWUTGbwqBrS6i3+ju01ESltYI6J6sosH4EeP92rdCP1psmKYpd2v2EjlRxndr/nbD+BwZ0+xF2hr2wYMIwLJ5IpWLYn1DnYtCxObq1/gEdWv2I7h3bKlAf1FsNBuqdYUuoT7AfiLXTTZC0xhG7CfVj0a6oiB+Os2keqE/1QG2CO2oSxqJs63js9XPHjtXu2L52LPaFz1OaPuzbugi7wmbgiBywSZyPg2ETsdPPjepzOIE1GoeCxuFg4Hgc3zIXdRly6GYVajK9caFgI+ryfFCZuRwNO31w7YAfbhykuqZn+OKUdAnahPdnwgnQCIoJqvPLMfj3ZSr0yxQYlxLx+VwMXleG41FJIO4Q4Nf3++DirhVo2L4cl/asxk2q5PslhHpFNMcxxy+V569ViXh8ZBOhvgrHQ6dgxwonJHmaImaGPpIXmCF3jTOKo6bjnFQXPbgJL8vi8a4qiUJGxn86vp4j5KnUv57Pwv9wTP92gaBvzFSac3zl9RMB/45z5kVlLJ5T3Dw7Ho17ByNwY3coru0KxqXtgfwM1uJU7GKURM1SoL53wwjkrHZA9DwTbCJ4fcZrY4pld9gO4Bjo/HdlI7QXgd2LQO/ZoYVSnK0/wa7dpxOMBvVQ6q4b9OkMTXp1A/nzgR1/xoBOP0KnXytY6HbEMOPOcLTshlnT9BAeMQ7btnuhpDQCZ+rS0HBhBxoF5PXbKVZ2EO47CPQcKvSMb1BPVqxW4uZU6BX0wMtORqP0pIRZNuHw0SAcPLIRB+V6lMr8oD927VmHfH6f27avQXbeaqRxAU1KkRLYFFTpq5CSuhKxccsQHb0UMZybm7csQ0TUEtpSbIpYgg3B8+DjNwOrfafDy2cqFqycgPnLJyohF1Ho0ulo9AQ78oAwp3frTohL5otkvHiMk81Sazi6W1AY0kaKUjch0A0VG+pCsDtJ+EUyW6jenUwx1FGV4SLKXJV/rtoElUbSv6tymoUt1bqiyo0JdhXUxUylqJcCdUMCXlVrXVHkShbityshr5TiFdCT3dILQ2CvIjr/aZvpQ49PkFxzI74BpduRKSEuNdRNVE2kNaWM7rdQjLbZEAXyepZDFAVvMlQHJvaS/UKoW/aHgUkvWBh3w4LJFtixdQnqdgXiwfGtHKQ5+PelHCoj6egehweFgWjMX4GaNMI8bTHOcvW9tMMX13f7KgeOfq2KwxcOhH9yQPwv3bf/vbhd2VR6VZ2GJ1UpuFORhDOHI7AtdiG8qdDHu0rrLXWMcNaGu6u+0u3I0cMEw8dYwHWsJVwIdJcRpoq5jVJlxLiPki5IAndLjCfYp1Cxz5nnjGVeo+CzdhICAmYgkFAP2TQbkZHzsXXLQsTGLEFi/DKkEuYSU8/JWI08eiIFVJAHCzbg6N4AFNKKaCX7g1B+JBxV9CRqSmNQcyoOZyoTUU+lIifm6gkHOT13oTEXly5LTfWdtN24fv0A7twqxP37UotaKt1V4hmV+vOnNXjzmmCXuuqvqlXHsXl997wCL++ewK26PajcG4f0kKWYM9wUhl2pylv+DZqcuFqd20CD6qxPm5/Rq00z5dBR77Zt0bNdW3Rt1xId2xHUat+jS6fv0aurCuq2ej0xe6QVPKUpgFYfKv0WVHo/oxuB3rH1T+hCOEijjL7dW0KzXxuYDG6PUUP7Ys0sc8QSaLlBw3FoiztKY0WxSvhlJE4nio0j2CejMnY6quLn4zQn6NlsH6pwX5zJXoPqNC/UEc71Gcv48zmoiJnB18xBfdoiVMfNxrFNE3A8ahpftxB1WctwLtcLlwp8cH77SqrrVbhfFIBX5eF4UxlGmEfgy/kYfL0Qq4RXVNdY/JPX/7ki9WZS8Kk+Dm+rNuM5RYakL97mgnB19xpc3MnFgnaZYLl1KAAPj4XhZXkcoZ5OzzFXUdmycX8xfy1KN8/EDp/hhLk54j0Nkb7EEgW+rijkolQeOx+NOWtwhwv9k8IIvCrdil8r4/CJqvUzx8HnMyr7xEX+I+H4iQr+M4H/kYLmLQXA81NcPI7LnInh4rAZN/dG4HqBHMbbiAZ6iTUJS3AycgYOBY6ldzAcmbJJOt8Sm2abYe1EQ0yz7Qtb9VbQku+VnlZfLvC9ORZ6crEX699ZDhp1oBrvDvMhvQn27hjSXZp4SBYM1T3HxJA+zWGiLQW+usKZv2/mNCN6sqOQmbscx8skpp6Bhov5ON+4Hedk8/OcmEqlS9iljn+nZH6drklAbXUclXosqrhQnSrbguITYSg8ForDVOn7CfV9hwn0Q4HYtX8D8qWrUd5apGV5I5XqPIXzLSnVmybX1YhPWoWtsV7YTFUeRYugNx1GoIspKj14Dnz8p8HbdwpWrpuGZaup0peOxVRPV4ydbI8RYwlzqnA3wtttpA1tKNzGSu0XR7gL1Al7F1Hqch1tA8cRlhgmG6XORkpLTSsHmsTUpV+ps/QtNSPozWHtqNoQlROh0q7u945Hv5cQMCLwJbwit+U5qg5IksIoWS1NoRcJxRgQ2iK2DQlxSSU3sqSK5/OMrAyUGLselbu+yZ/CL1qU+ToWBlAaZZgL0IfAiGZsJiV2B0NHslwM1KnERbHrQEPK6vJqKqei7LkKDdOjgh8C/aHqMBw2EFZD+2HyWAPEB05D3Z4QPDwRjV9rEqmItuFfDaJuYjk4g9AgQM9YyEm8DJcL1uHOoWBOqHA8Kd2CN9VUTnRJfzuXjX/RXf0frva/ncnGu/IUTqw43ODgrt29CZkR87BoujVBPhjDXbQxnCB34grq6EoXyYUqXQp5TbCl2cCZUBfIS2xdDiRJNowzlbxsliqKfbwVJky2xcw5Tli4dBRWrZoIX7/p2Bg4g1CfhYjIudi8eR62bp2HuJgFSOJEykhdgRyqxPysNYT6Ohzc5a8AvXh/AI7tC0ApXeXKwnCcPkGlfnKrMohrpUBRrVRsTME5/o0NDdsIdML8+l5cu7GfdhDXbxzGrdtS2a4Uz6jSXzytwgtC/RnhLjXW37w/jddvK/H6TTk+8PrhxUm8vlOIO6fzcWpHONI3zsdcF2MYdmmOAc3+goFU1upqUj9djoU3R6+2VGmt26BH2/bo3r69cty/Pd3yDh3+hm5dvyfUv6dr/jdYanXD1OHmmEpX0la9Nwa15Wtb/YweXBS6tae679AcXdV+QJ9uP2NQT7r3/ZvD1bo3vD2tsXWtGzI2umF3xEiUxIxCZeJo1KWOw7m0CahPmYizKdPQkDEP5/n9nyPAL2SvwFW61tcIyGv5a3CZ9y+mL1GyoG7krsKdXWtxh+C+tXM1btCu7/Im3Hxwlwpauu3fp90r3oCnJ4LwtjwMv1SHEYqb8ZlA/9wQSy8vDp8vclxdTFYaScv1n5eplhuphmvj8PxEFB4VbcLDwyG4fzAQN/b44irH5TVer+3dgFsHg7hYhON5WRx+qU3DV0JdoPuMgL621x9lXHzy1zojbp4BNs8YgqQFhtjuY4cjQWNQRhVdl7QEV/j33dm9AY851l8Wh+PtiS14V0bAl1P9E/K/ViTgl8okvvdUzhnOleoMvKnIwKsyCpmSZNw/moA7h2Nxc38UoR6Cqzv8Oa3W8PNcjIothHrAKGxb6YDkxUMRNdsCG6aaYsVoA0yw7guLga0whAu1dLPqzwW+L002S5UN0y5tCHV6W4O6wnRITy7O3aHTtz3UJdzW5Qf06/w9BvduBn3NdrAw6Ibhw9Qxc7o51geMQNq2ZThevgVnpSDXxVylgXQD7ZykKHJhqqcoO8vFqu50kgronP81lZwLlVtQXbGZSj0CRSX0bo+H4FBRMPYS6nsI9N38vHfsC0TuzgBkbFuP5Ewf2nqkZPoR7L5ISvdFQuo6xCWtQUziamyJW4WwLcuxafMyhBLooVTrwRJP3zQH6ziHfTZMwxrCffmaSZizaCQmTXdUDiS6KyEXK7iOsIILxYuzB1lBuA8fM4xi0O6Pq5wupYq3d7fCUM4JWxdC24GwJgMtebWWTdJvMBezoUn6ogrsf+SiN92XMrx/TmVs2jhVasAQ2r/3KJUDoOStoYWqaqOBcpVTqJI5o0pz1DPRhb7xn2PqpLw2aS9QlzK7BgrQJTYupg1D3pcKjfqSs85VQlPiN6Z8njVhbqvLN6PNFUOdYKdZ94OHuzY2rhmFwuy1uFUSozTF/a2ek4Bf6osTERyQfgrQz24TN3kNrh8MwAM5ol0Rg1/5nM90RaWZryih/2nMx7+56n+tyaS6ScDdg1F0hcNQkx+IrFBPLKY34EF1PtxpiJLC6ORqDDuuoMN4tXGWeLopvxAruI+XovcqtT6c1hRbl9K8slk6ZpwVzRoTJg3FTE9nLFg8Esu9xmG1zySCfTI2Bk1FWPisb/nq36AevwRpycuRmbYCO6gy9273w6HdVOj7glDCAXmCQD91OAzVxZtxpjQatae2KpkvZ7jAiUI/X59OoGej8aJUqduFa9f34ebtI7h9twh37hYrKv3J4zI8f0YV/rwKr57V4OWzKjynOn/xSzVevavAG0L9I6+fJYf9biHunc4j1Dchcf1szLLnii5KvfnfMJDKeiDBLUW8pJZ6n/ZU6K3bqaCu1p4qvbkC9Y4d/o4e3X9E7+4/oEfHv1C1dcMEe2OM5CAy7tkF/aQVHq1bq5+UFMgmqPfu8iP6d/8JGj1/gLVBR8wbb4hNXk5IolLdHuyBws2jURE3hmp7DOE2jjYBdclTUZ/uifqsRajPXoqLuStwcweht2sd7soiLxCn232X9x8Sms840Z8d2oiHHD/39/viwSE/PCneqJwGfVMVoWwqvqqKJAgJ8tPR+FpPRd6QgN8ak/CF9okg/3ghFR9ony9l4OtVCoXL2VTEBGd1AqEeTdUdhcf0rB4eCsVtLsw39vopdp1Qv7FvI+4cCaVi3gKpT/PhTLpiL8sJ2QMbUE5PYvs6J0TP0UP45IGInq2JrOWmOLDBFWWRU1CbMBcX6VVcz/fG3d3r8ehAAJ4eCcYzLiSvjm/Gu1OxeMMF43VZIkGegneVVOkVmXh9KpMeBD2CklQuKkm4Tahf4xyQmPrFbWtxIZNeTtJ8Qn06DslmrZcdYuZYwH+CLpa7D8Zs+0HwMOwGk34toNX9Z2j2oMfWQw3qPTtgEK/9u7YhtAn2bm24KHeAmRY9bZ3eSm66Vl/ZSOUiwMVgYM+foT2wNYy1O8PJZhChbgHfDSOQkr0IRQRzzblU1DdkKQ2kGy7kULET6uczlVTFOgoYUemSzltNqFdXbkZFeSTKy8JxQmkiHYwjBPt+eu+7D21AwYGNNEJ9TyC2bQ+gN+CP9NwNSMvZgOQMPySmrUd8ylrEJfsoQI/+BvVNW5chOGoxNoYvoM0j0OfBL3g21m2cTqBPxar1k7DIazRmL3DHNM7zyTOdCXcXjJ3kQA4MhStV+vDRw+A22k4BuZiAvMmcR9nC3s0KdkpxL2sMdTYn2I0JcRMCXTJiTGEpB45oVvaqLJimXHQBedOGaRPcxSQUI2AXqEt+usrIVoJdlLyqBntT2V55jiqPXUmBJLMlxVHPWEcJ43xD+nffSc0WfamwyKsBVwSBuih1E4LdmJAX5a5jLDF2bQwx0YG6oSbUDWRzVJMugRZXDQnV9ONresPKog8WzhyKgpTVuEp38VlVCn6l6/WeX+ajo0GcHOvQuGOlUqvi0t71uE/Iv6ylOqnnRJMKfZdzgWs7QYmEfxHoH09zYJ9KwktxPY9uxZXdYaiQllX+U7B8sjk86BXYWfaBg91gODjpYpijPuxdTPmBW3A1NSLUjfllEOIEu9RHdiXYxQToElsXlS6bpZKzPp5qfvIU2SwdrkB9KaG+iqv6mrXjCfbxCAqagvDw2QrYY7bOR0LsYqQmygGkldhOqO/O9cV+KqfDBRtRtJdQ3x+CskPhVOqbUV2yGbVlBDvVmKj081zkpBrdBQ78i5fycVWKO93YR3V+mEA/qrSzk2YZT5+U4cXzcrySnqTPq/H6ZRWevarE87fVePm2ilCvwMe3FfhEqL+5cxS3qnNxPCcIsWumY6a9Hky7t8ZgUemtmxHqrQh1KrT2VOsEea827dCzTXu632rKSdIOhHqXzj+gf5+WGNCbipxK3WxwV4wg0Idp9YemWmv0bv4DoU6gt/wRXdr8jM7taW1lAfgRfajo+vI1hoNaYJLzIPjPtUW8tzNy/IbjQKgbTkS6o3yzOyqjPWijUBU7HtWJ01CbOhen6bE15CynQvfGbUL83m5CmzB9uM8fjwm/54Tf6+IwvCuJxNvjBPjxcLw5SYBXRuNTXQK+NAi4U/DlfAq+nkvBPxvS8D8XMvDvixKrzsY/eZVSvl8I8U+0L/Qav1zahk8NmXhXk4LnJ2MIdCnkFYkHB8O5aITiFj2ta3vWU4WLEex8L3cOB+HxsUi8pqL+fDYDHwXq9L5uU5hUp8zHHn9XJM43xJZpGkiYq4P8VZY4EjgcZZvHE+rTFc/kUs4SXN++kop9Le5zMXh0KAhPj4bjxbGteHYsGk/piT4/kYyXJ9PxojQdT4+n4UFxMheUeNwi0G8ciKJnG4wLeevRkL0K51KXoCZ2NkrDJ+GAv4cC9a2zTbF2tCYWOvXHdJu+cNXrQqi3hE5Pgr1XW2VjVLNPJ6rvjhjQrS3Vegt6Zs0xmD8z0eyhgN1gUCdo92sHjT6t0I8Lfb9uHEccF3oaHeBgPRAzp5ljnZ8bFfNcHC4ORkW1NIxOUbJgFJify+RtqvRz6ThzNgWnTycqJ6qrqmJQQaifOhWBkyfDcOxECA4fC8L+oiAq9ADs5Oecv1tsA3J3BSBLgJ7jh1RaMhW6wFwBeYK3YlsTVim2JW4lwqOXIShyATaEzlHMP8QTvkEzfwf6irUTsGTlWMxdPAKz5rtj9nxe547CxGku5IADzQmjJjgpm6RNKl1A3mROI23hQCUvYBcTkFvYU4XTBO6KcrcT4+3/T1CX55jxZ6oUxz8fOmpKd5TQjcTm/xvqYoayUWqkrUDd2s7qD6jrEegGfLGBnCK1INRNvoVfqNSNBfJmOtAz01W6I2kaa0PDaAjBrqFsphpZaXEh0IChcR9YGPfEeDc9xATMRP2RGDyhun5WTgV0cgvdxkA05nkpBZQu7CHwD2/Ag7IovD5L9cRJ9vVqLn67QuNE+0L1+q8L+fh6NgfPqfRv7QulWtpEoIeiMnMdtvOLWjbOCCNteiuF+x2HacDOTgu29jpU6cZw5goqzWGHDTfGMNko9eBjBLgSU/+m1AXow0dIiQALVaVG2rgJtpg01e4PqK+gUl87BWt8xsNn3Vj4b5iAkJDpiIjwxNbNotYXKlDPTl+N/Ox12LXNF3vz/HGQ7uLR3YEo4fs+SUCUH4lChYBd1HpFPM7WJqOBKv0CPZKLSm11qdYoUN+LGzf3K4c3BOwPJD/9idRWLyfMK/GWQH/7WnqVVuPFuxq8ItjfvK7A+1cV+PD0JF7dOorrFTkoTN+IzV6TMdWWqzfV1+DWP2FQm+aEemsM6tAW/Qj23u2p0lu3RQ+CvZdaO3Qj1DtL0+PuzaE5qD2GDGiHAVTeZnTDHQzogfVSqfRehHovXru2+BGdqf6lmUY3tZ/RtzsXjJ60rj/DaEBrTKT35O9ph6Q1HsinmjscMgKlER4oj/JA1dYRqIoZjeq4CahNnoEzGfNxNnsJLlCpX9tOpV6wnjDfoNT+eUaIviwMxZtj4XhXGoUP5dH4QI/uvRghIrnivzWmE9qZiv1GkH85J9kk6bwS5OcIcEkbbMjBRy6gH6ggP1zIpWqnYGjMxS9nMgnlJDwpicVDioZ7h6II9Ajc3RuCm3s3Up374wa9guu0G/QQFKjTq3xDj0v+j49n0/C6XMr0BuFc5hIcCR6JzKVmSPDURtZiQ+xbPwzFocNxcssI1CROwLn0GbiQPRdX8pbgRgEVu3gd/DsfE+pPi8RTiMGjonguHEkKzB+XpBPoqQR6oqLQ7xzZitt8jzc5tq4VbMCV7T5U6stwOn42ToSPx35/N+R4Dfsd6oucB2CaQF1foN5KBfWeHBO92itAF5MzBn06cxHv8DPVeivoDuikbHpr922HIX343L6tMaBHM0L9J6r1ZkrjDHsrKvVpZoT6cCSkeOLA4QCUlW9FNQWaCuwC8nTeTlPu1xDoVfy+KiqiUV6xFScrNlOhS9riJhSWqMIu+yj6CriAb9/tR5jTdvpTpW9A5jZ/pGb5IjF9HYHuo4BcAC62NZ5Aj+ft+BWKRcRQqf8OdU/abAXqq/2mwIvzWGz56gmYv3QU1boHPBeMxKx5o6jWh2PsRCdMmCKZMG7KKVIBuqhzJzl4NMJauTqP4v0RBLu7NflioYDcfBiBbWf4DexiVO0Srvy2WSphl6bwi0Bd7M+PNUFdAK6o72/AboK6mFIugHxuCtGonqNS6nKiVEwaVX9D+nffaZnrQkdCK1Rk0rlIoC5AV1rVyWlR/hJ9CwNFpWvLLqu5Pp9Pd9yWP5NUR+P+sDQfgImu+ghbNQFl+aF4UJmFJ5WpuFccqbimlwtW43z+MjTu9satYk7W6hi8obv2riEDH0Q1XZPc81x8PJ+BX6mc3lcl0SWlW7sniO75GlSnrkJR9CKk+YzDuulWmDCsLxzNCBzr/nB00Ia9kz4cCPThUhLTfSg/THGHDJTd6aEu+nSXJAvGWDFHmvM3a8qAEbUuKY7jJtpg2kwHeM5zVcXVqdTX+06Bn/8kJW89OHQGwiJUaj02eqGS+aIqE+CPXXkblDz1gzuDvpUJoBI5QjezMBpVxbGoOhGDatkorU5GPRWebJA2fmuaceXydly/1gR2qY1xCA/vF+HpY+mCJGCnEn8pzQeq8IKqXcD+irdfPivD22el+OXRCby4fgRXynNwJCMQwQvHYLTJIOh1aIEBzf6Bfi1+Vg4aDeyopqj07m1bU223QvdWbdG9XRsq9Wbo1uEnDOjVGrqanaE/uBOGcDKbDu6mlGkd0rmNAvQ+rZqhT+uW6NayGbpQ/UvxL+mANKBnewyiqRPuRv3bY4y1Onym2SJh5Qjk+47G4cDRKN00CqcI9srNI1EdPUaBunQeqs2Yg7ptS9Agm515q3Bjpw/u7fHDo/0b8YQq9vnRULwsCsOrkghV/FnCdJWx+FCTQKhTmXMMiRL/jVCXzJHPhPjnc3n4dD5fZY3bFft4YQc+8PqhcQfv78KHc9vxrjYHr8rT8OwEIVos3mQMHh6kCNkvqYMhuHMokDANoEL2x82DfgRqAB5IKeiyzXhfm4hPZ5LxS1UcgRyKS9u8UBI2FnleFkieQ6gvNMDetbYoCnFAaZQzquJH4GzaRDRkzcTFvAV0SFfiNr2AOweC8IiL/rOSBDw5lqjEzh8T6E9OZOLxiSzcL8nA3aNJfA/RtAi+h02EehBfvw6XclfifPpCVMdMw7HQ0UqoJ2+VA6FuBp9RgzHPoT8mWfWBk05nGPZuCa1uLaDZoxXUe7TBoB5toS7tCXvJOYOW6NulGfrz54P7SNPr9tDoTS+PUJd+peq9WvE5LajUWxLqHekdD8SMqaacGy5ITJ6FQ/x8ThHU1bXxhHiyotbPnE1FLT+fKn5PyqGiU1uVLBexEnpZxSVhOEKYHywMxgEu3HuPhGLX/iDkFwQQ6FTpFEdK6IVzKyVzPRLS1iIuZQ2iE1f9h21NWInNcV6IoEqXk6NBEXMVoAdsmo2AsNnwC5mlKHVR6QrY10zEgmWj4blwBKE+CjPnSnydUJ/khIlT3DFhqruSny6HjoYLxD0k+8VKqanuRJUuBb1UTTKkFIAAWlUCQJgzVLJfCHPpXdrUv1QU+f8vqKs2T1U9Spti62IC7z+b/Kwpa0YVqlFtooo1dUCSjdVvSP/uuyGm2tAm2KV+up7ZEOiZasJQyj4S3CZcEWSnVdtUFxqGQ6Alye8EvGTJmA2VRqiDoKXbA8PttRHsNR7HMjbgzolUPKpIxa2iSFyh4rqwazUu7V6DG4d9ce84J8RpKqzLnHhU5+8vZlOpb8PXG1TmvK9AvZKD+2gYLuf6UMktQWkM3drgKdi6yAFLPDQxxqor3G16wtG6N4bZDoS9ozSYNoEj1bnjcCvCnR+2fMAuEluX1CMDpXmsbJKKCdgF6KLUBepN+eojx1oS8FZU60MxfZYj5i30wArvCYT5TAQGT1eKe8lhpHAOmsjIudi6ZT5SEldgW+Za7KBruJNu4p58Qn1XMI7uoVtJN7n08BaUH41FJdWXlOKtOBGtZMBIxcaztalKJbrzZzNxsYGK/WK+AnelFK9SY13qTku50qN49JCAf1RMyJfggeSuP5bc9RN4eI+P017cKcLjSwdwoTQL+5P8sX6mK5y1COO2VNE//6BAfQCVunqXTujfsYMK6lLIi2Dv1lpqokvecjOocxLra3aB8ZCuSj0QM8ldHtgd6kro5UdlYejH1/Yk2Hu246JA69mhDfp1bU83vh0GdW0Nvd7tMFy/D5aMNMHm+S7IWuWOPetG4Ki/O44FuKA0xJVwH4lTm8fgVMxElCdNR3XGXNRTrTfmeFHFcuHfuVYVguH4eUiwPj4STDVLuB+PUs4tvKPH856L/+d6qnMq8P+5lId/Xc7DV17/eWkXb+/DPy/vp+e3D195FfvCxz7z/udL0mO0AL+czcfrqmy8OpUBaVv3nDB9UsSxdyQWjw4R7ITnnUMbCfUNit065K9cHxQH4wW9zA818fhMsP9C5fmEnuilnKU4HjYG+cvNkUaoZy/Qw57VligMHEqo26MqwQ31GRNwIWcmLm1fiOsFq3BL1P+hEDws2oqnJYl4RIX+6Bjnz4kMPC7N5DWTwigNtwsTcPPwZgqkUCW+f2nHWjRkL+ciMR818TNwMnIcCoM8CHU3bF/jjM1U6ivdBmIm58lY0+6wG9IBBr1aQJvw1iLENWiDerYmuNtCsy9VO0E+kLAf0L2lAnl5XKN3q9/BPqgnBQGhLlcBvqVhL0wcowfvVcMQGzsF+/evx8myCKrxWNRQrdcS7LVnkgh5KnRC/RQX4tKyLTjOxVBMoF50PIwKPRT7joRgz8EQFOwPoUrfiG07/JGd74cser2KSifQE9N8FKDHJEm4hco8YYXqSnUeFSubo4sQEjkfQZyXAnP/0JkK0DeGU61vmgmfgKlYuW4iVvhMpFKfhMX0whcsHY95i8cR7GMxYw7BPm04Jkx2xTiaFO+SlEZVvRcbpd6LYq7SbNpCKebVBPU/SgCY8D7NQXWSVID+31BXHUBSQV1qxajALj9XmQD7v+EuV4G5HFoSVS8/l01UVQ67bKT+H1DXMtNRlLpSnItQl0bTejQD2TTlz+Rg0hAJu3yDurapnD7V4SpB5W7QFwZGvTB/ugMK4lajcd8W3C6OwzUqika6UY0FPri8by1uFW7A04pIvKtPxOcr2fjXzR347cYOqvM8/HaNdjUPHxsy8bY6Hs+Kw3AldxUqYmajdMsslGydjR0BExA40wJT7Qhzo3ZwtOoBB7v+GOY4mB+uAZzczXgVd8cYtvyA7Z3l1JeJAnVR6QJzCcE4u5vAyc2YZqRqcTfajEAXmFurMmAmWtMFs8Xk6XaYNccFy1aMhd+GGQjYOJ1wn4ag4JnYtGmOUrkxImKOchApI3U1wb4OuRx8O7ZtwG6Cff/OEBzZHY6ifZE4foDu5uEYnDi6BSepyATuVSfjUV2egJoKuqs1yThHV/VCgyh3VeeXSxfzcPXKTkW937heoPQylYJId6ngr988iJu3jhL6hUptjfs3DuPR1cO4e24P6o6mIH/zaniNt4e9endoSj56i5/Qt1Vz9KciH0io9/0G9W6tRakT6C1/QjfpSUoXfDBdbkONzjDR7EaV3l05YWjYtxsGEup9qM5lYejfXjontcbATgR5Z9lo60j3vDPd+I7Q6KYG3Z5qsNPsAU8HXYTOcEDGMnfsXjMSB9e5odB3OE4EuhHqo1C+ZdzvUK+RLJjc5biyfTWu7/DB7d3rcU+AfjBIgflTKvWnRRGE+ha8LovFG35272vkFGYOoZ5HqG/Hvy5xTF2U7kS78blxH9W4yj5e3I9PNGkY/WvDbvxybieBvh1vT+fhZUUmXpxMx3MKkWdUyY8L4xSoPyuMwYPDm3CL6vwOVehdwly5HtmAR8VBeH0qEp9Px+NTTRzelkZwEfDHpexFKA0bjYKVVsgh0POXGGK/jzWKg4bi5GY71CS6EcSTcSXfk0BfiluSuXMwUDmY9IDe3KNjCVwwEnG/KBkPjqfiocTSaXf42E16ELeORPE98D0d2Igruwh1LiJ16XNRnTCVv38sikI9sD/ADbneDoiYYYSlTn0x2awrPPS7wFZdDfoEskBdR5Q4F15NemUSYtHj4q09oIMC8IF8jjqvGn2p4hWYUwjweQO6t+D33BwDaOo9WsOI3py780Asmm+CyIgxKNjljZKSUJw6Rc+0IhqV9F4qaJWcz1WnE3GKt0+UReMYwS5WTKgfPR6Og0WbsPtgMHbQI9++O4hA34DMXD+k56xHWrYvgb4OiYR5XLL370AXiIuJOpdrmNR1CZ+HjQLxiFmE+Ayqc85XXgXu64OmYrXfJBXUqdIF6su8J2Kx1ySCfQLBPh5zFo7D9NkjCHXJWXf8/wt1Abr0KRW4/zfUhT9SsVHSFgXgqiYaKogL3JugroK5VG9UAbtJrTfB/M8mEJefqQ4tmSqgN5JSAQS5QL0J7IZmfyq9KymKmtK6ToBOlS6NpWVzVDZN9aWk7jd1LrnsBtbGSps7fTNNmFsPgb5RHzhSpUcHLUDVzgic3xmKM7nrcCZvDc5ygl7kwL1VHIAnFRF4czaOaikTX69IZUWxXPzraj7+TaB/OkcXmCv47YP+OJexCBXR0zlQp6I6aT7ObluN0tRlSFw3EgvHaMHVsiuGWXWHvdNA2A3Xgq2LLsFtDMcREkfniiYlLu1pDvqwoYqX8IsSVyfEBej2LlTufMxZwE41OXKsBWGu6lcqQB8/WW6rwjCLloyE95oJWLNmHNb4jFMyYSRvPTh4FkLo1m2JXIgkDrT05DXIpJrIzfTFTgF7XiD2bw/GoV1hKNxLd/MAB/NBAp6L3ckigv2YqHap3BhDuEuKYzIVexrqTtN1pTWcy/i9iYZKve/8Bvd9Sg77rVuFBHwRbhPoAvWHVw7h9tkC1ByMR2bociwaYYuhA7pBq30LDCTQe7egtWqFPmrt0YNw79SyOXq0aY1ebVopUO/R9kdOWKo4qjbDQZ1gOqQbrHT6wHIIF21CfRDVeF8uAFKqtz9tgFpbAqILtHp2xWBeB3ajB9BFDeqdpQlHO1j06YhJZurYMH4oUha6Y6f3aAJuBI4Q7CcCR6IiYiwqoyehPHYyKpNnojZroXJm4ZpkQ+0i1PfQq9sfQJUuCl0F9CdFUQTvVrw4EUt1nYBfqtLw4Yxkr+Tiy7k8JeTyvj4fv9YT2vWEt9i5vQT5PgJ9H9437sW7cwV4fYZAP5OPt7WEerlklhDo0i+XUH1cRKDTXp9I4P1I5SyFQPwx7WHRRtw/yvdUHIhXJ8PxoSoaX2pj8bFiM57z8WvblqAyahwOrR2KnctNsNvLDIfXDcUxQr00yg61Se5U6VI2YD5u7vbC7f3rlJPUdw6F497RrYR5Au7R7hPiD48n4+HJVDw4mYK7x+MJ9q30FMII9EDc2b8B13f74FLeMpzPnIvaxGk4GTUGR4JdUbDeEalLrBA4URvzhvXAOKOOcNXpBOuBatCR0EqX5tDu1VZJV9Tq0xZ6hLmRRhfoDuyghFj69yC0+7TGkAFqGNxfDQMlNNOzFT0xSW1sjoGSTdWtFQzUO8FlaD94ztRDaMgI7Ny+AseKQlB2kmO7fCsqKmMVqItKF6iX8f6xk1sI8kgUnojCkRMROFBMoPP7lbTFHXuCCfVg5O4MokrfSIWuiqWnZfkR6lTpSasRm7xaFTePXqpYE9yVgl1RCxAcOQdBUZ5U6AL1afANnoq1gVPg7TsRXpy7y1aPJczHK0BfumoSFi6boIRfJKY+e/4YzPAcifGTnDFCTpKOVdV8kdh6E9QlBOMoG6RU6AL2/4a6qiG1bISKqlalMzq42ihXgXmTCdxl07Np81PK9TYpcAG2xMybFLqFrSo7RqCuuqqeI8W9BORyGlUOLFkNs1AOMH1D+nffDSbExbSN5UQoFbqcIrVU5UUqie38Bbo0iaVLbRg9My3oGg6AvmFv2FoPwrxZTshP8EHV9lCla82p9OWopGtYt2MVrh72xaOKMLw9F4+Pl9OoyLPpCtMuZuGfF7fh35dy8U8q0zentuLmXl+6pws52acQ6lNwLm0hH/PDA06uG8eiUL7dF1t9x2K86yDYEOo29v0IdE1YOmvBylkXNsMNYe1oAAsbHf6BQ2A1VIsfrjY/eEKfat5B4up8jkDdQdQ9oe7sbgi30aZcnVVNMwTs4yZRsU+wVBpSz1/ohkWLXLFo8XCl0NcqKcsrgF89Dut8JiAkcBai/x++/gKsynTt+8fn9+5nT5igNJLS3R3SJSJIiIhgASqCImAQ0iAlSAkY2GJ3d3dPOd0dTs/svZ/v/3veS2bPfp73/c9xnMe91iJk1rrvz/W5zvu6zrMlFz2dhejrLmIUYgMBv7m/BNvWl2HnQAX2bKsm3OtweHetkms/cbCe1i6dkVbjytl2XCfUb1/twZ2bfbT2bmXJ4907/Xj4YIBQ3/In1MXWpQ61QP3p0+N4563jeO/NI/iIgP/4yWG8eX0Hzg+uRnf5fMzmyeU/Xhf2Gpw2q42CmZo6TNTVCXICnXAeO/wV6EnJXQLfYDRNXmsEp+WacLekpfMil1UvPrZG8LQwUOqvW9DUx3NQEKhb0dRttMbCyUAHrsb6sOPRXDoojR0NEzXavPoIeBLsk+yMMT/IGY3TQ7EhdxJ25Mdg35JonCifjHP1SbjQTEtvT8eVtXNwtZ+D94aFeLSpQEm/SA2gt3aV4529FXj/YB0+OrIKHx1rxoeMjzgofnamg2Bfi28ur8N3Vzfg++sD+OH2FiVP/uO93fiBIP/hnoB8P356eAA/Pz6ggP0Zof7Nre346tpmfHGZQL/Qj8/PEehnuvHZqU58cqKdM8U2fHmqHZ+ebOS/V62AXeL9o5X4QEydj784XY9nl5rx0+VW/HixGd8Q+m9ty8eVlhQcKJ6ArfPdsHOBB44Q8GdrI3lOT8TtvmT+v83Fm7T0t/cU4639pcrejHePNBLo7QR5Nz463YMP+bd8yEHlg7OdeI8D2DsnpUtYA16X1Tiybn6wGK/uKMDjzbm40z8bF9tScLw2FvtX8josDkZ7lgdWJFhiZoAeElw1EW6rAU8C21ZH1SDD0Xisklpzt2JY6yqrXJwIccmd25qJoavBzlxulhP0BL8F7V6gLlU7LTnwW+mPhquFDmfLpshMd0JVxSRs27KYUK/H2TNNOHu2Gedo42cI+NME+GkpAXC2BcfPtuLI6WYc5Ex837E67D5cg8FDtRjcX4ude+qwjdfIpm01hHkF1g2UEeglWLtuOTp5PbU+N3K5EToEcnkuaZehqJFcOoFe0ZDBmKmAfXlVGopo6QXLUpBXlKQsZ8zJm4L5i5Jp6EmYmRWHjDlxSvolg1CfOj2akjdUxCtUyakrbexk/TrhHjkp8M/0i7S1k6OAXYAuj1UWLxkDeV2e+ysgFzsfgrpY+1+hLkAfSq381daHUjGyIUl2nwaEyPdIMTDa+vNcuhyltICA/T+g7ujrSFOnrXtYw8nLVoG6q58DXLylGYYU9nJRbpBKCsbZS1IyHACcjOHioIv4KCdUckqzs6sIx3sLcaF/Ma5sXoKbPPEeHuRJe7YWX95uw0+v9uL3pwP45xubGVvw37RzEFj/vLsBzy6swfv7aOjr5iswv9yWhnv9czgFX0ojasF3N3rx+c11ePtKL/ZvKMas6R6YEGTI/zkT+EVYwTfKDj6R9vAMtYV3kK0yg/ANtOObYI/AUAfC3xHB4QR7FI2dUBdbj5ZNSMpGJE/EJfsikab+b6hLqzt/pKYHY05ODGbNCcecueGYvyAGC/NisXAhIzcWSxYnoKJ0BlbVZSlpmI72RWhvWYjO1fno7aC9dxcT8LT39SXYRfPYv6OKcJd8ex1OH2rEBSkdcK4DNy914w6hfvd6L25d7VI1qaa1P7q/EU8e/U+oH8Cbbx7Em08l9XIM7z09ik/eOqFA/bXL23FySxPal81BWpALvI21YKcxGpY0cktNuUGqCQNCWUdtJDRGDoP2yJeVpYnGY3ix648h0PXgZ29MO5caIPo0dOk4r6roaEpQj6fVW2uOhaO+Ntxo514m+giwNIErjzZ6WrDS1lDdjB09DK7aaggy0kKSvRFWxHqje240Ns2Pwq78aBwtmYxT1Yk4U5+Mi62cjXXPxdW1hPq6XDySDUhbl+HNnWV4a3cF3t5LmB6ow4ec4Xx0vFWJT06244uzPfj6Yr+yMefry+vxzbUBPLtFW3+wC78o6ZYDhLmkXFSWLvH9PQH6NnzJ7/380jp8eqGXs8O1+OJ8j9JGT3qRfkaYf0Yr/vRYE+2cA8nxOmXllvTGffdwBT5gfHSkAl+cqlWg/uxCE74724BvTtbg7e2LcLEpCYOL/NCfYYsNmQ7YXxCA8wTujc5kPNw4kwNVHt47sJS/ZyXePyIDxip8IEsp+f/0IY3847Nd+Igwf/90G96lzLzDv+HpsRq8fohA31dKoC/FE85oHm5aqCyPvNGTgTNNCThcFYV95RHYSqivnuOG4slmyPDn9emiiSBLdTjrvQIrzZdhozOKUH8+G7PThycHb2cauUDd1VZPuZ9iZy7LGNX/DXWDUcoNVFkZY65LU9cdTdPXQrCPEWZwRlBeMhEDG/Jx5HA1ThxvwCn+zSdPNSqVFQ8frcVhDkjHTomht+LwqWbsO1qHQc44duyvxOBBgXo9tu6sxcDWasJ8JUG+At19Swlzqba4BG2di9FAaFdK2rN14Z8pl6qGLOW16vosAn0eKhvmoKRmOlbWz/jT1pdXTsfSldNRWDqNpp6MnPwEZHP2LVCfn59CU59CsE9WoD5jdhympkchPoWmnvxvUxeoC9AVqMdNeA5uH+WGaSitXdaqK5Yux+dQD3xu5EM3RIdSL0Omrtp0JKGCt0B9COxDUJdQmfsQvFVGrpQS4HPZdCSrXoby6f+RfnHyc1Kgbu1uCVul6YC1Yu0OHnbKMkbJobvQ0KV6o+TZXT2t4OZihCBvE8xM9ELTimkYXJOHA+05OLt2AW4T6K/TXN6/1Igvbq3G94+68eub6/CPpxvx329uAV5jPKGl31mPH8/x5N1dgrtrs2huU3Fm1RRlWv7Gznx8fKwCz6514LeHm/D13QG8fbUPJ3asxLw5AQgNM4VfqCm8wyzgEW4Jz3Ab+ITT2sNp6KGOKksPocET7P7BdgrcBeqy0zQ6zvtPqE+ipSekSlGvIMYEJQ0jTTPiEvm6Ur0xBOmZoZg5KxRz50YgKzsS8+ZFIz8vDsXFKagsz0BdzVy08KSSVMzq5gXoWJ2HtR0F6OsqxHqemJsJ9R2bVuIAgX5kdz2O721QoH6eF7O0u7t+nqZ+RQX221e6FLDfpbVLPZhH/H9//GibUotaGgu8/fYhxlG8985JvM/4gLb+KaH+kQL1bQrU25bOxVSZaRHUVmqE8SjZ2i/LF9WhqzYa2nxNQ9aZy+5QDX5NexTsjDRp6OMQ6GiigrqVPtxp+jay61B9GA18GMzHjoI94e1pyu+zNEaEnRlinKwQZD2erxnAxYhA0CEQOAC4aIyCr546JnKgyA12RuuMSAwsiMWuxXE4UpKIkxXJOF2TggtN6bjeORe3enOVolivbVmGpztKeU4QpPtqCcA6Zd24rB//8NhqgnYN4dtDSxegc4Z3aQBfXdpIsA/gu2tb8Oz2Dvx0fw9+fKBKtzyjtX9PO//uziC+uUmgX9+Ez2n3XzK+usK41KcY/1cXuvHl+S4OFh20cP4bJ6VXKYOG+enJ53A/wr/pwEr+TeX49Hg1vr/YhB8uteDZuVX46kQN3tq+GJeaUgh1f3SnWaI71Qrb53vhxMpoXG2bigcb5hLqSzjzKMMnx2uUmcCnpzhQ8d96/0QL3jvVhg8I8w/OrObjZrxHo33vZC3BXoW3jq7E2wdX4q09K2j7i/GAM9rbvVLpcjrONk/BkeroP6HeRlNfSlPPDNTDZEJ9gqUanHRfgcXYlznjGsGZlbpSSlfALiFQl/SLu/04eDgawMlai8Yu1q6hhOTVh6BuoTeKAiB1YjQQ4DEOqckOKF0xEX1r52PXYCnBXodT/P86RSM/wf+H40o0KXGYs+39HMR2H6rDTlnlsqcCWzhwb95ZSaBXYT2BruwU7V+Ort5iQr2IUJe66HloWp2LVW2q2uirVi9EbdM81KzKIcxzUNs4X4nKhrmqfHpdBlZUCcynobgsTVnOWFiShrzCqYR5IublJyO3IPV5+mUKgR6H9FmxyiakhJRgZYdpXFIIg7b+HOrRBHpMPK19cjAZEsDZvqRW/m3qQ7YuITXVJyjrz4c2F/07n/4/oT60+kWA/me+3E82Hv17SaO8JlY+VPxLjvJcNh0J1AXuUivmP+qpu3Aa4Ogja9BtYOthCTspCyBNMaQcAA1dTF0qgcn2VHdZHeMyHl6uBpgUaoWCWSHo4pu3qy0bh9Zk4fLGRXiNJvPx1VZ8fa8Tzx534cdX1+K3N9fjn28S6q9twj/u9uPXK52csjbine3LcKN9Jk7VJjDicHE1jWYgB1+ersGzq+349d46/EFT/fL2AN68uBZHtpQhK4PTnxAzvinj4cFwDTKDe4gVvAXqEQR5uKMC8SGgD0E9JNLlf0E9ZjJNPckHk5P9lIhL8mV4c9rlwQ9RGlf7qGrCpE/AjBnByMgMwew5YchdKDXXU1GxMhOVFTNRXzsHzQ3ZhPo8WvtCpYJjb1cB1vHE3LR+BaEuzTOqcXhXnWLqJ2gnqrK8Lbh8ajXB3o4bFztw63Inbl1TQf2B5NXvDxDsklffqSx3fItQf0fpKHMaH757Ch8J1J8ex4ePDuHxhc04NtCAlsJZmCLlHWjY5iOHw2jEcBiOGgW9kSOhNWoENAXqsiNUcxRMdXjBSos7U2342BoqUPezMYCnuR5caPpSonf8mOEwGzsC1lpqcDHQhu/4cQi2NEC4lQEirAwRbmOCQHMjuOjR6tUIjxEvwVVzNPzHaSDMRAtpLqYonyzL/GKwPT8OB5cn4URZCs5UTcPFxkzc6MjGvbUL8bC/AI83LMXrW0rx9iABuqeWYCdMDzTi/UPNyuaz94+s5rEdH5+iXZ/tU25ySnx1YQO+vbwJ31/fjh9v78aP9/bgBwL92d1BfH9nJ74j7L+7uRXfXt+Mr69u5JFxjXGZg8PFXlq/mH8PvrzQhS/PdRLm7fjyTBuNnFA/vkopHSC57DcpIG/uKcEHNOevzjTg2flmfH92Fb44Wo23pbxvWzr2FfKaSLPBmiRLbJrrjkMlUbjYkoqH6+fh7V3LlA1Hn3CQ+PxsKweSdnx6to2GzgGLjz85v4bHVlp7Iz48VU+Dr8X7J/leHONgcmgl3uG/LZ2W7vbR0rsycKV9Gk09XoH63vJwbC4OwmqBerwVTV0fsU4a8DeT1MvLMB39dw7OL8Faj5+jOSFOoEvq5X9B3UYb1pKGGT8Wdoqtj4W5gUCdQGfYEO4OJmPg7ayNxHhbrFgWi4412dg0UIT9+6pw/EQTTpxsUeLk6dWMVhwl0A8eb8Lew/XYdbAOO/bVYKusdBmswICsRef10b+xVEm39PQvo6kL1AsJ9UVoac9FUxtDaXixULH0uub5tPdcxkLUNS1EVX0OVtaqljCW1sjuUdWNUdlwtGRFGgqWEepLZCkjbX1h0vMbpMmYlS2GHou0zGikTA8nA6TFpTSkD+O1H87HIYihnUtITZiJhHq0NIwh0CNkWSOhHkKgS4QS6BIhhHqQgPr5zVKBuKRfJB0jIc9VN0qHDF5y7qq8+l+hLkAfWhEjN0MF5pKGEbDL8/95s/Q/TZ1W5+Aru0VtYUsLlzSMo4ctHL3sFaBLJTBHDwe4ejvAzdMazg4G8HXVR9pEB1TlRWOgLh2HO3IIdF6U+8rwwflGfHOnCz887sUPBLpA/edX+/Dbk3784+F6/HCxDR/tW4nXNi7GrTWzcLaW5lYjuwxT8GhTNqe3Jfjpxhr8oaw/lo0i2/HZ9QE8PNGJLe2LMD3eFYEBJpyCmMIjwAyugeZwC6Kth9rAN4wgD1OlXATmfkG2CtCDwp0UqEs+XcAuSxpVYPfgaOz1HOa+nHr5I4GmPjmZoCfcJQ2TmOKHFB6npwVi+vQJyMgIwbz5sYqpl5XNQDmjtnqWAvWhJhq9nDZKvXWp4qgsedxcRqjX4PBgLY4Q7Mf21uHkgXqcPdKolOa9Qiu8xlnLzYtrFFu/e6MX926vx/07/P++vxXS8kspI/DWYbxNqL//3il88M5xfPD0CD56g+Z+fz8enN2Ig+tq0JCfTqjbwZ2QtdWQG5tjYDJmLAxo6qoWdGOhryP9RdVgzKm0+bgxcKCVe9kYwt/OGN6W+nA10YYDX7fRVYO1jjpsdcfCcZwmPIx1CAldBJvpYILRWPjqjkAwB4Rgs3Fw1+X3j6YNDv87HDkIeNLy/fRHY5K1LhaHu9DWwzGQG4e9RUk4siIFZ6vTcaVxDm61zcf9rnzc716E+7yQn2wkOLdXEoA1BHs93tvfhPcOtvwJ9A9lhQqhLjD/8vx6BejfXBzA91e24scbO/HDTYL8FuP2Tjy7tUOxdyVo6t/f2Irvb27hcZOSix+C+jeX1j4Pwp3W/tX5DnxOIH18tJEAr8M7hNXT3WV4Y5B/G8EuYP7sRC2+JdC/O9uIL4/X4oO9JRyY5uNEZTz6Z7lhzVQbrOfx4PIomvoMDlYF+ORwNb6ggX91thnfUWx+vNmLZzfWcqDpxJdXOvAlj5/z+vhEVtScqsOHMuM9WoF3affv7SvFO7tW4LXNi3G3N5sznAxcWj0Vp6TXamUkdpeEYaAwCK1zPVCcYIUZAfqcSY2FjxlBrPUSTEb9HUYjX4Slzii4WegobezcGU4EuoSSfrHXh4O1JixN1WBlOgb20uaOtm5hOBpWBqNga6jGUOfMTg1utmMxKcYKS4tisbolC/29izA4uBKHDzfiEOPIsUYco6kfI9CPEPQH+HyPYuk1tPQqbNlVyajGpu0VBPoKWroAfSktvYhAX4KOnsVY3bGQQCfAm7OVnLkqchSo13NWLLXSK+uysaJ8JpaXz0BZzSylJIDY+ZIVsoN0GhYvldUu05C7mFAnzGUpoxxzFsqql0QF7JKCEbhPTY9UKjbGJ0nVxlBCPAhRsVIjKoAwD/wT6OE09aHjEMwF8BKhAm/pV8oQiAvQ/5pT/yvUVbCXvLvfn6Y+ZOkCcxXUpVKjAF2VOx8qzyu2LiHlAf4X1G08bWFDS7cmzK3crGDNkPZ19p52So1eBykPwOcu/B4XWpeDtQYCXXWRneiK9qWTsX/1HFwh0F/nif7R6QZ8LSsCHvTh11fX4efX+vDT4x5OiWnstzvwwxXayIFKPOydj6stPCmbpuFSy1Tc6J6B13bk4pOTZUrtjp9vr8W/lLXHspJhKz66vBE3DqzG6tIZSAi3hY+nETx9OO0PsILnBNs/wzvYHn6hNHWpccznAUF2CJadphEuSoRIbv1PY/dCWIwLIie50so9lZiU6E2wC9wZBLtAfUqyL5IJ+7S0IEI9SIF6dnY0CgqmoGTFdAXqshqmiVPCNe15WMspYy9PyL7eAqzvL8SmjcuwbXMpDhDqxwbrcXxXPU7ubcCZAw04z5P/0rFmXKPNCNRvXFhDW+/Cneu9uHtrA8G+CQ/ubVNqU7/2muTTCfW3juJ9Av09Ht994xDef/Ug3rq9C7eO92JXVxkqspMwibMtNwNN2OuMVXaRjtccg3Fj1KCnqQ4DXU0Y6mvCQG8MjDmVtjAksM304G1jREs3hBeh7WTIAUFvNGwIfjv9sUpfU3dTPfhbGiLCzgSx9saItiDM9UcghBd6uLkOQvhzXvpjYEew2xAgNqP+C05jXkKEuTbmhzihIS0c/Tlx2JYXj70FiTjF9+1afRbutCzAfQ6EDzkQPupdilcHyvF0ew2hXk+oy5Z9Av1gGz440o6PjnXi4xNyU3MtvjjTjy/PEuxnN+CrcxvxzQWa+mXaOOH+zVUer23HdxLXtyrx/dXNSjy7tgk/0Nh/uDaA7y6vY/QTsH38Wr8S316muRPsn5+kQR9uUkoGvEMIvS05fsY7e1cS6pX45GgNvj7ThGcXVuPbM43K7tenW4txsSkdm+b5oS3FBh2pdpydTMC5Vak07AJ8dbIB3/P7fyDAf7zRzfO8Fz/f7ePg08O/sZN/M8F+aTU+5e/7UAaKI9V4j9fVO3tK8dbgcjzdVozXNxXg4br5uNmZifPNSThWG4t9peHYsTQE6xb7Y9VsVxROtkK6/zhEO2rAZzxNXftlmNDUxxHq5lqE+nhC3ZpmbmtAS9eBA83diYOvEyEvILc0Uf8T6pJjtzLmwGA0WlkGKUC3leWRFqMREWqGRYtilF3W3RyUt24txx7OsHbvqcE+SsshDooHpf0cLf3A0WbsOdiAbbuqCPJybNxWTlOX1S4rCfNiBeYdPUuUVnRi6K0K0OcR3nMJ8tmMOahtmov6lnlKCmZV60Il7VJRm4WyyjlYsXKmUrRLFZkEewYNPR15halYsGgq5ueroC4gl5DUy+wcWfkiu0onI2OOpGAikZgaismJIYqlC8gjYmT/i0DcX7FzlY17/z+hrpj6c6gPQXwoBTMEdFXqRZYzqla1SChG/ny36NAKGNVzPibEpQSvhJTjHUq3DMVQfv050l94wdzVApbuhDlBIFC3crWCDY92tHUHyakT7vaulnBys4CjnT4cLdUR5WOI4kw/DFSl4ty6hXidU1Nl+/TF1fjpdjd+e9yPP95Yh98I9R8fdOKbay34/EwdL9ISPCDQLzVMw4W6qbjZkYknmxfQxIo49a3ED7db8PsjaVdHS3+8Hb89HMSnl9bj8ZFOHFhbiqJZUYj2s4CvG43S2wI+AbZ8MxzhE+wIryAHJfyCpQ7C/xvqIRHO/HDcFVsPjnREaLQTwU6Dj3VluCB6spuSepGYRItPSPQj1AMxbVowZswIxcyZ4YR6DPLzE7B82TSsLM9QoL6qkabetgA9nQR7dz761i4i1AsI9WJs3bQc+2ifR3fU4tjOWpzYXYfT++sVqF882oQrtJlrtPWb59pxW2miIbXWNxLqW/Dg7g48erAbr756gLZ+BG/Rzt97+xjefUrAE/RvP9yHVwmxS/vbMdC4BIVpUQizM4KD1E/XUNVMN1IfBe1RI6ClPhy6WqOhS0M3pImPN9ZQaqG7WIyDj60x/KwN4MkL3tFgLO18tJKDteTvsTPQgAdtPsxhPFJ8HTAn2BVZAfZIdzXBZCtdTJTggBBkqgMXjeE09r/DSrotjf4bJhiPwZwJDqgj1HtzJmPDvEnYwpnOoaKpuFg5C7dWzcfD9gI86S7Gkz6a6MYKwpFQ31lPsK8i0JrwLsH+3qE2RjvePyxb+jsJ+C58cmItAd9Pqybcz9DYzw/g20ubaeHb8C3je0L9+2s88vF3V/i6EpvwIyH/M6392dUBQn6AgN9IyA7w9Y0K6L8630MT5yBySKBez7+Bf8/uKry1S8C+Uml+LpuivjrdiGcX2/H9+VZ8dbwB7+0qxbX22dgqXYemWKFukim6Ml2wvzQat3uz8NnRavwkacWblJwbnbT0NZw1dHD2sIYziQ4+78I3FJ8vzjXz/60BHx2twwcHCHYOJm9tW4E3NhfhtQFCvT+XUJ+lbDo6Uh2DPStCsa0oCN0LvFHBgSQ3ygQpnloIsxkND6PhsNZ8kZb+X9DnLGr82OFwNNJQbox7EOxOHJxlA5IDj45SxIshdq5Kv2jizxUxBL1A3ZbGbmcwkt8/CkEBxrwWwpTzv7NzMTbJJrydVdixsxK7BOyE+N5DDdhHsO/jALmL76WsRV+/eQX6N63ABtlgtKUMa9ctRXefQL0A7d15WN21kFBfQKjnEOpzlGiksa9aLUBfwJDUi6xPn4fqhhzUNEiJ3SwUlaZjaVkmlq+cjWXlc7BkeYaSPxcrV9n5VGX54sysBCWXLiErYDLnTkJaZhSS00KVvLqkXyYnhikpFwH7kKnLUbFxQnwI8MGy0ZExlIYJlj6khHXgc5ALvGWVy1AeXfqSSshrKrD/5zp1gfnQjVIF6n7STU5K8qpCzHwI6lJudygkx/4c6c+hTku38aCtC9gJcGuC3c7dlkAn1OWGqTOB7jweDja68HbUwcw4F1p6Ag6vycG9ncvw6elV+J4n9y/XuvHHvT7887Hkwvvw8/0OfHWlEe8fW4nXBwtxuycLlxvTCfQU3Fw9A29uyVM6t0vzgp8ftNDuO/HHa7zI7m7kFHoAn11ch/u7G3GgdQnqFyRiGg082NUUAW7m8PMm0P0dOHo5wSfIGV7BzjR1J75xzgjg0V+WNRLqgbT3INq7YunhLvxQ5IaprILxUEw9erJqWWOUVHmktf8V6nGE+hTZaZocgJSUCUhPD8WsWZHIyopBbu5kFBWnoJzTPmmkIRuSWltzsGbNAp7gC9DLk3PDOp7oA4XYvLEIe7aW4dC2KhyhhR7fVYvT++pw/uAqXBKon2hWin7dONOGW+c7cecKTf3GBtwXqN/ZiUf39+DJkwN47fUjeEpbf5dgf+v1g3jj0R68emsHbp/pw9HNNVi9YhZmRfJEMdOCA43MRpMmLrVexqpBR22EUo1Rj4Y+jnZuTJibmXF6Tct2tRoHL1sj+Fjqw82Yhq8ndWJGwFTtZRirv8Ip+2i4EgThjuMxO8wTy5NDUZEcguWxXsj2tcF0NzNM5XkUZWVAW1eDiw4ves1hsFX/Ozxo80ke41EyJRAdWZPQx/du3awI7FoYj1PL03G1KgsPWwj1zmV41LMCT9bxXNlUhTe31uKN7XV4c2cD3trTiLf3teBdGvv7hzsJ9W4aO8F7sg9fnl6Pr8/Rus/TxC9tIZQF4IT51R2E9CB+ur4TP17bgWdXtj2PLQT6dvzK9+2nG1I0joC/Kc2gt/D7N+Oby+vx+Vn+fumutL8JH+xrwLv8vN7aWYHXtpXiVcL16a4yvD8E9UsE8oV2fHu6BR/uq8SdtQuwd1ks1kxzRu0kM7SlOWBnUYiysuvDg6X4+Xo7/nm/B7/d68SPt9bgB4nba/i4Az/d6uYA06Xsmv2S58NnPDc+4Yzuw921eJvnz+ubivHqxsV40LeAg0cGzjYm4UjVROxZHoathRPQNscVRXGmmB2ki3hnNQSavQIX/ZdgMeZvMHwOdaPRLylpNVfOrDw4iDua6ah2kdLMHWjmco3bWmnDmoZua64Bm/H8mpk6v09DgbqN3nCCnQODpRr8KXfTp/srpTTa1yzCho2l2Erz3r6jEoO7a7Cb57jEXlr7bsaOvTUK1NdRcvo4g103IJuMVmDt+mJCnZbes4hQX4i2rlys5jXUsmYeGlvn0srnomG1pF2GUjBzCfNsrKyZjbKq2VhZnU1bn4vi0kxCncZeTqiXzUXh8plYWJCGeYS5AH1e3jQeU5XNRpJ2kRBTF7BPnxmFlOkhmDI1GFNSIgj2CCUFo9RXfx6SjhFDF7APWfr/FeoEdGCwqizAX6Eux79CXWXwqiWN/3M5ozz3FrArpi4pGJWlC9SHVrv81dYlv/4c6S+8YCkQJ9RtPW0VqFu4WMLSxQq2bjR1d3s4utnA0cUcri6mcHfQR4y/GVbOi8YBGunNHSV4ypP7+8tr8MeNXmVFCx4N4F9Sh+NeN62DlnW0DPe35uJ6z0xcp5lfb8/ELVrG6wML8dmRMl5gtPPHXfjlVU5JH3Xipwcb8O2N9XjvZAce7G7A4bZC1BEG0wLtEO5sggnOZgjkAOTnraok6eHryCmKE98AF8Jd1n5KzRp7+NHa/Ql130AbAp7GTqiHRxPmEz0UqIdPlLXrrgS65M/9ER3vhQhCPSrODVEEu8BdMXUpITDFD5PjfTB16gRCPYpQn4h58+KwuCAJpWUzUFk1E7V10kgjCy0Ee3v7PPT25GFgQyG28ELcTFvfvXUlDm6vxhEx9T11OMuLVYp9XTneguunWnH9NINQv3GuA7cv9+LejY24f2cr7t/diYc09cdP9uEJQf464+nrB/DGk7149c4O3L8ygEs02N0EYnVuIuK9LOBmQLvWHElTl+WMYxSoS60W3bEjYaA/BsYE9HhTLZiP14I1BwBnCz24y3RcUi8GY5RWZuMJdAGAgdpLMB07DHa6NDNbQ8yJ8ETljGg0Zk5EdVIQlk30xJJo2cHoiXQfW4RZcuA3UIeT5iuwHv1/4EYIRBAS8zl7asmMwVpOc/syI7Cdxn50SSoulc7C/cY8PGovxkOC/XFvKV7bIJt5qvEGwf4mjf0tDuzv7GtVLP2jY92MHgXqn57oxec09S9p6l+dIdzPMmjr31zcQnhvJ9AHeX4R7IwfrwvkJbbjl5u78NvtXQQ5wS4d/m+q4odrm/HVhT58cqoD70sef88qfLi3gcc6PN1Rjkf8LB8MLMGbgysI/Vp8e341fr7SiV+vduPHi5348lgjB6NlONuQjq0Lg9E53Rndmc7YusgPpxri8caORfjuYgN+v7MGv94lxG934Je73fiZ8eMtnvu3ejgArcV3Fzrx1ck2fH6kBR/vW4X3dlbjLRrtG5uXEeoFuNMzD5da03GmIQlHqydh94pwbFoyAc2ZTiiIMcTMQG1MchqNALNhhPrLsNJ4ESZqL8Jw1MswlJvZ2qPgYk6o2xgpULc0kt2ko5UNR2LqdtYc7C3HcsAXS+e5RMA78mu2hLql7iuwMZBqjRrwI9QTprhhSWEiWlcvxDrZWU2oD+6qpqlLGqYWuwh3sXbZNbpN8ugcHAc4QG3cXMoQqC9Hd38hOtYu/hPmEq0d8xnzFFtvlOA1Vafk1rOVkgC1jfOU1EtpxWyUEOIrVs7BUj4uJtSLeE4Vl9HUS2YjrzAdOfm09bxUwn0apCyAmPqM2ZOQMWeSYukzZk/E1PRwXuuBBLk0pA9W0i8TlVpSgX/eLJXHYVEqmEf+eaOUQCfIJZcuERLuS1P3RiAt/a87SoeWNw4ZuzxXWtw9b3Pno1RjVKVfxNZ9CXRpmCFlWgTkQ0D38iPUfVVQ/2t4/hXq9t6yo9SOpm4LS1drmDtb8WhDqNvB0d0OzoS+i5Mx3Ox1EOppiNxp/thYOxsXONo+OViLT8618WLowX/fHQAebGFsxm83OS0+XY/Xdxfh9qYcXO2fiStr03GjLxNPti+g5SzHV+dq8TNP6n++uh5/MH563I+fHkqpgH6a/RrcGqjCvlULUceLPy3UDhMc9eHvYgI/d0sV0BlSGlgqSXr4Sq0aB3gT7n4BTjR0F0LdEb7BDn9GYDgNfZIPpNegtKaSEgLhsVLB0RvRCfyQJnsiPE4Kf7khdJIzIuJcMZFQj+XXYicT/IR6EuE/LTUIGTNCkTU3BovyE7F8+XRUrpypLG1s4om2ujUXHe15NPUlyi7TTRtLsGVAdppWEOwVynr1ozzZTys59SZcPkZLp6lflx6m0pj6bBuh3kNTX4e7d6TzOsH+YAcevbobr76xT+mM9PSNvXhLurTTMu+dW4ezO5vQX7UAi2jPskXfQWcUTVvSJ1JqVx2GY0bDQH0kjKVOi54GzAh2S4Ld1pQXsblAnTDnxW1vqAkraZygMRJGkqoZ9SK0R/5daV9npvEK3E00kOhtgyXxE1A/YyIaZ8SgdloI6jmDqZkehgICfpqnGSItteCm9SKshr8AV8Ldb9xITPOwRFVKFNpmxKInIwY7cibjYO4UnCngrK1yNu415eJuWz7udy3Bw96leLKhhGBfSVuvphnX4+29FAQptnWYBn10jXLDVCoafnKiE5+e7MJnp7rxxekewr2f5r6BorGFwN6hQP3Hm4OcDe6iFTNkdcydPfhJ4tYgfrk9iN/v7lLM/TvODD8+thpv8/N5k/B5Sqt8Z7Acb+8sVcoCPxzII9Rz+bVifHy4Et+e5eySQP/HtT78eqkH3/Ez/HhvBe50ZeFwSRS2LfTBpgXu2Jznhn0lQbi5NpMGXoXfb3fx3+vCTzelgXUf/z4Jnv83NxDqGwh1zkBOdeHTI234YO8qvLW9Ek+3lBLqS/Fw3SLc7s7BZc50T9cl4bA0IimJwPpFAViV4YjFhHqqpzoH15fhY/zy8zXqqmWp40a9ws/0JRjzuXzubrYGcOBszcpwNCwpAmLrsozRjp+fhJWUCpAdpjR2B9mgJF/n99pIDRkLdXi56yEq2hbZORFoWJWFvvXScq4E2/ie7dhdwahUYueeKgwS7BI7d1djuxTr2lqKDZuWom9dEbp6BepL0Na9mEDPJ8xlx+hCNLUvINBz0dAqN0VzlAqMdc0LUN+6EPXNC1ElaZfqHJRWZmFZ5RwUVcxE4cpMFNDYlQbTy9KRWzQd85dMQ3b+VMyal4j02XFKTJ8Zq5TcnTpdqjNGKjXVJyVQ7iZJFVdpnEE7l81HkwMRJQW9YgMog/4IiSS4JYcerXocHCE5dgF9gBLB4QR5qC/8QwXaXsrRL4SzZ+Uom4lo42LtPMpqlkDZVBTsAz/pWSpr0glxn0CavYRY+vOcupdyc5Qwl1Z3BPi/Q57LDda/1H5x9XdUWtQJ1C0Ic3MXG9q6DawZ0vHI2cUMrna68HXQxLRIG7QtS8aJ/iJc51T0jSMN+Jon9A83+vHf9wj0u5vx+7VefHl8lbIz8Fr3HFzsTMe1dTNxdyun2Tuz8dGp5byomvGPJ2uBp5vAKwa/v0pL4s//eHsrPjzcQasvwWD5HNTNiUF6uD0CnXXh5awPH29LePnaKlUkVdUkaeVSUF4KkHFw8vGloRPsoXwzJQ3jE+KMAElHKC2n3BEW54/YlDBMJPzC46QTEj8cuWE6ScoM0NQTvAl1D4TEuiJcUjCyvJGvx/L7xNanMBJp9qm09zmzIpGfl4Ciwqmo4ElUX5WF5lULsKZ1EbraC7GW1tlPe97QX05Tr8B2Qn0nbX339goc3CWNqetx5mADzh6sx4XD9bh8dJWSW7/OQfLOlS7cu0lbv7OOUCfYOVA+fm0nXn+6h1DfjrfeGMTbT3bhMS39Nm31xIZ6NOWnY0YwDcBcH/Y6vBh1xyq1WUy0xsCAxm6qTfPS14HDOD3Y8nXbcerK0jQXc20409Blrbo5f85EcxQMx47GOP6M9uhhSi9S/TGvwFD9JVhqDUOAhQ7S/B2wPDEMTbMmo5Xm3Tl/EroWxqEhIxzLOfjlBNkjykIDLmp/g7Pa3+FBsMfbm6EgegIq4sOxelo0tmbFY9+8yTjJ9/A6p++36+fgJk3sFi/ku5yGP+LF/mTjCry2tRxv7KxR+nK+SWt+a38j3jvcSqi3EepthHobPj3Vji/OdODrCz0Eei9DboBK7nwbYbkTzwj17wj07+7sxnd39/K4B98R7j/cobE/2IN/PtyLX29uJUg7ldz5kwHpvFSM17cuZRThNakguVk2R+XwvJ6Pd/YU4tPD5Upt99+u9uBf19fj90u9+IEzrs8PVOJRXxZOVUbh4DJ/7Cv2weASD+zi8XzzFHxyuBT/kJLBhPlvtzijvb2Zg88mitEmHrcS6ls4uEhTmF58enyNsqTzrZ1VeIPX2+ONhbjbm6s0xbjKGe+JWqnMGItdHED68/3RNNsFRZMtkOymjqDxf4e30ctwlO5XmiNgJMtZX34JY4f9HYY6nHnJhiO7cXC00IYtTd2GULc1UldSMbZmBPhfb5jyeyTnLk00nDnDE7BbG4+Em4s2rzULzMjwUxrJdPcXoH9zETZuW4otu2jtgyXYzAFRaqMPEuZi7HLcxsFyYIDXx7oC9PQVoEuWMPYtxZqepX+W1m1eo6q82Lh6kbJssaJW6rvMR3WjVGLMRWV9LlbWzkd5DcHO4/KabBRVzUJRzWwUEu75JdOxcFkaYzoWFKdhTn4S0rPikDYnDjOUpYyTkTI9BsmpUUidPhHTpsciMSkc0tJu0pQgxKWEYDJZEZuoqtQopQKkpLdqR6mqWJesblHK7Eb483mgEkHhATRvf/gr6RNJCbvAWzIIwZKCUaVXvCfITVA+pn1PCPFDYBAHAWlALatcCHY/gtw3gGJKtil88xNjJ9BlfTpBLuEqN0cZQ889Cf3nSH/hBSflZqg9bBlWtHMzZxuYOlrCzMECNs7mcHJWWXpckBmWzg7B9qYsXJc2Wgfq8P6pFnx3vU9pnvtPnqC/XOzCF4fq8MaWpbi9dgGud83Frb5sPNyWizf2F+CzcysJ7iYCvRP//fo64M3N4BWLPx7tUNYNf3S8G3fWV2L7shlYmRqIuRH2iPU2gbeDtrKD1d3TgiOXPTz87OHsaQt3b8LcxwmePHoT6D60dV9GUIiMbg4K1CdEeSk9BP3D3REU7Y2ohAmYmMQRmMfwWE6bJkrlRin4JV+jscd50tTF2N35PV6IS/RDXIIfJhFWCVNkJUwApk8PUaC+gDBbtCgRZStmoKZiLlbV0tSb8tDZJlBfTqjTRvpWYtN6gXolBrfR1gXqnJKe2N+AU4T6Gb6P5w7V4sKRelw91YybF9pxlzOfB7f7cf/eesYGpZPM49d24LU3d+HJk214g/H6nS24f64P1w92YF9nOSrnJiFFBjkTXdhqcZqsTSvXGQtjwtxYe4xSm8XeUA/OBryQ9bVhL1DndNpJbN1YCzbjxmK81igYjBkBPbVR0FUfDV3CXdaz64+VUrsvwUjtv+CoOwKRtkaYywGkJDEUjZnR6FkYjw2FKejLT0ZHTjyqUsORyQHYj/BwGP5/CPeXEDZeD+k81/JDvVFNA+rNjMHOnEk4lh+Pi8tScL1m5nOo5+Jez2JCXfLHJYQ6bV2Bev2fUH/3UIuybl3A/vGxdnxyfDU+P7UGX53v4gyQts735fvLG/GMM5kfbm3Hs1uyVp1BiH93bw++5fFbGrqsZf/90R7848EuwnQjPj3WgrcGy/DapkK8QaC/tXMF3tzBv2NrPh5tzlFqob+2fT5BW6gY9w8XWvDHNcrJrY3459V1+FnWtx+qwmsb5uFSIwesylAcXxmEIyUTsH95AI7XRHOQWIgfztPw+Rn/fnMd/sHP8dcbm/HDlY346RoBLyt0Lq3Ht+fW4ouTa/DR4UZl9c3r21bgAS39ztr5uMWZwOXVGfx9idhXHoudK6Jo6hPQMtcTyxJsMM1bC2FWw3kuDOdnPQLmGsNhMGo4xrz0IjQkr64/EjYWWnCx5bnAQd1GuiEZyMoWddiZSOldniv8+r9XwWjBkZB3FqiPpxCI1ZuMgrurjrJnJHWaF1aUJtG052PthkXYwIFwyyBnqTuWYWD7CmzaWYKt28sVmMtx85YSbNxQjHUK1AvR2VusqsLYXUxTL0TLmgI0txPqq/OxqjVftRa9QXaREua085W8zsrE0KtyUFbFxzXzUELoLyXQi2pmYUkFbb18BsFOUyfYswto6QsSCPVJmCbr0mfzyBlj8rQopEyLIdAnIW16HFJTYzElKUJZ/RI3NRhxyaGIIeSV/gzRNPJoVc0XgbqkVlR1XVQRGCohlh6ghLLuXHZ2y70+Hr0IeFULu6Gt/6olihP4MwF8LED38fekmNLUfQlzP34/w5N8k5UtQ/AWsP+/4P4c6S+84OCiyp3beTjA2s0eFs7WGC9QdzKHHS3dxcWIlqyH2Ume6CifTksvxsP9tXjneBM+Pr2aRtSNn65049tTTfhwD2G/Ph/X18yhSczGnb75vCCX4kPZWn2+Dr/d68C/HvMieLUfPPPx30824Z+PtuH3O1uV6fP9TVU4yhG4ISMMGf5mmOSmjzDXcfB00IGTvS6c3UwIcmu4+djC0d0aLpxduNPY3Ql4L842BOxeSrExB1q8Dd88RwTR1ANp6r5BTpCVMcFRngS3P6ImByA8xguhMXw+yRvSu1RCVsWExapupMqyR2lQHUdDjyHsJ9PSkznYyE7TzJnhyg3ThQTaiuXpqFg5G3XVWWhdlUuoL0Fv1zKsW8uTl6Y+sL6cYC99Xnu9DPsG+f+5T7VW/fTBOpznjOcS389rp1tw4zyhTvt7cHsdHtzfwNhIqA/gIUEuYH/8cCue3N+Mh9c34NbJHlzc1YLNDQUoSKFlcBB2H6cBS40RMB1LO9MYDUMpm0u4Wxpowd5YD04Eu+M4WpehBq1rDJyNObWW9mb6Y2CqORL6knsfPYJQl2bUo6GlTsOjrWuPfBH6I/8GM5q3u74aJjmOJ9hdUZIQgObMSHQR5t3zp6CDU9za9ImYE+AIf30a3cv/H2yG/Q3utMUIziIyve2xItYPbdPDMJAVhb3zo3E4Lwbny9NwndPrW215hHohHvUvx5MNpXh1SwWBVsPzqB5v7F6Fp/ua8Y6kYY60E+yE3tEOpbqiFOT68iyBfl7Wmvfi2bUNFIht+OnuTvzIeHZvUKnS+APN/IcHu/Hjw934hUD/4zHjwQ58f6UPnxwhQHeV4Slh9O6uEry/t5zmvhyvbs/nuZmFuxtn49HWbLy1t4ADSTm+O9+sWhwgYnOpBz+cacOXh2vxdEs+rq1OwanqSJyoELCHKhUb964Iwq3uTHx1vBa/XOnAr5e7eFyLn/lv/3K1H79eX8fjOvx4cS2enevENyfb8NnhBv4dlRxkinFfGrT3ZON6x2xcbEnHseop2Fsag62FYVi7IBA1010wP8wI8U6j4Gf6IlwNXoKNdKUa8xL0Rr2MMa/8HerD/g90NF6EqaRRaN1SU92Sn6eV3mhCnQBXVsJowc5cU6mvbzVeHfZWmnCy4iAgA4Hk1g1H8WdHwp2mHhhoTNlxwqKCGNQ3z8Qayty6zQUEejGBLmAvVWLLtjKGAJ3PN3MGu5FQ31CIXs76pQqjFOwaqsQoFRib2gXokmaRVS7zUVGfw5inHMsll141Fysq5mD5SgaPkk8vrMhAXmkacpemEubTsKBoGrIWJytAz8iOQ/rcWEydGYOk9EgkTo1AYgpjahSSUqORJMeUaAXqUiogPjVUgbqkX0JjpAyAN+OvNV6GbF3y5rIjlEFIy1b+CWHyGkEdSoiHqkzdawKPyg3Tf0NdvjcoPFC1/Z+m7itLF/3dGa6KoXv78ecI+CGoC8zF2MXKJYbsXaDu/NcljfZO1rAn2O0IdCmva+Vqq6RfZGmjo7sF3D1MMMHHGMU5kdjRlouLm0vwqhRZOtnMaW8zjaVJaWQg62fvdc/FdRrElZYM3OnOoeUsxefHGwj9LoK7F/96RKN/uE5pNfbfDzfSUjj9vL4R39OsZKXD0bocdC+IR16Ms1IyNMJFF2HuhvBxGQcXZwNC3VRVTMzLRoG6s7sN3Ah0Ny9rePnZKTdIBeaeAXacstjCb4LUfZGqjVLoy1GJCaGuCI30JNClYqOHcoyK9UK0gJ0QF5jLjVSp4ijPJ0m3JHl9ohunZl48CVTFv6TuuvQzzSXUl3GKV142EzWVsrN0gQL1vu7lWN9XqkB947oyHpdjYN1SbBsowZ4dFTjEqejxfbU4RbCf54V7+YRqaePVM63KztJ7N/qUDklSsVFl6wT5461KY40HNzfg7oV+XD/ahdPbGtFTko25kV4IsdCHo/YomI8ZpqxaGac+DAYEtam+NDrQpYXpq6BuqK1sMHKnkbnQ1J2MOKXm95hpjqap08xp6Xoa6tAi1MeOpuGNegnao1/i73tJueFmNeZleBmMQbStAWb52mIZB8dqXgBNGRPRNCsBVWkTMTfIHSGmunBQexn2DMcxr8BXXx1T3a2wJMYbjdOCsXFeDPYtmoSjRfE4V5GOy405PH/yca9rKR72l+IRB8PHA5V4dXMtXt/egDcHmwjU1XjngCxt7MAHRzoI9U4CtptQX4svz/Ti6/OymagX39/YQKBvw8/3dyrxo9g4Qf4TQf7Lk72MPfj18S6lXO+v9zbj20td+PhoPd7dXab0R31vT6kC9Xf3LMcbOzhz2DqPYJ+Lh4T6m7sX4YPDK/DV6YbnSxrb8A1nrV9wtiVi8+rAQlxqTcah0hAF5odWhCglebcv9sellmn48lgNDb8Tv1/twq+8Nn67yoHhxlrF+n+V/qfn1uD7U634hgP9Zwdr8IFsfNpSRFNfwEFhDq60ZeB8UxqO1UzB7hXR6F8YiKZMDxRPssR0L01EWL4CDwPOqvRehAUBbqz+IqH+CjRGvAT14X+Dhvp/YZyOdDNShzkHXjMd2rz2CFjzuT3PB7HyP6FuxhmdNWFuI6ukGAJ8ualqSlN30oafnwFiJloje14wVtakEshz0btRZesbty2jsRPknNlv3lqGAbJj48ByAn2ZAvX1G4r+r1CX+i6yFl3y57JsUTYYldVIezppgJGtRBkFSqAuq10KVqRjSVkGllbNwqKSNMwvSlFi3pIUzMmbogA9g5Y+IytOMXWBupTYTUqN4rUco4B9clK4EvHJNPWpYUiYFqakX2KUGb0/wU6Y09SHinYN7RAd2jwkBbcE6hJi7VLUSzojSYZA4O7Dme1QrReBum+gqsJicMQExfD9pAQAIe2jpF74vQE0dmlSxOeyDn0I6P8zhqz9P6Du6ERTZ9g528HaRVIw9jR2PvewgbOnJTy9TREbYYvapTxJewtxnaPu0yO1kO7rnx2rw3u7CfmNPIkbp+JiXSKutUynaeXgLX6gXxxbhZ8ur8W/7m4Crwb86+EW/EHz/BdNU3Lwv9FKvjnRgXe21+JsbQ66ZkVgSawrkjmIhBPooe7jEORlDB8PY3h6joeHWDoB7k5Td/WUxzY0d0LdmyCnnfuEOMEjULURycvfFgETnBAS7orgMBdM4NeCQpyV52GR7s+7JbkhIpoAn0iwMyL5OEKWPMa4IXqihwLzaBq6VHVUyvVKo+okX6WkgGxMypwdiYWLklBcnPbc1mehngNTG6eMPZ1F6F+7DOvXrmAsU6Cu2l1aSqhX4uDuKhxhHNtTjdOE+3kC4cLxVbgsN0vPr8EtXuhSufHu7fVKXv2uNKl+sBn3BOiX+3H7dA+uH+rE8Q11aMpPQ6qvA3xp3DYEusXY4TChrRswjHXVeHFqw9ZsHOzGE+gmegS5HjzMJLQId6mBToun4Vtoq8NYbqqOVYeBtgb0tMdCk5Afy8FBm7/TUGukUgDMeMTfYT7qRThrDkeYkQZSHYyxINAZy+KCUJYUieJ4mWm5IdTCkN8zSikBbEOwuxIc8S7jMS/MGeWc9fRRFPYVJ+B0xTScr5mJC3zvrrUswt3OpXjQW0qwr8TDDZV4sonSwMHrzcEWQr0N7x3oxAeHuvHh4R58dGQtPjm2Fp+d6CPUZTNSL7660INvpSP/rU348Z7U6t+GH+7voKET7oT4L4T5zzz+9EA6JG3Gz7fW45uLkuqowtPBZXhz2xI83V6Etyglb+4spJzk49VtCwj2HDzePk8pnfvewaX8dyvw+cl6Xgf1+FjK6A6uwBOpUErwnmtKwqHyCOxbRrAXh2PbwgCsz/bGyepEfLSvFD9fXE1TbyfYO/DPGz34100x/jX4+QJnv7Ln42gtvjpcjU/3rcT7O/k3bV6Eh+tycLMrAxdaUnGmIRknapMwuHwi1sz1Qam0rwsz5aCphXCLUfA2GgbnccNhpf0Kz4VhGDdmOAfmV6Cp9hJ0NYfBUE8aSo9VGk9L/Z/xfM1Cd6TS6s7BQuc/TF2gLt2w3BluljLjI9RNRsLVQRM+3gaIiLTCrDmBWFGeTBjPQve6PNr6EqzfUqxY+sC2UmyQtekbl6JvPUHeR+npL+CxAN1rC1SbjqQsAI+tnVJSN18pByC7Ryvq5hDms5V+o6o2ddkK3AXyKypllcsMZefokhXTUVQ+E/nLCPUlyUrkKJY+GWmzo5E6M4oRjRSp8UJgi4UnpNLU06IJ7wjExIcgZnIwJsrKlyRVPl1i4hSp0hjwPAWjgrrUd1HtBpXnkksPUHLpAmex7gBJxdDUVU2oVS3ulGbUoVITRqoxqrb7i63Lzyhb/wXahLenjxi6mLrqJqmshpHlikOpFhdpNP0/Ql4XuD9H+gsvOBPkjgS6PY82Lg4EuzSWFqjThD3N4eNjirRED7RXzsAJjqy3B0vwzuEa5WT+YE8JHvXNx5XGFJxeGY0L9fF40DMb79N0xDJ+JtD/uDlAqBPoD7bTznfQ0rcT6ttpJpsJ9E68sWklzlfPRX9GKIqDbTDdxwRRHuMQ4m6AEA4ofp4mcHeXHaSWHLlklYudAnIXDytauo0CdycvS7gHEOYh9nCdYAX3Cdbw8LOCL8EuMB+KYMJENiEJ0EMjnXl0IcjdEBXjoQA9nK9LJyUBu0A9Wm6g0tpDYvg6wR4VKztPvfhBS7leQp2mLlBfUpSKpUunKWUDavj/0ty4AGtonN0dPHGlLC/to7+nEBv6irB1YAV2bavA/sEqHGQI2E8J1GnrF4414ZLY+rnVuElbv01zk9Z3d29vUMD+gAC6L5uSLq7DnVO9uE64HexaicpZkzHZ1RzeBLM9AWoldV20RsGQlm5CA7ccrwMbcz1OmbV5QWrDxURXWb7oTitzNtRQUjH2ehqw0pISumoK1A11NGGgqwUtDTWoqw2HhuTa+XsNCAf9kX+HIcOC9u40+kX4Eu4xHDCSHS2RynMnwdmGtmgCHwMdAp3TeqVa5Ctw1lNDPGdac0McsZzvY0dWGLYVTMThkiScqqJ9cmp9pSUftzuLKQYluN9bjvvrKvF4Yz1e29JEuLbi7T1r8O7+Trx/sIdgX0uwr8XHBPunx/vxxel+VcGv8wL1fkJ9I6G+WYG60sru0Q789GQQPz3egR/vS6etTUr7u19vr1OW5X58RKC+lDODRXiN8foWxtZ8vLY1F0+2zMOjzdlKvLptPl7fmY+nuwqVei7vUGze3kWgc7Z6qzsLV9fMpE3PoE1PxdmGaThTk4Y9hROxacEEHKtKxBtbC/E5/63vaPo/XWgh2Nvwj2tthHwTfjhdh6+PVuDLg6X4Yn8pPubvfXdbIV4fWIAH/bNxo3O6MmCcqJuCo9VJ2FoUhYY0NyyOtMAsP0MkOGkhxFyNUB8Fp3GjOFAPh7HGcIzjAK+tDM7DOFiPhIEOzxEO+GZ6AvXRhPpwWOiMpqnrwNlaX6n7YiFt7GT1ixVndAS6h62sbdehGKgT/qPgbK8Bb69xiIiwxMzZhHpZEla1zkbXunz0D/Cc31REoJfQ2lXr0XvXL8Pa/kL0rF2M7p5F6Fq7CJ3di7CmazGBLt2MFitQl9SLlNOtXkUrJ9ClPV11o1RiVAG9tHqOAvTlFZnKhqPCkumqNnWLpmBuXrwSOYsTkb0o8U+oJ88IR+L0cExJo5FPDfkL1GP4PJLXtOTPCfaEIMXOBewS8jhi0tBNUrF0Kdql2i0q6ReBugrsE5RUiiqnTrgT3r7S3YiWLkAP5EAwIWKozsuQ1avy8AJ1uRkqq1m8fFVA9wsUa1eVApCVLWLlAvb/G9D/V07d2cURThJuTrBzc4S1qy1sXKWglxWBOR4TAsyQPzcUA81ZuLCVBsVp6dsHyvHh/hK8uWkhbq3mSVYVS0uPxd2uNLy3czGnjqvw+7U+/Ov2FvzzDgF+dwf+cX8Xob6HcOe098YWfH5sDafXpThWnoG+GROwMtgS8zwMkOhphBBPQ0wg0IP8LeDtacq/zQhuPhbwoo17+Em6xeY51K3h4mkFe3czuPhZwi3EFs5BlnANsoJHgBW8CXpVxUZHZROSVG4MCnNESAQNPsKRgHciwF0IcNo6oR0eyeeRjoiKdkGM7DpV1rR7KDl2aYMXSXOPIoxik3yUyo4Zc6Mwb2EC8mkFRcVTUVKSjqrK2WigTbTQMtpbctHFE7SnI4+Al52mi7BxfTF2binDXrF1gTpN/ZQsbzzaTFNvxcUTLbhyZjWuSz/Tyz24da0Xt2/0486tdbhHSD28vgkPLmzA7WO9uLBjNbbUFWBxfDAiZAOR3hg46ajBRkcdprxQxaxNDAl1AtxyvDbMDMYo3eMdjbXgNp5TaiMppcuLlhe2QN2aZi5djQw1xsBYRwv62poYM3YURqkNg9roYQT7SOiMHQk9SesQ7hZ8bD3qZdhJES/1EfDQUIe7phqcCXFnLXU469D6+DsddMbCWms0PEy0kehjg7mhhHoCoZ4dgYGFkdhdHIfjlek4p0A9D7c4y7ndvRx3CfZ7/eV4tLGGcG3CG9ub8XQnwb67XQH7ewe6/rR2xdhlh6ksa7ywllBfT6gPKKb+My39p4c7FTv/+ckumrpYOg2dM0ZJvfx6Zx2k7+mnx2rxwf5yfLC3lMKyHB/Q2t8fLMI7OxbT3nMJ+xxGNiG/QLF3ScsI+KUey2tblnDwWYR7vfM5GC3A/b4FuNo2G+dWzeT/WwZ2LI7DptwIHK+ehkcbChSr//RwBb4hxH84X4cfGd+dqcJXx8rw2aHl+Gw/Y98KfMhB5i3+/icbcnCvL5NQn4bTDQk4XBmHPSVx6Jk3ASsm2SLb3xhTObuNsBgDXwLdddxI2NHGx2vRyjWlgNtw6BDuWpxpaY19hZ/jKwroTQlyuUE+ngJgyfNHdhe72xkqN0rNCXULU4J+COrS6tBGF07jx8DGiFZvqQZPd31CnaY+K0i5WbqqeRY6+xaie/0i9KxbjHWblhHoy9DHWarsHO2h2HT3LCbM89DRtRDtHQuVSowtvD5aO1VHKd5V3zJf2WhUUTcLFfVzlOWMlQ1i6LMVmEvfUanxUrBiGhavSMPCJUmYM38S5ubGI4vXZE5+IiMZ2Qtp6/PikT57IlKlcBdNXcmpp0UheXoMUmZMQnJ6LJKmT0TitBjCPky55yYwV5XeVaVfBOphMQT785y69CCVm6UhUXKUeL76JSKA4CbUZUORLGNkBITT0BmBymoZgvz5jdUJYRIBirF7EdoS3gEehLykZ7xo6h7wlOWKf8mfDxn7X2E+9NpzpL/wgpOjA5xdnQhHVzh6OsPO3Q62blZwpv16+ZghMtQSNUsTcZDTpZs0ktcOlOIdaVG3YxEe983GndXTcJWGfrdjKt7cmo0veVL+cb0T4AUDTnf/dX83/vFgL/71cD/++eAAAb+H0+Q+3N9QisMrZ6A7YwLKgsxQ4K6HhX7jEe9lAm+5OUo79yeoPX0t4ORhylGJjwPs4Uaoe/jIyhdZ2ijWbs0ByByuNHOPMJp6GL8ebg9vWntAmBOCaONS0CsgxA7+QTYEuw3Bbk+oM8LtEB7liOhYVwLcFZF8HEmoRwvUxeCjaexxnqobqAkMZYWMNyan+mNqZpgC9dk5sVhYkIiiZakooalXVc9Gfe1cNNVnoZVg71i9AN1rpJFGHnppJwPPoS559f07BeyVyvLGs0ealKqNAvZLJ9tw5ewaXLvQiWuXu3Hj6loF7nevr8P9yxtw9/Q6XNnfgcN91WgrzES6rNHX5YXMC9OB8LQjoM111WGkxwvWRBNWFnoK1E3HqWG8vlTZ43TaVEvZaGRPW7PXGQMHXQ3YaGso69qNNAh3XW2auQbGjFGD2phRUCO01SUVw9Am3PXH8nfT4s1GD4fZ8JdgMfxlWI4cDvMRrygt9GQ3q6Mep+q6mrBjWGjQHDnVD7MzwGRnA+RwVtaUEYz18yKwb3kCTlbPINTn4mrrQtzsXIJbXcWMZbjTy9ngRlnStwqvb1fF08EWGnsb3t6rinf3r6G5d+LDY9349GQ3vji3Fl9foX3f3IQf79DS725X0i8/8Xz89fEgfmP8/HAbTZ1gv02bv96Lbzg7+uJ4Pb4+QXvm41/OteLnM5xtnl2FH0/X4tsTK/HFYYL40DJ8dqQEX5+iTR9fiXd3FePVTXl4MpCv3FeS+i/v7SjB6xsLcb4hE31zg1Ee7YhlYTaomeyCnUUJuLxmPu6tX6zUc/nocDk+O16OL/n7Pz9WStAvx8eS2iHUP92/Au/vWoo3OGt4tD5LBfWuaThZF4e9JdHYtDgCq9I8sGCCCaa5aCPeThth5prw4WDtasjPVkmtjIABwT6Oxq6rNRzaBLvsLBZr1+fAbCKWznNmvHTJ4uDuamUITwdTOFjqPIf6X0xdoE5bdzHXgOW4Yfz6K3B30UFEuBVmzpyAZSsSUb8qE+1dC2jeuWjrptTIksXeQnTLKpe1S9DVXUCY5xPmuYT5PDS3zUPT6vnKmvRmXicthLwcG1rno7YpG1UNs5W+o5J6kYJdJVWqGi9Ly6WrURoWLZuKBYVJtPQEzMtLxPy8JGQtiMfM7FjOpGMhxbpmzqWtE+Yp6RFIzohCIqEulh4/NVxpXSe2LiGPpTnGX6E+1PlIoB4ua9VjAxnSgDqIkBeQq26YCthDoycwxNwDyB1/TJDa6jR0AboqFSNw91WALyb/J9Qn+ChGLikYVZ0XKQkg5QAIay/n/4D3ENj/CvOhrz9H+gsv2NrZwMmZpu7uDEd3R9i6WMHGxQzOHuMJ1fHImOqFrrqZOLm5CA9o6O9Ibec9RXi0bjZur07FXcaDzjS8uXkOPj1SjB8vNeC3m10EOKH+6l789+MDhPp+/H5/Hy+gvfju8ha8sbsRJziVWjsnFCXhFsj30MFSmkYhQRtNW3d11oOrh7ECdDeBujf/Hm/OHHxt4eJjzf9RCRv+T0svVWs4+9DSAwlzwtol1AZuBLsvLTww0pXhzDeXj8Md4E+T9w+2JtRtER7tQFO3RWSMQF1SLvYIl+f8G2IUU3dBWJgdIie6IC7JjyN4AKdjfjwRAhCfNoEnRjCmz45EZlY07SAWeQVTsGx5GlbyhKuuykR99Sw0NcxBW3M2Otvmo4snqtSEEahv31yKXdtXYq9AfZfcMJXljatw9iihfmK10sf08pl2BexXaezXL3XR2rtx69Ja3DnfjxtHe3B+sBW72lagYlY84hxM4KYxDA68UG1oz1ba6rDQH4vxhoS7uQ6sLPVhTribEOgWBLujAF02H3EgsOZAYMfvF6hba42FsRqn5qNHw5iWrq+lCc2x6oT6aIxWH8njSKjzOJaA11KTG6qjoEuI6w57CYYjh8Fk1AgY8Sgxnj9jwd9nSVMfzwHAZNQwWKi/AketVxDIqftsPwvUTwvE+pxIHFiRRKin43RtJi7wQr7anoebXQW4tXYp7q0rweOBCppwrSq21tGQBezNeGtPM97e14p3D7TR1uWmqdSD6cHnZ3rxlSwLvL4Zz25Km7vt+PE+7fw+YU64/3h3K36U9eG3NimrXr7i+/zJkQZ8tL8SXx5twD+v9wEE/XeHq/Ba/zzOQuNxtiYW9zpn4JN9Rfj1QgP++2Yb/rjSTLOuwHu7i/HujmJ8snclvpb2e3urcLk+E6uTXJBhOwaROn9DrNFwLPA1QXdONI7WzcZ5Au1m/0I82rYEb+1dyhnHUry7rxDv7pUowvt7lvH3Sn35IjzZlE+gz8atnum4TqifqJuMXcsjsT4vFFXJLpjpqYcEu7GIsdJCsJkWfDlou8nNb87KTLVHwpBgH6czEroEu9bYl5UaQDr8LA01CXMO6Gb8/M01R8FKZnrm4+BCsFubcoA3GAkzWr+NGV+31Hzev1YP7pbasDIYzq+/DBcHLYQEm2PGjAAULU1AZXUamldn07oXYHVXLjp6F2MNzVxqo68RoHcvRltHPlp5TTS15qChOQv1jAY+ltoucpSiXSqgz1FMvbx6Ju08gzFDOYqlK0BfmoycRYT2gomYvWASZ82JyF4gRbqk8UUsMuZMRPqsGKW0buqMSExlJE+P+DOnLmvQJ06RkJUuAvjo52BXpV6klvrQTVKx9Agp8DVJgK6CurSrU9m6NKQesnUC/fnNU2mWESTQ59fF0AP43E/JtfuobJ3hFyK7Sb2UdeuSZvl3EN4C7P+RahF4C9iHzH3oNS8OBM+R/sILVjY2cHB2gIOrIxxc7GHtYA4bRxPauzGCA8ejeEEUtrbn4PyWQrx6qAzvHS3Da9tzcaM9BVcb43F/zTS8tSkLHx1cjGeXqvDbLVrOrW78fm8A//1kL/756AB+uytA34Pvr+/E+8d6cKmrCJuWJKBmiivyfPWR76OLldE2WBrrhDBXPTi76BPa4/k/YgYnH3MlnH05e/C1gQvDyYuPJfVCS3cWyPtbw22CHVyD7eAYbAWHIAv4RjkjIMoV/uGOqjrrEY58U6WJhjXfcGuERNrQ1K0QEU1wR9ohKsoOcXHOmDzJBZNinDGR1h4WYqmAX6o3St11OUpTjUkpfpjIxynpoZzWRdLYI3kyxWJJUQpWlExHOS2iiidfQ+1MNNM0WlYR7q3Z6O5ciA39hUpeXUnB7KzC4b31OHGgCacONRPqq3HhZDsunV5DqHcwaOvnO3DjYieu09qvn+vEjVPdSvGu01sbsW1VIQp5MkZLIS4al4PUPadxyXJGU5q6mZGqvouFuS5MaOUGvKhltYMdgW6jpwZLmpsFzc2WpqZUdNSkpdO2x40k2MeOhZ6GBjRo6qMJcLH1sbRvDS112jvBPlpqsxPyw16G+iuyOkbWt4+A7iga4Yhh0OPvMeDPmWiMwTiBPV83VxsGq9H/hUATNcwLcUBDWjDWZUdhV2E8jpRPxXEC4TTt9hIv7Ftdi3CX0/VHA2XKssZXt1Tj9S01eH3b89IBu2T9dhOB3or3D7XjwyOytLELn0npgDPr8NXFAXx7dauqxvqtnfjl3i78cld2lW7DM8L+pxuy6WeAQO/Chwcb8M6uCmXH5js7y2jqHfj9/Bq8syEfh4tC0T7FFE2TxmFrjhtnpDPwHUH+x8VG/JNQ/+1SI56dqsX3J+pp9234jZ/R+9vKMZgbgRz7UYgY+wKCNP4LkYTjXF9zNM+MwHaeI/trMnGsaSYu987D7U25uLOJ9r5lPh5vy8NrOwvw5iANfcdSPNlSwFntQtzonoWrnam41JaMw1Vx2Lk8GhsWRaJ6qjsyCPWJVuoIGT8GvjR0T37uTnLjW4eDs6aY+ggO0COgozkMY9VewthRLyslI2SpqxkHc3OCXW6SW+mNhb2pLuxMtWE2jj+rR5OXde4Cdhq7LGlUSvZaaSvpFzPD4XC210KgvynSp/ujqFgF9Zb2eehYm4/OvsXoWicrW5ZgTZeU05WiXUVKN6MWzmCbpOJiSw7qmgj2lmwCXUoAzEX1qrkK0Ffy+imrzkBJpVReTCfMVU0vVI0vpiGvKBFZ+XEK1OcsiEPOwimYkxPHiOf1yK8xpAzANNq5gH36zBjV7tE0laXLjdBJSaq2dWLlQ9YuR4G8WLqy6iVK1b4uKi6IIUAPVCxdoC5HCTF0VfpFljOqSunKSheB+xDspSSAr9wspa0HEvICdy/ZiMTwJNQ9CHJ3PzFwAbUqhkx8KATkAnBvubnK4xDc/wPqNjR1O4G6myMc3Rxg72wJeydjuLsZYSLhV1EwCQd683Fj5zK8dmAF3thTgDv9GbjcGo+bbUl4c8NsThML8O25cl4oDUpNiz/ur8MfNPU/aEW/yhbsO3vx6+19+ObiJjzgRbmzJA2N6T4oi7VFcdh4rIg0Q02iE5YluCgrXhwd9TlzMIGj53g4eJvDkUB38reBs78tXP1o6zR2V7F0hti7q7w+gRFsC2dO6x2DLOFFiPvR0v1p6QJ1fxr4BNp4MAEeFGnFaY8ZghlR0daYwn83JzsCpSvSsKyQo//MUGSk+iFligdiJzkjVnaXSl2YWBfEJnhhYrwnJvKYTFufMScas7In0hImY3FxCpYrUJ+BqsoM1FVnYhUv3oaaDLQTVGLqUo5384Zl2LapBLu2rcTB3XU4LlA/3IozR9pw/ng7Lp5cQ7B30NQ7cJWQkO5I1wiaa4T9xUOrcYqmeqi/Gr3lOVgguT4LXXjqSh6bwNZWg5mWpFk0YGZCoEvBJgt9jCfIDWXpmnSvoa1b8/ulvZmU17Xhz0lFR0uGGSFuMkZdaVCtTWNXHy12PhqaNG5dfW2GFjQJdk0au4bYO618NG19LIGuxec6EvwZXQJ93Fg1GGlyMFEbDSM+H682HJZqL8LPYDQyObuqSgzgbC0a2/LisG/5FBypTMGphumEehZudufh3voiPOb7JBuQXt9WhTe21+DNHXW09Aa8vZtA39tMqLcQ6qsJ9fbn69V78cXZDfj6wiZ8e3mrUrFRar78QrD/fGsHfri2BT/e2IpfpK76xX4aeqvSlOP1zSvwYC0Hku6FeHOA1j1YhrfXL8L1VRxoyifjcHEkDi8Nx/WW6fhkz3L8SJD/82orcGsN/sXjP6/Q3C914NtDq3CnbQHWzfBHnosm4g1fQTgBGT1eE9PcTVEw0RU1PG9WZ4ehvyAag5WJONI0DSfb03G+eyau9mXhxoZ5uLs5Hw+3FeLB1iW4uT4X19bOxhXOiE81JmBPeQy2Fcdg3aIY1EzzwUxfY0Saj4a/4Uh4GajBjTM0B1nZoj0KRhy09ccOU3LokkvXUJMVMBx0NTjgEurjdXieyOY0fqaWumNga6QNW1MdmHNwMNYboYQYu9SGkaJe7la6ygoYa0OKw7iX4WA9BgE+Rkib5kuoT0FtXSaNPA9r+dn19BehS5YsSlldzrqk36g0kVag3pZLo5+PRkZDq1RfVFVhFLjXEvJV0smodhbKqjJQypmvpF3E0KWLUVGppF6kZnoqcouSaOsJSu/RbEJ9VvYkJe0yK0tVgVEBeXo4UmjoEom0dCkJMGVapAL2+JRwCpuqdZ3sHBU7F6grK2IIe3lNIC5dj5QbqfF8jbb+b5hL2kWVVxdwB0f6Pwe7rwJ2AfzQc78QL0Jd0jAqW/cj4D0D3ZT4E+gMV4G5AnS5MfqfK16GrNwnyEcB+1C+/T9N3d4aNk52sHO1h4O7HW3dAg6OhvB2N8TUWEc0lyTj1MYluL97OV7jtPDh5nm42pGMiy2TcK8nFR8M5uLb06X46WYDfrrdjF/ud+Ffjwfwz4dbaejb8NvtnUrxpB+ubMNTXoQnGnPQNjsQZZNtUJloh7pUFzTP8ETbHH+UpXkhwtsIzk4GHGBMONCYwN7THPbelrDzsYKdHD0lHUM7l2WNCtxp7342cA20gRuhLrbuPIEWz3An4H3DaemRDggUmNPKQ6Nt+QFYIiRiPOIm2yGLf0tlWSq2bCjBmWOdOHmwHVt7V6C9NhulNO+ZMyZgSrIXwe6KiXEumJwoG5K8lJrrabSuWTmTMGeeTP0mI29JEqegU7FihZTkTUctT8gGQn1VbaYK6l156FsrddaLsHH9Uhq7rFmvpq2vwrGDzTh5qFVl6yfacfnUGlylrV87K4behaun23HleCtO72nEkU012NWxAs2Lp2PGBEcEmWjCW18dbrwo7RlWspLFVI8wN4CttSEcbI1hZaZL0NPGxsnuQXVY66nDltNtO9qZdDWyGDuKIQXACAMaugHhrkn7FiPX4Ne0CQBdPU3o8Hdr0ei1xowmJNQUax9NWKur8/v4WJvfqzN2tBL6UndGayzBrgFjDhLSmNps1Itw1XoFiQ4GSpXH7tkTsSUvHruXJeBAxRQcr5uK862zcK1zPm7T9O5vKMZjzmxe21SON7ZWEeo1eGtQyuGuwrv7aOtSNuBgCz6Q0gGH25+nXzbgy7ObCPYt+PbiZqU6409i7Ne24tnlAcJcyvT24Qtp+LyXlr6jEm/w37izZj7O1UzHqZXJuNGciXvtWbjVMlM53lmTheutmQR/Dj6VJYnnVuGf11eDZoN/XW/FH1da8N3xOrzWvxj7C2JRT3HItlVHnMEwhIwbhTB+RhNpuFMc9ZDmYYC5gcYoiLFAaZIdVuf4YjPNe/vKSdhbnYDDqzi4rcnApT5eawT6xbXZuESoX+ycjqMNUwj1OGxdGovu3EiUp3gi088UkTR1X4LWU6DOAXwI6oay2mXMMGiPIdQZms+hrkuoGxHkUj5CSb88N3WBug1lwIzniIn+SAXqpuNGwNJwNKRMgJct2WAzDrbGNHndl2FjrgYfj3FISvTA4sWTUcNzva1TlUvv7C1QLF2Bei+BzlhDqLd2LEITTV2gLkfJn0vU09ol7VK9Sm6QzqGlz6SlZ/A4S8mpL1uZQZCn/RmLeK3NX5xAS4/FbF6DknaRdIukWqQ9XfqsiQrUU2dEKXVeksXQU4KRmBqmbD6SErsJNPIpKZFKSBXG2IQQ5abplGnRtPhwBeT/BnqIYusCebF0iaEbpqqNSENr11WrXGQTkqyIUW6chhLkEuE+iqVLCNS9gzyU8AqUDUW0boZrgDtFlUc/TwqsKsUylH4ZsvK/Ql1CHj9H+gsvWDrZwsrFBrauskvTFlI33cnRAAGeRsie6oP+2hm4uLkQD3cvxauDi2hPnDK2JeDqmgQ82TQTnx4u5EVSiZ/vtODZ7Rb8dK8T/3qyCf/9aDv+cXc7/iDUf7q8GR8caMPpxnlYz2lpDWFekWCN1lle6MkNQl9+KHoXhaF6tj+ifU3gwn/fwckItk6GsHUzhS3BbsOw8hgPC4Le1sOCFk9792J4W8FZIE9bdw92gHuoI9xC7OAVSjunpQdPdENorBuCo6XFnQX8g0wQHGKCmBhL5PNv6VmTi2MHGvHo+hZ88PggPnx8CK9d24YLB9uwqWMJihZOQmqqNybFOWHiJCdMpr3HJ3ryZJAepmHImBOj3CzNmh9HsMcjf/EUFBUlK9ZfU5mJxrrn6RcaSOeaBejpklrrBVjXW6hsRtq5ZSX2D9bi0J4GHNvfhNOE07mjtPUTNHXa+lVC/RqN/fKJVlw41IgTg3U4uKEC21qXoDIrHoke5gigVfnRzjzGacKBF6alQN1EDzaWBrCx4vvIsDDRoZmNVqbkllqjlHK6sovUhmC34fTbWotB+Fpra6qgLmUCaNc6hLs24axJkGtI+kU2JI0ZpQBdjwOApoYaRo8ZroQAXlMGABq/hC5/bpxUidTWggm/13DUMBgN/y9Yq/0dYeM1sDDUGW28CAfyE7BjaTz2rqQR1ybidFM6LrbNxdXOBbjVuwj31xXj0YbleJXvlVLga2ctTb0eb/M9e8p4m3B/l7Od9w4S7EpevQ+fnVqPL85sVBpoCNh/uLKFQN+E7y6sw9dn1uLz4x34mJ/7B7tr8D5N/d2t5Xi8djGuNGTiZLm03JuCUxVJOF6eiGNliThVPRUXmzJwvX02HvTPV26Qfne6Gr9fbcLvV5rw7Gwt3t+5FJdWzcDG2QEom2CCudZqmESoBxHqoaaaCDdVR4jRcIQavYhoi1eQ5DQK0z3UkBWohcXRBgS8BVrmemDjskjsa0jB0dUzcKwtA4dbp+METf70aknbJGJn6WSsL4xGwyzOBmJskeo5DpE0Zn/T0fA2HgsPE7lnoklIy03vkdAjxHUIcwG7htrLSvpFm4PwOH5WRvz8xhPuVroasJVdxya6BLgGjDirk3Sdka4six2p3ItxMteGj3THsjWCI2ce0r/UwUoDfl5GnNV6ooBQr6ufTagvJNAXE+iLlWWK7T2Ff24uautcgmap6dKaiyaCXGXq81HXLD1Hs56nXuaivGa2ytArZ6CUcJdVL0s5Ax4CesHyNORRunLyJmPWvGiKFa+/vBSauoB9ItJnS05dVTNdKjKmz+J1TLAL0KXBdMq0qOcdjkKQQKBLuYCklCil5K6sglFSMEkRnJGrljoOHVVAD6CtByt5dbH1/w11CVp7xIQ/Nxf5hwjUZQUMYU+blxSM3Dj1pb37BAuUJaXiBQ/C3V2CoHb196K5/3vli4Q8FogL2OUo5i4hj58jnabuJk2nbQlKAt2TputuptyojAgwxbLscAy25+D69qV4OFiIR9sW0J6mK0C/3TeVF9UCfH22jNPbBvxytw0/3mnHz/fW4p+PNuO/H2zDP29vw6+XBvDR3iZcbsnFhpwwtEx1Qd0UAj3dhdPHIAwUhWNdIaFeSKhnBSCKpu5oqwsbW31Y2enDxtUUdl6WsPWygDXBbkmw29DW7Qh0Ry9Zoy5Qt1LSMu4TnOAZ7EygS8rFBUFRLhxJ3ZTNRCERdvALFKCb8gR0xqIFEdjSX4g7l/rx3qM9+PTJPnz6aB++fLIfXz4+gHeubsGZnfVYReOenRGAhMlOiJ/sjMQkT5q7D0d2f6SkBSMtMwIZs6Mxc24M5hDuuTzJCguTFKhXV8ygqavy6q3Nc5WSvN209X6x9b4iDKxfju1bKrCHkBKwH6GxS379DI39/DHa+sl2XKOxXztFyB/l6/vqcGRrJfb2lWB9XS4K00IRZa8HH07v/Xkhe9GynPR5sTGsx+vDztpECYG6Jb8myxwttQh2WpqlruwmHAMzHTVY0cLt9bRhp6utmLopQW4oN0xp42LbumLmhLTcIB0ra9Z51OFzfQ4EWgSDGqGhLkse1eVG3AjCQ1IxclRZu6GWBgz5e/Vp/eNGvAiz0X+Hj8FopPtYoiI5CGuyorCxYCJ2lMRib8VkHK1LJdgzcWG1Cux3epcoUBdbf3ObQL1OaaDxFuNNKR1AsKtqwrTigyOd+PhoDz493ovPT6q6I317YSN+kJZ30vqOQP9CioHt589so/1vWoo3B4rwxvoleNKThzutWbhcNx1nqvk31KfjQGkCeuf4oWumN3YsicbekkmcUUzG1e5ZSmGvz4+XKSthPj60HI82zsfp2qnYnB2C6ghrZNmORey4VxA8bjhhrka4D4e/7t8QoPsCwf43TLJ6GUn2wzDVieH8EtI9XkFepC7qMp3RuyQEm8smYrAmAQdbp+F42wwcrE3GlmUx6M0PQ/Ncfyyd4oDMAEPEOWgg2GwkfAl1HzNNZf+BQF1V+oGfkzqhPvoVgn04Lf1ljOH7r6X+irL6xXDsSMXUbfS1YGeoo5i6LHPUUXuRA/qL0Nd8hXAfxtdGws5EmmsYwMVMD3YcPKxN1GFnMRa+HsZInOyOvIUxqObMVFa0rKatr+6UZYqL0Na9RIG6UqxrzRK0tImpL1QaSstxqO+obDaSGFqfXlYlN0ln0dRlGaOsepGljBnPOxtlYvGyNCxYnESwxyNnYSKy8pKVXaNTMyKRnC7pFsI6TVWBMSGF8E4OwdS0KKTPjMP0jEmKrcfFB1PUwhSgJzOmyI7SxHBMYgjIVXn0oP+Lqavg/ldT/+tKmBCluBctPSxAWZMua9F9g1WpF7lh6hviqewyHTJ1jwmEd6AH3IZMnQB38RVbV0FcYP5XoP8V6kOpmedIf+EFc3cb2q90PrKCg7slXAhRd0I9PtQKqwoTcIwj7oPdJXgyuAT3B+bi5tqpuN6TiEdbZuLj40X44Votfrnfit8edvG4Fr892IB/PNiEf9zehJ84xf1wsAFXVuVg67wItCc5Y3WyPTpnOGMg1x87lkdg87Iw9C8JwlpGdZY/JvoYK/0SHWzHwc7BkH+TmQJ1ay9zWHiawYJQtybg7X0IdGU1jIQN3Pzt4DnBUVVAJ8QZfowAWvsERnCYA4JDbRDBC216qg+qytIwOFCGB1fW48unh/D9O8fwzev78dXDPfj2wR58x/j85nbcO9aBDTzxFnIwSk5wRlKCK1KneiMl1RdJqf6MCUhND0NaRjhPlAjMziLU82nqxakoLZmOlWXpBLsqt97cSKhzet/Ts4hAL8RGWvrmjaUK1HfvqMFeGvihPY209WacOtCCszT2i8dX4+qJNbhyYjXOH16Fk3tqsG9DCbauWYy2khnIjnVHkPkYeOmPQoCpNjwNteFswOkzw87CEE725nC0s4CDjSksjXWUlQ42OrRxHXVY0NBN9dSU5tOWtDQ7fV7QhLq5pElGj4TRc6gbPLdtHRqdpFcE6AJrPX5Nj7Yu0Nbka1oEhi5hrhQA46Chw8c6BL600NPXItD5e/X4O8cRLuY0RrdxIxFtp4esYHuUJHqjPScYGwvDsX15DPbTkI/VE6xNs5Tlf3f5fj0ZKMXrmyvwxpYqvLWDlk6Yv727EW/tltIBjXj7QDPeOyJleWngx7rwqdJEYy2+PN2Hb8+tJ9DF0HtUQN9Xj6dbS/GobzHudc3HnXae182ZuNYwHRcqk3Fk6UTsKojA9qIYdM7xRZ6/NjIch6MgWB/lCeZomuGAPRUxuLFuNh5vn4+nexfjjZ0cEPrm0uZn4MDyRHRMo0V7GCFh/CiEGY5AkMFwBOq9jGADWrr5cCQ6jEGmpw6yAw2wINgAc3w1kOryIqa6/B2z/UchP0oXK5JNUT/XCb1LQ7CzMgHbaehr5gWgapoziifbYH64GdK89RFjqwZ/o5dp6SPhzRmQi9RwGTeGn6saTGjq+nzPtUdK/Z5XoDnqJWiMflGx9r9C3XacNk1dGxYcCAxkPfuov9Pm/w49jZeVMNQYRlkYA0fO+GwNNGCmK5uX5CbqCHg46yM2ygHZWWEoX5mGes5MVzVnE+4Ee1eBYuhDFRhXc/bb2l6AlvZF/HqeAnbV7tF5qCLMBehVDVk09VkorZyJcgF7jWqz0YpK2nv1HCWWr5yFgmXTkVuQjHm85uYtSsH8gjTMyU1C+lxa+cxoTMuI4WxacupR/wY77XxaOk0+M05l61NCMTk+FAmEeGJyJL9OqBPyk6aoUi+SP5cYgntYjKx2Ud08VcW/V79IhMXI7lN+X3SQAnUJ2WUqa9H9QryV9IsK6gJzN8XSJTyDvCilKksXsLs9T7/830xdgP7XG6WSlnHydPo31E1dLTDezRJWDFuX8XByNoK3mwHSJvJkqsrApc00pH3leLJjEe2c08/uJNxZP40X0gJ8daEUP91pJNDX4I9Ha/H7g3X4/d5G/HZ7I36+1IePOUW+wg9pe1Y4OmnHXUlO2JDpgW25Adi3LAIHVk7EdqkFXUSoF01A1VxvxPmZwIswd3UwgouLCVwkp06IW3iYwtTNhH+rCaxo6gJ1Z4Lc1c9euWHqzqOX0gXJheHMN9NNVQ4gwhWhBHtEuD1Sk71QtnQqdm9aifsX1+P9B4P4+o19+I5A//7VvfjxyV789GAvnt3eiS+vbMKrhPrutYVYkhtJE7FHYpwjUhLdkZzsyZHdV9W/dFogpk4PIdgjMOs51AsJdWl1V7J8GirKpqOGU8hGScHQ1Lto6r2SfukvwiYBNP+WQdqngP0gQXV0XxNOShrmYBPOH23BZULo8rFWnDtQhxO7qjDYV4x1tJna/ASkBVvDl9N5T70RnHprwd1AE46cQkv6xdp0HAdGM9jbmMHG3Ajj+ZoxL2BLQtaK020zAt5ETE5PSvRqwJK2LpYuN0pN1UYpSxvHqTMIZn1NgfcoaBHUYuF6tHQ9PpduSnoEvb58D4+GfN1YSw0GtENdgl6PwDfQ0cQ4bQ3+DoKdv2ccf348oeGgO1yB0ERHfWSH2aJ2hg96FgRioCAMu2nHR2qm4XQjod5OU1caUpfh1QFpnlGFp9tl9YuYOmG+q5nnYjPeOSCNqaWJxvNaMJJbZ3xxqocm3YOvTnXi0yMteG93NQeG5bjXuxDXWmfhIkF+tioJR5dNxL5Fwdg21xMdyVaoijVBaZwF8kMNkGD5N4TpvYAkm79hXqAGKlOtsZXn7dmuabi+IRO3t8zF3c3ZuLMhB7d6F+Biaw52Lp7C3+GBuZ4mSLDTRqSZGmIs1JDmNg4L+P+7jGZbM80PrXOC0SEz2Fn+qJjqgOI4uZlqgILYcShOMERJqhmqMm3RvsAP3QtDUZ3qgrxwE8wO0EOm/zikeOgg3Hok/EwIdZMRcDcazVnXCH7GwzFecwQ/82EqqI94CZrDpUrji9BUoE5Y09YNNQhmDvJ2IgI8d8bT0scR+LpSToDfo685jJ8jBwCG7H1wkJy71AnSltUzw2FuOBxergaIi3FGTnYkKniur2rKUvLlSm3051Bv75YKjKqyuqs7CrGaxq6kYZ6bunQyqqibi8r6LFTKmvSqmVixMoNgF6jPRSnBXlI1m8bOINCLS2civyiNQE/EnPmTGfGYnZuIzHnxShVG2WSUMmMoohSwi6lPjAvgdRuG1Gl8PZWwTwrHFBq5EgS5UtCLIamX/wl1MXQBuewolZ2lEkNAH7pxqjJ4gb8K6sERQYqtB4T4wz9U6sFI2uU51IMJ9VBCnbD3CvGBEJcmZQAA//RJREFUZ7A34e5NsHvBbYIP3AJ94O7/7xUu//+g/h+1X0w9CEwvK9h4W8PWfTxc3E0Q6G2CuYmeGORIe29PJV7fW4oHm+bhRlcqrneJpWfSiBbjm6sVeHa3ET/eb8MvD3vx671+/HyLIU18T3bgCadcu3NjsGayE9rj7LAuzQ2DNI19hWE4Uj4RR6omY3d5DDatCEVvcRDKZ3og1tsQnnb6cLU3JNSN4exNMIml8+8yI9DN3U05s1ClYByVJY6yAsYOHn4O8Apwhm+QK8MFAcEuCI/wRHS0J6IiXDCZJ13e3Ahs6CjArTO9+OjhXnxBiD974wB+ItR/erwXvz3eh98f7cMv9wbx3dVNeHq8Aye2lKOsMA6pnOpOjXfEtCQPpKb4YNq0AEwl0KVio5j69MwIJQWTsyAO+YumoKAgEUuLU1BRPgMN9TQXQr25JQvthFQHT/bursVY11uMgfUE+8BK7Nwi9WBW4ThN/QShfupgM87R1i8dYRDuZ/fX48RgJXb2FqKXJ/7KBbFI8h8Pz3EvKVD3Naah0b7t5YKTHDmh7mRnpli6PDahjRkRqFa0bivZOao1Gib8fgtDTVrXGBjzayaEtBmN2ox2LlDXH037VtY0S6XGYUouVkuNkBD7I8h1aeeyjFGPANdnSB12EwXcIxUrFOgb8t8y1tPmv6UNQ84S9Pi7jAgagY6t1ovwJewygm1RMd0X7dn+6M+jlS6fjMPVaTi1ahYutM7H9U4ade8yPFpXqoBdOiI9HVRB/a1dTXi6p4lQb1Wg/gk/s09PdBLqnUre/PMT7TyuJtAb8Z6cy1tVZaHP1E/F3qUR2MIZ4/rZbuicao2WOGPUhGkiz+UlZNj9DdOdac5OLyLJ7u9ItOVr7iOxNNYUnQTsYOUknFidgnME+/muqbjUPR03eufQ1jlYrFlAW5+GzowwLI9yoZEbIsFGnb9LC0XRjmiZHY7evMkYKEzCrvLp2FuZzmMKtpVMRt/iYLTMdUPdTAc0zHFEfZYjqmfZojLdnobuiqWTbTHLTxfJLupIcdNCLI0/wPQlBJhxYDdXV9V70XwJ49VfhMmYYfzMh0Ofn5n2CFr68JcwdvjfMWbE36Cp9nd+ti9z0B4Gc54HDsa6cDDR5bkgn98r/ExfUmA+TlPOAQ4AhLw5v+ZopKvA31yXn7UC9ZHw9TBBfKwr5mVHoaoqE41N2bTxXIJcte2/tUsF8haCXKDe1kWo8zpsIsxXtUojjIVK2kWAXlVPuNfORUlFJpaVCdTnYGVNlgJ0pc4L7bxgKWPZDOQVTkNOXiJm58hKl0nIkBulWbxWZ0nRrihMmRaGhFTCOjUMU6aGEtbBiE9U2XpySgSmTo2koNHg44MQNykQcXHBiCPIYxlyc1RgLpCWYwyhP5EGP5RXlxK8odL9SGD+H0sbh9Ix/grMJacucFc1zlCtU/cLJZSD3eFFVgnUvSWCvRRb95hAoAd609a94erPo3Q7Irw9afAC8KH0i3KTVKz+efrlP0zd0N0YZgSnlY8ZbPnhONHSo0KsUZEfhxMbinF/bzkeDy7B7XWZuNIxBbd7U/D23vn4+mIZfrizCj88aMOzh534/n4vfri7Hr/cGsAf1wbwzZE1uNE4H+um+6Fpoi06U1yxfpYPdiwMwv5lkTi2Mg5HK+OV/OQgAd9bGIIV090Q5SbV4DTh7DBOKbXr6G0OOx9LDjqSgrGArZfMKgh1d8Le2wqOfjZwEmMPcICHmLq0tZsgYHfFhHAPREZ6IDrUARlTvLC6fCbOccr+9s2t+JwQ/+bJfvz85hH88foRzjYOcKaxF/94tB+/PdiNr6+sx6tHaM1bSlC7bDIyUpyQmkCwT3FFUoIHEhN9kDg1gFCPUKCeOiMU02dGYM68iVi4KEFpdVdcNBUryzPR0JCDep6w9YR7KyElTXo7Oxajm7Fu7VJs3iBleUuxa2sV9oux76zBUc5yThHu5w+3MJpxck8dDm0tw9aORWjjQFEwIxixHobwMBwG93Fyg4zv2bixsBNQ06isJL9uzdmO3Xg4WBgoaRYDAno8bdqS0Dfj91jy+22MtJRUjEDdgBe/FPQy1lCDofooGBDSAm9tqdRIIKgP+zs0OI0XCxdw68vyxVG0d4E/n4+THDx/TmcUp+80Q+1RhILk1GWQoK2baI+h/Q/HOLWXMZ7AsdR8BR6mYzHFxwp5sS6oSfPA2tww7CxJxP7KNBytzcTZlmxc4yB4m7Yucb9farOU4+mOary1U9as07wHa3hO1uODQ0345Giz0ttTIP7Z0VX45HA9Ptxfiac7l+LW2rk405iMzYt80ZpmjlXJxqierI8VYerI83oROc7/H+a7/B/kuL6Ied7DsChUHSvixqEqxQLVyRaonWqFrmzKTkkMjtQm4sSqZJxomILjtZNxdlUSrq3OwK32ubjWPBdHl6egPzMIJSEWSLcdiSSzF5HlroNazvQ25sdiX3kajtdz0GrLYczFudX8f21Nw74qSk5xANYWeKN7iRfa8l2xMtMSiyebYH64KWb6GyDJVQPxTmMZnAHYjKGlD4evyWh4mqjBnjMgS41XYEIQG/HzNJCBl5+P9ohh0Bz2MqH+IqH+X9BQexG6z4u0metr8jzQgRVhbcLzRJ+fjS4/I1k1I6E7+iV+rq8oqRmBv52htlIEzFCL9s6ZgTev0/hYNyycPxH1tOz29jys4We2povnKqHe3r0E7YR5E828mQBfzXNYLL5p9Tw0ts5Dc/tC1DZm09BnE+pZqCbYK2vnoLRCbH0mSngNLSvNQOEKwrx4GhYR5osK05C7eCqyF0xB1rwEzJ2fgFk58ZgxJxapYunPlzBOZSRL6oWWHp8cTEsn3BMF3gT584iVlnUT/REtN0CfN5QOj/EjzKXrEYFOwMuqGImJjEgxdrF0Rqi0t4sm3MXWJQUjtdb5emCoFO2SXaOSXw8i3AP+XNaodECS3qXSAYlw9wn1UF73pqXLjVKPAIE4H/PoQYh787Gn9CYl1OWxb5Avw0fphiRQlw1Kzn+Fup6rHoy9jGHuaUSoG8LRRRdJk12wrnkergyuxL3dK/BgWy5u9k3D1c54PNqUjk9PFuHn2w347VEHfn61Fz8+WY/vHqzH9/cG8OudrfjXjW347nAnrtfloDfND6sm2aE9zR29WX7YlB+EvcujCfV4HKuIx5HKROwtT8Da/GAsIzgjXXTgYknrdDFULN3G0wyWhLmNj/RRtYS9pyr37yimThg4BBDqE+zgHOwItyAn/k8783/WBf4RXgiM9EJYmCsmBtkgPz0Ie7qL8PhUFz6+tRWf3t2GLx/swrMnB/Dr48P4/R6hfncf/vlwv2LqH57vxK29FTi0fhHql8Vi9lRHpMbbIWmSIybFOCImxlVpc5ecxqkcoZ5CK5s+KwJZuZOQvyQJBQR6YZGkYdJRySljLW2jhgbS3LyAll6Irs4l6OBJ3tdTrAB90/oV2EK479xUhj1bVuLA9iocI9jP7G/EqX0NOLSjErvXLcOGpvmok2Vc0nbPQRtuRiPgQqhLY2iptigldK0JaWuDsXAw04GbrRGcLPQJVAHwiwTqMKXYl40U/zKWMqq8oPnYnBezIQ3cgBA3oG0LhI11NDn9HgPNkcOh9vKLUH+JUCcYBOT6tHB9tVHK1zRk4xHBLSGbkDRHDoOWmDrtXpdA0ePRSGMUp+xqMBlLex/9MmcFL8OSQHE21kYQ/8YkD2MsirRF6+wQQi0RO0pSOItLwzEFfLT17jzlpun1nlw82ChNLFbgze2leG3rcrwmzaAHy/He3koCvErZGfrxvgp8sLcEb+/kZ75xAa6uScOBlWHYsNAFq1INUDNFB63p49GWacXnpiiJ0UFh6BisiNZD4zQr9M5zw45lgThcKztAY7G3LAKDUnGxhEJSFY/TtQR6RQIOL48lwCfhQtVU3FyVidtNs3G3KQtXad9754ejNdYGhZ4aWOQ+FlVRllg7K5AzhCk43zwHt7oX4F7fAjxcPx+vbsnFq1s5G+5Nw5nV8Ti0KhrbKoPRWehO2TFBTrQ+ZhDocfYaiLEdg0mOOohx0EO4jTYCLTThZTwGTnqjYautuhFuwsHTYJRqE5guQ6Cu8QqhPoy2PvIl5YapFGgz1uPMTl9L2ddgpKVGiIuZD+NgLKtj5DOWz+8VGGmOhBVndXbGOrDm+WKszNYIev67ni5GCtTzF8ahcVU21nLw7ZUNR50E+Boae1c+2tbkY1Uz5aaR1wBBLjdSWzrmo6Wd0ZaL2lVzUVEzE1V1c1BHa6+XWi+SS6edL12ehmUlGVhOcy9ens5rKw2LlkzD/IVJmE0zn5M1GVmE+pzsyZgxU5peRCA1LRxpM6IwnYBPTYugnRPkCYG8Zv0wMc4PURN9n4c/YgjpGAE4oR4h9V0ivRE5kd83OejPkP6kUbEBf4bAP+J5SDPqaMJfIoq/S54HEeCyS1SgHh4TSpsPhqxX9ye8VQ2nVUfvQBcC3UNZ0z60s1Rg7UMTV1bE0Mp9aO0eUgPGjwOBUrLXD34TfJXnQz1KJZ4jXUzdEGa0dGtvGp2XCTy9jDAz1U8xwtsHavF4XykebJmH2/3TGMl4Y+dsfHlmBX653YxfH/XgJwL9x8cD+OHJZnx3fwA/3tiI3y8N4LuDHbjduBDrMyagjqa+KskB3Vm+GFgUgj2E+lEC/TiBfqwyCXtL49G9IAjFiQ6IdtODm40WnJ0N4eBpCnM3U5i4jufRApYuZrBztYCLu9SmoaX7MgKt4RQsNV+c4REi3UVc+EZwWiN1jCPcEcKvxYfaoTSHA8n6ZXjzbBe+vL8NX9zdiq/u7+AsYw9+EUu/I3Vp9uNfD/bh13vb8f65dlzbXYpDG/JRv3wi5qY6YXqCgN0FCXGuiJvshclT/BWop2RITQlCfXYk5i6YRINI5EmXjILCqVi+dIbSQEOAXlOXhUap4NhegI522nr7IvTT1AXqmzeUYPumUlUfUwL90HNbP7G7Acdoovu3lGFn31Ks5+ynLi8es6KdCUMtuBqMgLP+aDgS4k40LTuBNeEu9V0cx+vA2XKcskPQSAo6CdR5sUvqRUBuZzgGVkqDBHUlX2pC6BpJWkZXE+YGejDS1YL2WDXaOU2dMB/zyks0cEm5jFLy7WLlytfE1AXqWmNof7JyQgYQvkaoSMgMQXYtWhMc5gSHAMeUYTZ2JGx0x9LWdRFlp4cMH2MsneyGljnh6F8Uh83FUzBYOpVgzaDFzsHF9ixc68rB3f48PB5YQmMvUuK1LcU8L5fj7d1leH9POT7k7PKjvWV4e0cxHm7IUYB+qn4S9pUFY1uhN3YtD8TRmhicXDUZp5uTcLIxCQer47G7LJYRh0NViTjXPB03ujNxk3GlLY0mnoyz9Sm41DQD11pm4koD/6aVqTi5PAnnSlNxgwB6wAH3cetCvMkZ2Bv8bO/QNk8UTsHW2cHoSfVC3wx/bMuN5nk/A9c7FuJWVy5udEhNlxy8PbgIHx0qxjt78/Foaxau9KXjcMtkDJQHoT7HEfnxZpgRZILJlK4o27GEuQZCOKMNthSo68DLVIuDuwZsdVRb/o0IY30OrrocgCW0ZfAd/go/Rw7Owzk4c6DV0xwNIz3OoBhGupxFEdTaHHB1aeVyHhjy90gnLAmZ6dlwABaoW1IcJBdvoDGMpq4Gd16rk3g+zuM1Vl2diXaCvKszD6sJ7KaWLEI8B43N2ajlAF3Fz7K2YRYtPVuB+uoOwr09lyDPItB5nTTMJeCzecxGRbU0lc4g2DNQunIWVpTOROHSdCymqS+mqS/MT8FcgnzmbErX3Dg+jleOmbNikU6Yp6VHIkXSLzR0AXrMJF/C2Es5xk4OxKT4CQT8EIwJagJejgJxaTQ99JqAXkLALl+TptSTEkKVNI3ERJr8UMjvioyhyUfQyoM8ISV5w2OCVTl2vvbXJtQSPkrjDNr6BIG5G0EtJXcF3gT684bTYvxK02npjESo+9HU5Sigd/VygZu3lOf9S+ldEw+aMOFo6yNrv8fDz88MubPDsa+vGPcO1eL+7qW4vWGOAvWHtPT39i3AtxcqaOTthHoffnq8AT882kRb34Zn93i8ugG/nFuHL3e34mpNDvpo6rUxNmhMdkL//CBsWxKB/StieWJPwalq2k51CvaXJaBnQTCh7kio68LFSgMOjuNgK3l0V4G6GcxdLWHtZgkHD1WFRiexdm8L2PsT7MF2cA11JNRVpu4Z4AjvUI6A4c6YEGiBqdEOaF3GC3J7Bd692I3vHm8n2DfjS4L9e9r6L/f34Pfbe/CPO3vx3w/2chayBW+fasbFbcXYvZbGUBiJzCQBugNSEpwxheCZHO+ttLmLT56AOOlCPjUAyTOClVow8/On8KRLRiGnimUls1BbnYPaWp6otVlYtWo+Wlvy0b46/0+ob15fxiihqa/ADoJ9D8F+YHs1Dg/WEuh1OErAH9hajl20+Y3NtJqF8ciIcEQgL2x341FwNVQn1DUUqDtyGi3ldW343IYWbm+mq1yMJrRiPdqZQN2YJie7B60JdAudUQTuaFr0aJgS6sZi04T6eH0dGGlr8gJXgxahoDVyBEEtFRpV9dYNCXuxei1CW1NsXFMd47TlZugY2t5oJc8u036BuiGhIDdvZcmctR5/N39uPAcFCQsNNThwZuFnOgaxthoEuwkKOWg2zAxGNwEoYN9flYbTLbNVa9c7spWWbg/X5ePJQIECdcmTv7FjOW29RGly8QGBLnX+39hSiDu9WbhMKJ9rScaF1hRcWTMNt9bOwr3+bNxdxwFiQy7ubchjEML9FJn+AtxfV4S7a/Nxu3se7nZRaNpycKs1Gw+78vCUn9EHm1fivY0r8XRtCV7v4L/dsQxvd/Hf7FmJD3rL8ck6zhTWluON1iJcXZmF/XlTsD4zDB1T/dA1PRCbF07C3pJU7F2RhH0ltP5VqXiwYT4+OLAMnxxZgXcPFOPB9gU43z0De+omoXOxPwoTbTHNj/B01kG4lTomyA5S09EIGK8BXwLd1UAd9vwcBepmhPNfoa6kyPj5adLWx45Qmbrc8DbQGQuTcVowEUjz85e2hTpKT9rhKqjzPBGgKytk+D1243XhYKpHqI/h10fwPBmh1Fv3kN3nMc7IzorEypXTlXtHq9fwPG+bh5bVOWiimdc35aBa6rhUpaO8ejqq6jPQIMAX8K+eT5BnobJ2lmLrFTWz+X0zCfN0mrlYejrhPhNLV2Ri8ZI05C9O/fOYPY+GTlOfkxWvQF1CHs+cPUkx9eTnUI9PJIzjAxSgyzEuIUiJmDgx6/8Et0BbjvI8LMpHifBoWj0hL69HTxKjV1l6eLTfnxEW5YuQcB8EyXp0Grk0zpCcukBdin0pjTOkciNhLiCXGAL8ENRVVRpVtdYF3AJ1gbgcxcyHwD70XAxdoC5wVxGd/5kRkNY+trAV83UzQfAEaxTTNg+tW47bnM5e35yHyz3TcasvDa9tn4OPjy7B91drabNd+PXhBvz4cBOePdiixA/3NuOX65vw8+l+fLi5FmeWz0Bnopdi6pJ+2ZwXjp1F0YR6HKeuU3C6KlnZ1HFw5RT054dhRYorYtz1aJdjYe+gDzsPmrq7Gca7W8DC0wY27jYceOyUrkf2buaqTUm+FrATWw+yg3uQPYHuAHfpgiTldgm+oMDxyIx3xXqeULf31eCDy914xgHoy3sb8eXtTfju3g78fGcQv90axD9u78K/7uxSWqG9frgOp2npW9poC3khmB5vi+RJdkjm75oy2UOBemycN08AAXsg4lMDlcqNM6VkAE164aIpWFSQjOLidJSWcFpZKemXbDQ0zENTYy7BnkeoL0Z/TzEG+kuex3JsJTQGN5dj37ZKHNxegyM7ahmEuqxnp9Gvp+mXZ8UgZYIVfC3U4WY0moY2BnaEtC3DbpymUkJVWtOZyQYjY01CndNrXUKYF+g4yYerDSPM1eEgddSllR0NT/LwFpyKW8myNgMdBez6Y9SVLf/ahLnuqFE0cxXQjTTHwohmbkg464wmMGSVDC3dSFsDBgJ3vi6rYSRFI2AXU7egkdsbcYDhVN9cUw1mY1RgN+MAIGV5XfRGwc9opLKJJtXLEPkxjqjPDMJGmu4h2t351Vm4tHouQ2qKZ+F+/wLaupS8paVvW4bXty/j+ckg4J9sXoIH6/Nwqzsbl9szcaktHTe6Z+PhQC7BX4QP9pfhw/0r8b6kaA5U46ODdfjwQAPe3VOHNzhLenVzBe50FuB683zc48D7pJP/BgH+/sZqfLGzBc/2duPHfWvxw54efLu9A18MtOKjvlV4v6cG73VW4e32cjyuK8TlZVk4mjcNmzNj0BTrjaX+lljoYYg8X2Pk+Rthga8OisINsT4vCDfWZuMtCtQnhznTOFyG1wcLca0vG4c5Q1hfFI7iKfZI8tBDtIM2QizVCfSR8DEaBV8TdXjJEkbtEUpzFHkvzQljuTcis6khSx8KTRmE+fkPWbqxviYMJY9O85aSyhICdSX1ws9NbrJK6szSQBMOZvp/Qt1EZyTMDUcrDTT8ONNPiPfA/PlRKC+bhoZVs2nnWQrQm1fzfJcyAC3zFbCLjavAno4aft+qlnloaJ6nvF4mG40qeL1U0M7L0wnxaVhSPBVFy6ZjOS29aFk68hZNRW5esnIUU8+ZP4Vgl0hEVk6CEgL1WXPikM73fRptfWpahLI+PTk1XEnDSEyeEqzYuqRZBNgSAvEhcA8BfQjmEkPgl9ck7y4hIP832H0RFsmvRfghWNlRqsqnC9Cl/osK6tIsg6B+Dvahx96B7kr4BXkrSyAlxeId4K2AewjgQykYeS4hgB96/T9M3dzNDjae9rAnMF0IytgIF9QUTsXxjStwY7AUF/rm4nxHCm6tS8fTvbn44oyUBGjGbw/68NsjQvyRqgHB93cJ9jsE+tWN+OnEWl4AVThZlIaOBA9C3Q5rpnspUN++JAp7l07E0dLJOF42BcfLOfWlqW8siERVujem+JvC014PTk5GcPSygBUHG3MvG0LdFpauVrBzs4aDm9RQlw1IFrD1o7FPsIEzbd09SFbAOMDT3w7+ofYcJe0QFjQeuWk+2NU2Hw/21+Kjix14xr/76zvr8c2dATy7uw2/SCmDGzvxhxLb8fWFtXi4ZyWO0NLXrZqO4nmBSJtsi5Q4e5q6G5KlScYUP8TF+yJuij8myeMUfySnhyi1YObOn4T5tOmF+UkoKJiGpQR7RcVc1NXzBG6Yj1UMaaTR0bYYa7uKsX7tcmzoXa7Y+vaBMuzeUkmoV+PAjmocFKBvq8Jevr6LA21ffQ5K58QgKcCSUB8LT+OxBDuNnEC2EbAT6kp+XKbQsrJBX50XpNyklBtgNGpCXWfkKzChfdmL3UuOVF9DqaktULc3GQdrQz0FzFrKiolXoDV8GH+GFzkBP+452A3UCW4CW0dSLDJYEBIGtG5Z4qisiuG/o8q7yw3YkbDUkY4545Q19LIuWm7YSpjy35F0ga32SLjQ/LwMRiBo/ChMcdHD4lgndOVOpKln4FTjbBptBs6uSseV1bNwpycHjzjoDqVfHm8qwoOBJXgku58J+1u983B1zWxc7ZxDI1+A13cU46NDlfhSugqdbsF3Z1bjh/Nd+Imf9Y/n1+LrE114f3cjHvSX4VLzYpypmocLFTm4WbcIj1eX4Gl3Nd7vb8SH61vw0TqBeAve7WzAGy1VBHgJbpYuxoUlOTi9cBYOz03Fzmmx2JAQjjrOGnMsNDFVbzgmqv8dEWr/B5Fa/wfRev8fEi1fxJJwE2xbHod7mwrw3oGV+OxYDT49Wo139pTgDgemk03pGCiKQdFke8TT0iPttBBES/czGQFvw5HwNhkDLxMNOOqNVqBuzs/YnJ+FmZRn4Oehz/deS/Lp/Cy15AY2P7OhMgEG/Bzkc9PhuaI56kXOxl5UTF3ArqsmyxpfUaBuzO+x4sAvq2PsjbSVVN14qSE0fixcnfQQGmyDaal+yMuLRXn5NKX+S0PjLNStmoWa+tmQ1Mqqllxlo1E9B8qq+jmoqM1ENaFe15StWHp5VSaWl01XYF66MkNJu4ihFy1Lo62roF5MScxbPBXzcxMZSZi3IFGxdLHznPmJCtiHLD1j5kTMeB7pmXIUc49R+pLK6hdJvcRMUqVbJK/+V2iLuQ+BXl4fyqsP5cv/aujyXF6Pip3A3xOkpF4iY2jnBLmselFukkYK0KV0gC9D1TXpr6kXSRdLhyMx9SGoS8rFw9dDsfAhgA9BXR4PgV2e/6+cuqWrI6zdHGjpdvAmQKcTUh2Vs3FmcwlubF+Ksz2ZONeZxJMuAx8coaVfrlEV7Xq0EX882YHfngwS6jsJ9a2qTjMX+vDsSCfeX1+JM0vT0Z3kjboYW7SmuGHTQul0E4ndhVE4vHwSjq2Ix9EyafuVhO1L49CcE4q0UFv4OstyRhM4eFrCxscGlj72nE04wMrNBraEuqO02iPonfxo7hNs4Swdj0IJ8xBZp+4Mf8I9MNweoVG2mBxljdJ5YTgsHeppZR9faMO3d9bh61vr8B2h/uO9bfj1Fv8/rm3Hb1e346fLA/jkRDtu0/4OdM5FZ2Ui8mZ5I2WSNZIF6vHuSE4g1BP8MZkRn8jpmNI8wxOTCfapMwj22RGYmxOLBZx2Lynk9HFZJqelc3myC9AXqGx9VS46Vhegu0M6Iy3Fup7l2LSuFNsE3jTFvVsF6rU4tLNWAfu+TeXYRZPv48BQOncikgOs4WuuAXepnS05dFnBoKMBW5qwpDqMaF6yNM1Ee5SyQ9CAU3KBrS7BrMNpuSEvVtmE5GDA7+dgYCpr2PlzTuMNYUv4iuVpDntJWTEhN9nE+BSgjxHjV8M4uTkqZXc5QCgA58+LncvNUVn1ooBd0jJi6gS7pa4WHE0NYUdbt+C0XwpImdHYTccS7rRCKV3gIEvmCHZn7ZfgZzgMaV7GqJF0RbF0zU/FoYqpOFGdiguNM3CzQ2w9F482FjAKcX/DEsJb0id5uNaTjQurafetGTTgHLy6rQjvH6jAZ8fr8cXJJnx/bg1+udyLXy71E+h9+OY4gb6rCQ/6ynC+IR8Hl8/C3kXpOLBwOo7kZeB0YRYuLFvAyMOpxdnYnzUDO6YnY8vUeGxKmYwN8TFoDw1AjYcjltuZId9UB9m6ozFHZxQydUYgQe1vCHv5BQQzgka8gNCxLyDG4L8w00MLTZm+ONk6F6/uKuP1VYNPjtZw5lCJt3Yux53+fJxcNQMDBTEonGiPWAfJoavD13g4PA1egRsHCg9DNSWf7srZmBU/axMCebzMhKSMMmdNcv9DoC43r7X5OcisSkrvSpVGZZMYHwvQx8qKmJH/xfPj31CXnaiSejEl/GX2J/dhrJQlsxw0pNqnpZbS9yAmygmZGcEUmHiUlaWismo6qmtnoLJmBo08A9X1WbTxXDS2St9RQl2aXVRnorR6hlKFsbRihmLlhcumopjH5aUCccoUYS5QL1yaRmNPU3LpC/KSCPCEPyE+lEuftyBJea4YekY0ps+IUo5DUJ+eMREp0yJp6CFK2kUsXQlZ/RIfouTQh9IwcpSbpWLq8ljMXeA+dENUID5k6f9OwwQgPDJAsfTQCLF1fwXoElL7RVa+SIu7oTICknZRQd2NMHdRoC6mLg2sVVBX5cwF1pJukRCAD8UQ6OXrLp7OSjxH+gsv2Li5wMbZAc6E+gQ/eyzIiMCmpgU4v2U5rm5ZhNNdvIh6kvFox2x8dqqYlr6Klt6FfzwZwD9eHaSt7yYYB2m8m/Hsxno8O9uDb/a24q2uFTjJUbUrwRO1BGtzkjM2zA/BlkXh2LUkUoH6iZIEnChPxrGKVOwvT8HagsnIjnVDkOd4uLoK1M1h60uQ03bsA5xp5g5w8LKHk5edan36BAcll+4WrgqvMCcauguCQmXzkR3fZBsOUi5oXZ6IcxuL8drBanx2sR3f3OjFt7f78ew2ZxZ3ttHSCfQrNPaLm/H9mX68f6gZNzYVY/+aOWji3zk71QUJkeZI4OCUOMkVU+I8Od0UU1dBfXJiACYn+0PK8iZOC0Ry2gSeVGE84SYid2EyT/Y0rFiRiZoaTkMbclFPU29szMWatgJ0rilED8G+vmcFNvWXYMv6MuzYuBJ7tlTh4M46HN3doMTBrVXYTZPvqcnGssxIJHhbwJ3TXztZ700LVxXl4sVM+7Ug3I05DZfG08aEpTHNfRwvTgXqNDc9gl3qfUiqxp5Qt6ahW+qOpYnpw9PGDC4WxryINQlufj+BIACXJY7GGuow1RwDY8mnyzp2gkIaGssKCdlUZECoS50R3dGq14Zy6mL05rqacBzP2ZeJAeGgreTWZcOTGaFuzO+VypKyqcVGUkaaL8NJ60VEWY1FboQ9mmcGY0NeDAaL43CwNBEnpQ5LcyauE+y3ehbgdk8ubvYsVFbGXO3KwYX2mYwMXO/Nxmti6ITll6cbaenSKL0ZnxxuUDYhvb6lHLe6C3GmLgv7CI4tCxKwNjMKbVOD0RDtjWqecxWUiXLOZMs8bLHUyRL5lsbI4mxjNv/2GYTidL6vGTymEYYSM/l+Z+mpIWfcGOSZ6WCxrQGyzLWQOm4kphqPxlRzNaTZaWB+oClqp/tgsHIarq5bjCecFb9DU39b7gVwELq/bqGSajpYnoi1WUHIj7BCDC3d33QUPMe9TKC/DGfd4XDWHwlXw7FwoUFLPn08/x5lBqSkx0bzsxilSr3Q0nUIeN0xjOdAF0uXWZa22ss0+Jf49Vc4C+MALStgRr2sPJYbpOb8XCz01FUpuudhRZlwstWBn5cpJse6Yu6sMCxZEo+SkmSUlU/Fyso0lFdOV6osCtRrG+ehuiFHWYNeSqAvK5cqiylYvDQJi4uSsGjJFAYfF6YoiwzyFk9RUpj5BZJqSaKZT1FgLgDPylFBfH5u8p+pl5z5SbzeJiuGLqtfVBGFaenRmCqlAqaGKXn1P2Gu3PAMVmq/xE0JVUxc4D0E9pAILyXE1uW5AFxAPmTmyrJHMXWaeUR0IMKlSYakXQjuYJp4CKEuq15Co4IVqCtNMWjpQzVihkxd0i8+Un5XGk1PkFUwQ1D3+dPGJf6aR/8r1CWX7uzh9J+mbufuBltnmq6bLcICHLBkTjR2ti3EeU5lL6zPwrHVk3CxNwlPds/F5+eW4cdbq/Dr/S78/ngDfn+yHT/T0p9JjerbA/iBUP9BtmIPchrbmI9dsyLRGG6D6ghLtE3zQH/2BGxYEISdi8NxaFksjpdOIdRTcLJqGg7x5B5YloLC1AmYFGzPWYOZkn6x97WF/QQnOAS6wN7bEY7enFV42sJJqjQGOcI93FkBumuYPTxC7SHlAYLCnDFBygJEWiObF8762lm4tq0Ebx6qxVeXOvHNtR7+vf34gVD/5RaBfo2mfmkbfjq3Cd+c7MW7+xsJ9aU4sCYb/z/K/gJcrmrZ+saDxG27u7u7u+8kO+7u7u7u7u5uJCFACAmQhBAjHiDYMeAAB4gncO694xtj9m7Iue/7/SXPU89qS3fvXmv+alTNmjVnjyxH55ZRaFIUgKZU/lXaNKMyCc2aplGpZ6BF61y0bJdPy0NVmyw0Ve/15ilo2ToLnbuUYAAvNpOCYdQyfXofQp0h6JwBmL9gIJYtG4EVhPoq2qZ1E7Bz82Ts2TaNSn26UerH9s3ByYPzcJJQP7pDC4/GYe2svhjfoxzN00M4mBkWO9QlBBkKE+zaYzTQyY7Alpqub3Kivpo4I7x9nO05SAV3WwK3MYKp6CO9nBHkTNXF/68OfVG+HogL9KZat6RJfAhyD8LAhwpde5cKFP7a6s6Oir1aqbtx8GtTYzWOUpiuSVhvQkP3PdVOgEB3blDHqMYoP2/E+vsg0scdUd5uiPB04Xe2o7psYBYt+ROU2oUn0KE+whxrI92rPlrHe2BUZQwWdsnE5oEl2DeyEkcmVOGt6W1xek5HvDevK95b0A1nFvbE+0v74PTirnhnUUd8uKo7bmwfim/emIJ/npqH79+Zi78fm0nFPh23to4y7X1PTO2ALf1LMa9lIibkh2B4mh8G8PN6RbqgMwHcns6lnX0dtLGrjda2tdCi0Wtoa1cHfXycMYnjZSKF0IhwfwwP8yHsPTA+ntd5aSY2tirBhhZF2NCyEKtb5GJmYRxGpwVieHoghmT6Y0RRKBZ0z8GuKe1wamV/fLx1OG7vG4v7h8fj9s5huLK+Lz5glKFy311DizG/bTz65vijMtoNWf52lrSLtw3iPRsjSj1ZeA41p6LGbMFU1X6EusmnM2rSJKmiM1etHyDU3XhOPKqB7snrRHB3I7zd7OmYdQ55HclBuzSobc6h+gMpfae1DErr6Rjm5YioQBckRLkhJ90fLZsloG+vYoweWUXx0goTJ7Yx7QImEdwTJnfC1Bk9MVULiKZ2w7jJXTBuSmdCvROGj2uLQcObY+CQKsK7pQG6rN/ApujRuwzdepaid78m6DtAINdkaFOTWhHYBw5uS9i3M4pdMJdC79y13Ch0K9TbEeoCess2BRyTqnbJNGkXKXVTvdLcotCtVlmVZ44CuZS6Nf0i2AvqeUWCPEHOxwzUCXtLyiXXgF1Qzy/i6wj2Qqr2sqYlBuwqZRTUlXaxQl1AV9pFoE/PJair0y+WrewsABfILWkYQr865SKg67Ye1/NKzwjqeq4a6YJ6PKFOQPKCLC+IwcSBTXBgeX+c2tAPb69shzcXV+D8plYEYn/8dGEynn6yEC9ursbvd7YQ7Lvw9DqBfnk7fr24EY9lp1fj250zcWl6b+zomINZeYGYVhiIJe0SsK5XJrYMzMOeoYU4RLV+bEwTnJzYCm9Na4ejtM0MsydRhbak4s5IDUBSZihisiIRRlUupR7HP9oC9QhCPQKx2VTtdABRuapVD0FCbjjS82JMvxftblRWFo5B3XKwbW4vfLxrEr54YzZ+OrsMv55fgyeXGVVc3IJH5wl2Av3ZmR148M4mfH98JT7bNwvnNo7EYUJiyqAitK4MRXGeLyqKw9CsIgGVFdVQr8pCk2YZvBjSUWEslbeTedGkEurZ6NK1jEqdIeWYrhg1mqplcnfMntOfUGcoOn8wllGpC+qrV4zCpvWqfpmM3VunYh/BbqC+Z45R6cf3zcahbZOxc/UYbJw/CDMGtUS7fEYnPlTojnURxoGofHqYixMh7Ug1rdWjWgzUwAzSAOXM3Zyo2h1NG1wvezv4EaYBgrBdPVM7ronTcEI+0sfV9ABRSsabsHUjkD2otn0IAz8Hgp3v7avFSVTqXnxevVw8lL935GeplE4w5/uZygkqRbNAqWHdaqh7mfSOqmAiPVwQ5eXK7+1goK4NNbQ3qqpqfKj2gxzqIMmjAcrDnNA7Nxgz2mdgVe9CbOhXiK08J7uHl+MwRcFbMzvinbld8dZsQnBmJ7wxs5WZXPxgVTfc2jUc3xybgn+cnMXoaxru7x+Pu7vGmCqXC8sty/nfpmo8MLoVtvarxMpO+ZjdJBFjsoIxNM4LQ6I8MTTSG8OivTE6IQCTKDAWladjd3dGfuMH4uzEwTg2tDv292mD7V2aYlePKhwZ1B5Hh3TA3j4tsJ2qcX2HfCxomoRpJZGYWh6J6c1jGXlkYfuEFnhzWU+c3dAfF7cOwo29Q3Fv/zDc3DkA51Z2xpuzmmPPqCKs6ByP0QVe6JrqgaokX+SGuiLdzx5p/o5ID3RGsp8zoj0cEMjfXCWiSm3pHFkWhmkuRBUtjKBUkWSnOQ+1eLAodasJ6Kp80eSoyhhNA7CGtY2DDiHQTW26p6NR6MF0/tF+rkhkBJIa542C7CC0bJqIHl1zMYgOcsTwJhg7thWhTqCr7/nothg3UTny7hg9vhOGjW6H4WPaYcS4dhhGEdd/aBV69ikzc1CDh7XEgMGqNy9DVwrCrt1LCfcK9Orb1KhzC9Qt5Yv9BrQ2St2aQ1cZo4DeQTBvX0RTrbomSaXSi9CMzrVp8xweVd5oKUu0QPzPGnQB/c/UStofqRip8z9z6Jb7BcVpVONS5TzKCPPCkkwDdpmgXliWb9IvgrpMjb7UG0Zgl1JX2sWaU0/KiDOmHY9SMgVuC7xlVpBbb1vv6yilrtSLblcjvUaN8IRYRMRFICE+CFWl8ZgxvAr7ebG9yQvrxNIqvLuyGT7e3g5fvT0Yv16ZiWc3l+DFnTX4/S6hfmcHnl3ficdXt+Pnc2vxUPbOcvx1yyRcmNwNOzvlYn5xKGaWBBPq8djcP48hdLnJqR+gWj8ysgzHxzXH8cmtcXhSa6wf1gTTepSidT4Vd6IPsgjsNKqcCA6mqMwYJOUlIzYtGrEEe3xmFGJzogh0Aj9H1S/qnx6BtNwYs8l0LpV6RVkEBnVldMAQ8KMt4/DF4Vn4/q2FePDhajy5RKhf2GI69z05ux2PTm3Bj8fW4C/7F+H61sl4h4N+F2Extk8empeFoDDHB+XFVOpNklBZmYJmzdLRtFkWo4FEXgDxKKpI5MWRxFAuFc2p0ttQvXcm1HXxjRjVBSMI9fGTumLmrH6YN28gFi4cguVU6isJ9HWE9eYNE81k6Rbazo0TsX/rFBzZpbLG2Rao75iKPRvGY8uioZg3oj06MBqJIfSC7GoZpR5C1RXiTHg7SlE5wl+VKBy82lxYYPcnPH3ULdHBnkranjAmfG2o5FUl49zIDNgIrUL1d0c0wa6UjA+Vvkvd12iv8zahQTWtenOZoO5rTxDzNVohqs0YVLtsQndCWfl1TypGmVafqm93hBS6jxvC3BwR7ko4eDhRYdqbPLA7FaUXv5ccjhfVfbBjfST72KE4zAWdqHAntcnAwu75WNo9Fyt65GBVz2xsGVxs0nZvz+2GN2d2xiFdR9Oa4+TC1ji3tjtu7hmGL9+YiL+/OQN/PzEDf3ljKr46NBlf7J+Crw/NxLfHF+LHk8vww4nl+O6NZfh67wJ8smY83p3RD4dHtseeAS2wgwDZ3K0MW3tWYN/AVjg5rhs+nDUElxaOoY3GuTnDcHpqX5wc3x3HRnXEQYJpN5Xm9r7l2Na7BJv4ndd2zsKqzhlYy++8dRiv/amtcIJK/PTaXji3pR/HVz9c2dEH13b2xrWtPXFmcWscmcr/PzwXc1qFoF+aPTokuaBFaiAK6GDSA52Q7O+AjGB3ZIZ5IdHPjUBvYFaQ+vEc+RLqmsyWQnci1J0aEtJU6lpLYNYRKKdOhy8zgOc5kyPWvItMkZfSZ368psK9nMw1oWvDQJ0W6++GlAh+j3gfFFFMNa+MQ8c2aQR7DgYS7KNGtsCECe0xblx7jKDyVvXKmPFdMIrR6tAR7TBoWCsMHN4CQ+hM+w1RXXkRQV5BcDdB917l6EKgd+tRRkUumDejNTdpFk2KdunGyJnjSspcpnSLoC61rhy6gN6yVQEtH62o0FXx0rpdMSNqpV8s+XT1fxHILTXnSr3k/QFua5rFOhmq2/nFqea+gK//V6ymXYS2ShczsrXzfwJy8lOqYZ5pLL+oupd6oVaSWjbKsOxjaunoKNUuoAvsgrpUutR6UkYCga30igXaSqu8DHRrnl0K3VrKqON/pl8o3WOSIpGSEoIWZXGYOqgCu+Z3wrGl7fH28hb4cENrXNnVBV+9Mxy/XJ6FJ4T6s1ur8eL2Jjy/tYXKfRtV7xZCfTV+PrOcYFyAL9aNxpkxbbG5TSoWKp/ePBrremZh57ASHBrfBEfGVuDwqDIcHVWBY2ObmTzpISr2zSOaYn7/CnQtj0VusjdycsKQU8o/gOo7OiMScekxiCPU49MikZAVjcQC/mHF/KOKCfxi5dSjkZYXjcxs/j9ebOVU1gM7ZmLDpA74YN1IKvBp+PbEPPx6diWeMKp4rvLLc9vw+L2t+PXkRnx3aDnu75iDyxvG4viiXtg4pQ1GcCA2rwhHSX4gKkqj0LRpMioqklFJpd6kKb12WRI9cgKKq6HepHkKqlplUh3kmcUPvfo0x6Ah7c0quHETu2L6jD6mCsakX6qV+pqVo7Bh7ThsINw3rRmD7YT3Hqr2gzun4RijhuP75xDw03GAznLHspFYOLoTOhYz7CLUA2xrIpgDMYiqO5gwDyTMg6jKtaONoC4F5m3y6tqsgjC3s4VqzdUxUfXjPhzMMqU91E87NsADcbQobxf4E9KCumu9mvAlmIOc7RDqIcVmD0+C171RXUJdJW8NzISsD81T6k9RAoGvlaleVPUeVPkqgbSkfKTQ6Tz4/rE8mv7vVPmmKySh7sPvqMnTMMIj2dcJuUEuaEZF2LcoChNbpWNel3ws6VGAhZ0zsahTGtb1K8JeKsOjUzvQ2pn2tG8vaosP13TDJ9sH47ODY6nSpxqwa6L0+7fm4qdTi/HgzCo8OLsav55ehZ9PrcSvpyhI3tuIX06tx/fHVuCL3bNwgw724tKhOD2zN05O7oI3aaem98D7dMrnFw7GJZ67a6vH4irP35XlI/AxX3tucX98sLAvzs7vjffmdMfZOd3wPsXBmbldcGZBN5xd1gNnVxHca6XSe+D8lp64vKM3rhDoH2/phnNr2uPk3KZmd6Ptowoxt300+mW5oGWcI0pjPJEX4WUUerxWkHrY0TFqoxM7BBHAvlTh3kqNmQiJ8KajtKzurWcmSC1QbwRnwl9gV6WSB52u1LnmYJSqM8b38ubjpqsnrwlFb2HVVVUG6n7uhLoPMhL8UJgdgqqyGHRonYpeXfIwqF8Zhg1qgiGywVUYPqyNST+OHNmR4qYzhvM4mI9pgd6QkYT70BamqKB3P014SokT6t1KzVH3lUdXlYslzdK0Or1SZJkE7Vpuxphud+3ehMdyiqlCNKcqb1aVjaoWOaZ8Ua0BrFCvbJqN8koCmhAvb6KUi2Xx0H+q8T8nRAVzgV6PG9CrLUCJVDkVNxV6NoWmTLctKp3QVv68wFKjLqhn8XZGnkoXtZKUryfQZZosFdhlLy8+sip1AdwK7JdNj//frBrphHoylW8KFXF6KFoSppP7F2PbrLY4uqQdTq9pi0vbu+DmwT74y5mx+MX0ellOsK8h2Dfi2Y1NeHp1M55e3oQHH63Gj6cX4u8HZuD2siE4PrASqyqjMb8kBEtbJ5h8+tYhBdgzpgwHx5bhMBX7sbFNcHx8c5ygwnpjWjvsntga68a0wTCqsuI0b6QR7KkqV8wKh/qnxxHm8myJ6QR6FkFOFZ9Uwj+yNA4ppbFI1/Z1hVTqueHIyw1BE0J9MKG+nqrh7GqGtzsn4O9HZuJfp5bgIdX60/P8/lTqD97egB+OrsJf9yw0DaM+Xj8Kxxf3xJrJVAjtElGc74+8bD8UF4SjjKq8lOq8rDwFFU20zDiZF0EyyiqTGb4lVyv1TLRok8vQrwhdujah0tCkTxszmz9xcldMndYds2f1xsIFg7Bk8RAso61UeeOKkQT7SGxeT7BvJNi3TsLh3dNxdO8MHNo5lVCfiN0rx2DZhO7oXpGCRF9bBNnXpjUwtcna6NkodapyDUgpLlUySH15877qyNUCV5tfuNqoOkaTmxbzpVNQvbqgnhCkntnuZucc13qv0l4jdOsigANfUNckqiAsqGsxk1IuvnxOYDCOhLAwCpBw8TDVMoQN4R5AR6NugHG+blSX7vz+zoglkMLpdPyoJL3slBai05Cq52fEUSWmeNkjJ8AJzWK90Cs/AhPoMGd3zsPMdumYVBWHOW1TCPYS7DNgb49jM1rjzTktCc9OuLxRe36OwP2DEwn26QT6PPx4ahGd+nI8/mCtgfpPpywNv/51ahWefLgJLy7uwPMLW8218Yiv+efbS/H1wTlmS73b2ybiznbZZGOqaf/m0Dz849hCfEfV//ejc/GXQ7PwV9o3B2fgS0YE97aNxI0NA03d/M3NQ3BtyyBc2NAHZ9Z0xenVHXlsj4+39sA1gv3Chk44s7wVjswox65xxVg3OAcTqkLQPr4x8vzrIsXbBin+TkjycUCkG524fT3487z48Rz7ykET3Co1VT5dVS+CusoY1bpBSt2N14ag7qSujZrQphq3RFTahJqOV+k4mqAu0zWk3vyaX9GcSxAjPkVwcf4eyIxm1JAShpKsCDQtiEbrykR0bpOOngR7726F6MZjj65F6Et13ad3FQb0a4nBFDeDh7RDv4HN0bt/JfoOsmws06efxaTEu3avMGrcmmaxmsmZV7cAaNu+0MBc1pZKvF37EnTsRMB3LEObtkUG6lXNcwj13D+gXkXlrsqXCsJaPV5KCWi1BxDQlYL5/wR1qXVjqlwhsKXQLWpc91PNxKhgXlSaw8ezkU9lnp2fZipYtIjIkk+3lDPKNDlqXXT0/w/UrfCWYreaVcHr+Wqk16gRlhSBaJ6ctHQp9VhMovLZPrsd3lzZBR9u7oEb+wfg0xPD8e2H0/HrJ2retQaPb27A05uE+Seb8fzKZry4uglPPl6Df74zF1/vmoCrVCkHehVgCYE+ryQIy9rEYU2PdKwbkIntI/KxZ2QhoV6KNyc0pQJqgTentcHxmR2wn0prO1X1VCqxlrmBSE9wQ1KqL+JUi54cjDh9zxzlnqKQmBlpdjpS9Ut8UTSSS2KQQbjnlMTzR41GUWEYWpRHYES3bGya3IHqaDBubRuNb/ZPwvcnZpkqiF/PrqJSW40fji3D39XCdfsMXKdKP79mCI4t7opldD5dW0ShKNcf+blBKKFarKAqLy8jwCssSr2yWSbDuTReGKmobJ6KZi3TCfQstGyba1SDLjZdkEOGK7fYGZOndsM0qr05c/qYBUjLqO6WLxlqVpeuXj4U61YNx8Y1o7CF0c6OjWOxb5vq1idj39YJ2KvFSctHYfnEHujdLANpQU4Ic66PEMI0mINQjboEdU04KuVimjFx0KvyRcvAtRzci2DXZKkacLkTBKbHB4/eHNSaEBPUE4O9DNjVPsC94etU66/AvUFNqsB6RqWHejjzc2zhLTUup1AdDXhrVaKjBehWqLvbE+qaZHVS6E5Y0ynE+boilU4jI4iKz8cR0ZqsVSrIRpO2DghxVXrGERFUjRF8v3iXRsj0tUdllCe650RiBH/rsc2TMbqS12uzeKr2LGwaXIGDE9sQ7K3M7knvLemESxsI9Z0jcf/ARHxzdDq+e5NQf2cxfj69lLa8GuiLjf18mtHbuQ347eOtjOC24Pcr2/BfjEJ1fT9R19Fz6ygEqOY/WMfrZg1+fm8Vfnp3BX59fy2eXeQYoD09vw6PP1zD6G8tHQIjgHcXEfCE/84R+GzXcDqGYbixfRAubuyFsys74b3l7XBmZTtc3NAFVzZ1x7nVHXBqcSvsnVSGtUNyMLtLEnrluKMo4HUkuryKOLcGiPW0MxblbotwKmdNkKv1gj9h7CVnyghKFUeqeDF16VZTOSOdqwtfI5VuUjD8zc3KXzoFs+iIj8lJ65xqwZHArvMtsIfoyGtIHRrjAz2RERmA3Phg5HNcFmeEoTIvEq0r4gn2DCr2IvTpXkorR28q6D49qzCwX2sMH9oRQ4d0QJ++WhxUhh59qMb7KnUiE7ibGJhbTXAXuNXHRercCnQdpdKl0DXGWlGFC+at2+g2VXnLPJN+0QSpTA28KqncK6jSKwlwgd0AnceXl/dbUy5WZW69bU3BWFeLWkBOQOenGJWuYx6hXVCcbaAuyy2wlCVqgwzVqGv/Uk2QZr+k0C316ZZeVZbUi9j2f6ZfXoa4oG6FvOzlNEw10mvUCE2KRFRyOFJSQ9C8NAZTBpZi36LuOLNpIK5oZ/Mjo/DlO5PwzwuE4HWGqzd4gd/YjMc3tuLJtc14RpVuoH5pNb5/Zw7BOBpX5nXH4X6FWNUsCkubRmBlx0Ss6pmKtQMysG1ELvaMKsARNfWaXIU3p1ThGMF+ZGpr7JnQEtvGtcaCAaXoTRVWkuWLzEx/pOVGICkzgl+e3zM9CklpEQbqCbmRiKV6iy3k89pomio6tzQBBUUxKC4OR+umURjTkxHCtPZ43zSCGoEv9ozBX49MpLqabmqWf3xrEf5xSM5oBu5uGoePVgzEu0u6Y//sFpg5IA3tm4ZQoQehkCq9tDgW5aWJVOpJtBSq9XQD9/ImqYR6Ci+cVCqCdAI9B63b5/Ni5MXXuYIXazMTcmoxxaQpXTGFUJ81h0p90SAsXSqlPsg091q1fAjWrhxCtT4cm9aMwLb1o7F783jsFdDVQoAKfhsV/bIJ3dCvRRYyQ104sAX1hghx5iD3IOSpqgI5AKW61C/buXEtqH2uJwe/wK5diATaP/KpVGnuBLsV6tGEbXygB2L83QhhArlRTbjUfxVuhLsWNBmoe1k23NBScjkFz+q8vQ8fU8rFg6rcnRD3ZOSgz1P3Rl+G81rkFEmox1KBpwe6IT/cG3khHkjRnqmMKvwJGPV7D6dTCuXfE8jvGETwRPC7JXrYId3bASXhHuhAiPSlIx9KETKuWQJVeypWapcuLbufLGuBd+Z2xPmVfXFt0zDc5jX52R6C/fAM/P3YXPzjxHyLqZsjz/+PhPuvVO2C94tLW/Bc/Yuu0LQ3AIXLb1d5vLYV/76+Hf91fRd+v7oDLy7z+v9IxQGb+Px2/Mb7Tz9ab+zFpQ18rzWE/kJeZ9PwzYGx+GLvSNzdMQTXtw7ARW2msaozzi7ndbmiA86v7ozzq7rg7NIOJsrYNLwAszolY3A5x2ScAzK8aiLerTZi3BrS0TVEqGMDs3I0utpBRvF8BDrzt1eFS0Oq83p1TeM1pV5k9g3qwK5hXdhLtRPqpvpFRqdsMctciOmgWQ11LU5TFZXmT0x/fip0mRa3xSjSotNPCfNGepQ3suJ8kZPoj6L0IFQURKJVk2R0aJmNzgRut05l6NmtGQb0bY0hgzti4IDW6N6jAh07F1B5F6JrDwonkye3mHLkmvS09m8R0NW/pW37ApMvF7zbtS9F5y58nmNL903+nDDXUUCXUpe1aK02u5Y8uhYalTdRYQMBb8DOxyq1AEmtAiwLiwRwA2+aQK77An2xatBlmuisngwV2AX0jOwkZFJlZ+elGJArly4T4FXOaKlTzyDIU03FizWHrtuy/1+gblXoVohbJ0dlqnyJSYz+zzr1kOQoRKREIDklGM1LYjFjSFMcWzUIl/aMxe1D43H/xGR88+4sfH9hGX7+ZCN+4YWuxl3q8/KIKubpx7yor2zEo4sr8f2p2fhm9xhcX9wLJ0dUYkfXdGzkxbmhVzrW98/EukGZ2DwiBztH5uEww8u3pqlTY3OzovQQB+LuCc2xc3xLrBnZDGO7ZqNNRTgVciAyc8ORlh2JFKVfaMnp/L5qtZtPpU71nFASjZSyOGSWJyC3JAF5BVEoIdTbNo/C+L452KEFK6v74jpDYCmmrw6MZkg9Fn85OtksE/967xTcZ1h9c8NwfLCkB04uaI9dMyswrnsUqooJnpwA5OWGopBqpKgwFkUF8SjMp/MoTKTzIODLlX5JsqRf1JK3OvXSgRd0V17QPXs3R/9Bln4wYyd0wPgpnTF1RnfMm9+XYB9AxT6Aan0QVi0bhDUrBmHDqmHYvHYktm8YjT1bxlOta+KURyr33atGYd2MfhjWoRD5VK6Cur9dHZP/Vu13mAY4watUiFqoOjWuSRPYqcQ4kA3QOfi1R6VUm5smN2leVNqBat1LmAvo6h+j/Uy9bGoboHvy6ONApe5ugbr6s1tWqPJ9qdS9CAAvPUZ4u/Iz1AvGk0BXykfVFx42dDyEgvK/0YwA0v1dURYbgCZxASgIdkeC0jB0ROF0CmF0CCGEjS8VZ4CtQGZnUjFx/Gy1GC4lSNqlhaIfnffoqiRMa52KJd3zsHt0c+wdU0XRUIk3prbBqXld8aG2Y1w9CNc2jiBUJ+H+3un46iCv0yNzjP3t+Hx8//Zi/Ou9FVTiVNkE++OPNlCsbMSzqxvx5PI6ChbC+soGPCfcf+N1/9u17fj92g48IdAfnF+PRxfW48EHa/CvMxwjZ5fz9kozv/TdW3MpICbjy71qFzwYn2zoh8vr+uCjVT1wbnkXfLC0I60Db3fGh0s749T89jgwqQoLu6VhIKPc1knuyAu2YTTTAEm+NnSGjHZ4DrwZNfk0qo0wRjKxvpp89jCLjbxsLXXpWgHsWL+OSbs48fdzoHq352+po4ud5joseXcziV0NdeOcFXXRVLkk5W+FulHrFAQvW4SnIxL83ZEa6k3V7o20CA8kh7shNcodWQm+yE0JRHE2x09ZGtoQql3aM2Lt2hTdCOJOnYrQsWM+AV6ILlT0nUye3KLIrTlymfLnVtPj7SmSpMYF8vYd+H9oVmWux9u2Kzb3rTl1Vbyo2uWPipeqnJeUeg7HrTozqvLFkmYRzHMKkkzpokz3DdgN0C216Cpd1IpRwd2SU6fyzklGVm4KFbuqYSx59fzqPUo1War9SdNz1ZHxT6j/mXaxwF0LjwT2/1v6xQr1l8H+skK3moXo/BeaGouIVAIyhaqAUJ81VFvYjcT1g9NwjyHrF2/OwtenqWgurMK/rm0h1HcQ6jsJ9Z14dHkboU4lwwHw6CNeyO8vwA9HpuKzNYPwweS2ODKgCDt6ZWFzX9rgbKwfkomNw7OwdVgWDowpMFB/e3ornJjaEsdmtMHBaa1p7bBtYmvMYcTQuw2BWRSK9KwgpGSEIi0zCpnZsbyvlaMEeUEMEotpZTFIrUhANsGaX0orikVlZRQ6t43D5EH52D1bUO/Fgd3PtDi9v28ovtg3HJ/to3LfPw5f7B6H+zvGmCZRZxd3wvH5LbBjZhGGdw5AZb4r8rIDkJ8Xhvz8SBQXMYIgyIuKaNqEozyNJzmJFwUVPD+/snkamremUqdKad9RyqMKPXqr53NTDBrWHKPHtyPUVbtrgfoiwlz9p9esHIbVyy1Q37h6GLasH4ltGwX1cYQ6gb6VR0J9/7px2LZgGCYwVC1PDqRaaww/29pU1LXMohOzo5Gz8ttSZIS6TU04NnrdbGNmQm6pOQ12QtaJasyFQHfV7jg8+hO24b4uiNKWZV5aOchBbqt2vUq91IWfY30EEfyh3s6ENcFNoKurn95XMHenQncmJJzkNKjONTGnPU5VgaGUgMnJ87tp5WhGgCuaxAehZUqoAXthqBfSfFwQw+8fxvcKVDqGKjOQDiLczYnmaCplEgj3nBB3VMb4onNmCNV6HCa1SMac9ulY3bsA6/sWYjOvu/2jGAVO64Qz83sT7FqcNBw3GO3c2zmN53wOvjo0D18dJtjfmIu/v7kQ/zy1lFBeiQcE+8PzawnyDXh6dT0eXlpj5oseXlxN4bKej28y1/wzKvoHH67Dj+9qI44l+MfxBfjrG7MpFGbzOMccvzlsWRl6b/twXlsDcHVtX1xe0weXVvXCR8t74PxSdYAk0Bd3xrtz2uGI9kMdWIQxlRFoHe+K/EBbJHo2RJy3LVKC3JDM3yzcleebv7lP49qMzvhbetMBe3uYNgy++r3521sqXjQRqnPAc0KQC+7OBLmqX6yrf62muRdjUuqEulIvgXTQaudgNeXTZYE8h/6M7tTaIYKRV4IfQR4i1e6OpFBXJIW5Io1iIyOWUXZiIHLTwlGSl4CmhGMV1XLrFjnoSEHSo0cp+vSpRM9eFX+kWKTITaqlg+7T2lsWEHWkOJLpcasiF9hlVmVuBb2Ouq/KtCYEe5MqC9jVGkBH02aXVqbNL8oyOXYti4msUM8tTCaMCWjCPbeAYC+y5NL/rD9X7tyi2qXYBXHBXJZboNep+oVA51HpF2MEvlruZlHdW/PpVqBn5P1/z6m/DPX/mwn0/wH1kPR4RKTHIIFQb1YchxlDWxDqo3H9wAzcPTKDSp0X5+nF+P7iOir1bQT6Ljy8sQdPZAw7n1/ejN+p1B9fXIVnH1PtvLsAX24ZiQszO+KNIaXY0j0Na7snY/3AdGyhSt86MgtbhqZj36gCnCTU35nRGie1nRgv6jdmtcPxmZ2wd2o7rBzTHBP60nO3SDSTnmlpQcjIikROXjx/QC2nZciSH43Y/HCTfpFSz22aiuKm6Shj+NeqTSJ6d0nCzOGF2DNXE6XqNNkLd7b1Yyg+CJ/vHYJ7u4fgy/2j8BWV1NeMMG5vGkS11AaHZ1Vg45Rs9GnphrJcFyr0YBQwrBTUC6XUixONSs+jWi8i4MsqUsxnyiqbpaKqZRbVOtVDOykP9Z1oii49StBnQDmGj2qFcVTrU6Z1w5x5fbBo8UCsWKFujaOwlmBfu3IoNq0d8QfUd20ag92bx2AXb++ket+xfAQ2zh2Eyf2ao0VOBJICnBDkWA9ehLqfwmYqLPVFV3mhh4NWEdaGQzXUlXJRnlt7izpr8BPAjlRo6q2t/h+qXgnxdkS4j9I4gnpDKnRCnWrfy7YOvOzrmsZgoQSrH+Gr/tuu/P96Xw8CRf3UzXvKYQjsgoidjaVOmqG/KmhUehnr4YDsQDeC2R+tkoLRKjkYbVLCUR4dgCQ+F87X+TesQ0Vah1CXMqQTsWlkttqL83JDWoAUrDuaxXqjV044RpbHYmxFDMaVhWNKk0gsaJuMjb2LcXBMG7w9owfOLOiPc0uH4OKqEbjCa/vm1om4u2sKz/8UfLZ/Gr4mhP9xcgHBvgT/en8lfj2nklcp9c14TLg/vLgWDz9aS0W+zqjyXwn+f51djR9OLTMw/+bwbF5PU3Fv10Tc2jYWN7aMwa2tY3FvB4G+YxRubRmMGxsHmt7pssur+pr+NWcXdKZ14Xdsj/2jm2JD/yLMapuCnpm+KA2yQ5pXY8S4NkKMpwMSA92RGOBmunGGMKryZ3QUYOBrR9BaJsjNCtJGDWBfrw4cqNZdVeXEiEnnwZG/qY5ujIQsERsVOmFvwF6ddpGZBl58TFCXUvfla7XPqb8jH5NyJ9T9eM69eD15N6pDx2KDKC1GUv8ZX3vEBFDBh7hStXsilY43MzEI2Ty3OakRyE4PQ3FBLFpxfHTrWoLu3UrRpUuxgbpy5e2qJ0AF79bKhauunGAWuNu2KyGwi81tgV2qXGZV5S1a5v6h2nW/SRP1Tc9k9JxlShi1ilQ5dU2Svgx1VcGUqT7dLDCyTIgWmzYBltpzqW4LvC2VLkq7vJxbfxnoArwl/SK1bkm/SKlrolQgt4Dd0nrXmlOXercoeKViXippVBmjer8Q2IK21RLSLBOn/1utKw1TjfQaNQJSYxCSGskHA80OQeP7V+DwisG4sm8y7hyegvvHp+NvZxbiByqVX65txoPr2/Doxg48vakadeUaNzIcVXi6Es+vrcTj80vwt0MTcXl5Lxwf3wSb+6RhVY94rO2fgm0jsrBjVCZ2EuwHxxUR6s0I9VZ4i/bOnPZ4e25HvDmzAw4wdN4ysRUWj2qGkT0L0KZJPPKzg5GVEcJQJ4o/CNU6gZpSxD+K3zk2LxyJhVHIqqBirko3ZYXt2sVhaL90LJ/SFIeXdcf76xj6buhLtdYPt3f056AewIHXF59RuX++jZBX+9XVvXFydivsnlqO+UNT0L7MGQWZVOo5IcglQPNyaXnRyC+II+AtVlgYR7WezAslGRW0JlVU6i2yjFXRWrXK40Wq0DALXXsUYPCQZhg9qg0mTuxkKmAWzO+HJYul0Edg1bKhPCqfPgZb19LWjcGODeMJ9QnYvXEioT4Wm5cMxaoZvTGhfzO0LmSEEuqMUJf68COYfbTMm4NSnRhVSujtpBRJQwN0B+1ExOfcOEi1x6ijTQM4CL583oUqTgPd18UewV58PypxLTZRO15Pwty9cS24GatjqlxCPF0Q6E5lSKBoezrz/wkPmcJ7EwXQnAliZwJd/dW1oYYXX+fP56NcbJHlT6VOqHdIDUPXjAh0z4pGywQ6bm8HRBEaQfyuvnIEjfl32NjBpV5D/n18zsMLib4M+QO8UBzmhTaJAeiZFYI+WQHonuyGvmneGFUQjhlVyVjTuwx7R1MoTO2Bd2b3wXsL+hHug3B57XBc30TYbh1D5T4e9/dPxl/emInv35qPHyhgfjy9FL9+sBaPP9qMh+c2UJGvxa/vr8Iv7y3Hv04txj9PzqMSn0lBMBWf7p5IJzEWV9YPx8XVQxgV9Mf7i/vg/LJ+uLJ6MNU5FTrV+bW1vL+mr1HpF5YS6AsJ89kd8MaUNtg+rAKLumRhQlU8+mQHolkUoxE/qnMvG8S4U4172lIVa4FZY0TyvIS52cNPKTNGM1on4M3fVektZ6VYCHTbOrVgX7+ugbqUuoBuz9fq6EKnb7kGlHKx5Nc1pyKYu2lS3U6tkutbylz52kBCW0D3YzTnx8eV5gviNeDD264Na/JaoxigePDVnqjOjOS0P6oHxQEt0s/eLFJKjvZFUpQP4pSiifOjSIpBFYHbkqq9ZStGtW0LaPkUQcqdFxrF3oKPq7eSihGaNM2wlCcayzVKvXUbSz267rdomY+WBLqcQBMVLlRmcDz+CfXScqVQCGutEBXUlX5pkmtua7OLkgr1fRHUVWeeThUuqFuUucAuSFuVum5rUlR59KxclTNawJ6d96dSzy/SitMcaPGRoJ7B10iJp2UL5klQn3VZmmCeqd4uuq2J0D/TL6kZNClxAjw+KZaim8AXzAnwOAI8NjEa8cmWxxMF9uSXlLp/SjQCk8IQEe+HXIJzcNcc7FjQHRf3jsWnxybj65PT8O3ZefjxwlI8uEK1cp2qXKWMN1WnvhEvbq43bQNe3CDUr68g3Jfhp7Nz8em+UWZ7rj1ji7BpcAYtDVuGpGLbsDTsG5ODo5NKCPWmeGd6S9NX/b05HalauhLuHXF0RlvsmdoaGye2xPxhTTG0cw5alcWgIDsEGZmhSMmOQHphPDLL+COVJiK5KIaAj0ZWeTyKmhGuHBzt2kRiwvBc7FreDWe2DcelHaNxbdsIXNs8CFcJ9mtb+nBwd8WN9d1wc01XfLK8Kz5a3IVQb4sdU5phQq8ktCj2RH6GF7KzQgl1KnUCvTA/FoWEenFRgqW0kZ9fUhyPkpJ4VBDuzZqloUp9YSpTeXEloUq7I7UW3NPQrVsBhgxpTqi3w5RJXTF/Tj8snj8QSxcMwir1gVkyHGuXj8LWNROwfe1EbONx54Yp2Ld1BvZvnoFd6ydj+8pRWD2nLybxfTpWMGKJYkjuRqjb1YZHw1pwrvuaRRU7EcpurlTfjgas9vXrwL5RXbN5tBMHpPKrjgStm70tvBwdCHQqfg83KnX3P6CtFaJmE2KG+k4Napp+IL6qYvFyMbvlCArqKeJMeAjonlLrhLb2JrWYBequNipt5OdQaat0UbnzHH93tEmOQN+CBAxhtNM3NwZtEgKQp93wnRpQrQvsjanW+R3r0WHUd4CPLb+fizdivf2QGsDrNdgHZRE+aBHnjVZx7qgKs0OHGDf0SgnCkNwozGydg5W9K7FjeFscmchzO6ObqSO/TPh+sn4Y7mwdjXvbCXZeG+rF/jf1Bjo5F9+9Sbi/tRw/nlrD+yvxgxYoHV+Ifxyaib/sm4Svdo3Bnc3DCOuB+GhFP5xd3Atvz+mCN6Z2wOFJ/KzJbflZHXFmfg98sLA7zqux2MqeuLiih0m1nFnYCe9Spb8xvR22jWyKeZ2zMLwsCl3S/M0K2hw/G6T52iLR25YqXWmO+gh0qMNzXAeh6o/DaEZdNbVGwECdv7mHfusG9WFfty5VuibIVYGkDcNtjPMW1BVFudKhu1B5uxDE7o4N4CnHzfcS2C0bUdeDJwHuxfOuVcVqJRHOqC2Qr9VuVQGEvnbX0kpTb0VyLo3grZSQevN7MqqiIwr1tDFQD1UbA51PKve4UDdEBbsgNtwLGSlhKC1ORTMq5CamDwvHS4vqPkoSRDwK6q3aEOCtqcQFdy3247gSuAX15sqTN8vhfal4TaiW8f9rYZFlV6OyJpaWAFLoperdUpxGWGvZv6WMsaJKPdNzLKmUEkuuvLhUlSuWXLnMOhmqY2GJgK+UixYdpRPkFoDrvo66n5Mv4Os1OcjlUZUvSr9owwtreaN6u2TSAWSqHUAW1XpGIrJy0ugg0qjMCXQq8VQekwjv5FQa7yckkm+phH9GMh8j5BNiEBcfhUSCXPf1nG5XI71GjWB6h2Aq9bB4X6Sn+6JP+1RsmtURF3aPxucnp+Jvp2fhn+/Pw08fLcXDq2vx5MZGGqF+axOe3d6I57fXmrYBv/Eoe3FjDR5cXIZv3pyKjzb2wxuzWmL32GLsGJmL7UMzsGNYJvaNzv0T6jNa4t1ZbQj1znh/QTe8z0Fwisfj87riwJyu2MyBMm94MwzuQo/eNBZFhQRsIcO54ihkl8YipzwBORUJyKtMRFHTZJRRKTdtkYAuHeMwa3wZjm8ZghvHZ+ELhtdfHZuNu/vH49qOobiytR8ure+O6xt64saabrhKqJ9b1BnHZ3OgTW6BcT1T0bzEH4U5QcjPpTqvhvkfRqdSVBSL4uI4HgX5OJSWJhDsSaisoHIvVy17Ii+8FAI9E+3bZqNH92IMHcL3HtsJ06f2xII5A7Bs0VAD89VLR2DditHYtHo8VfpEQn0Sdq6fgj2bpmPflpnYs2Eatq8Zj+2rRmPD4oGYNbYderfhxZjshxgCIMCxjsmru9R73YTgvo6OCCTUfV2cjWJTFYRALqA7EgTKfbsQtK401a57OzkYqId6e3HAusEsXqKyE8id6tc0pmZdPlTnAR7ORtUrN6scvZuDHeFgD09HOz6mCVqL8hfkPRztCXopepVA2iPIgSG6uwMKQrzRIS0Kg4pTMLI8DUPoJLulh6Ay3BUprg0QQUcS3LgBAm3tGIU4Mdx3prnA394d4a6eiPNkeO/jgbxgD7NrUmmIA/I866LM3xZto33QOyMSY6nWprXKxcLOxdg4oAp7R7XFm9O7ELZUy1TU19YOxc2NyncPxe2tI/HF3on425GZ+PbEfHx3Yin+emQJvto/H3/ZPw9/3TsTX2wfj7sbhuL66r64uLQH3pvbCScI5v3jW1KwlGFV73yz2nVN3wI6kqZ4Y3J7RqEdTY+aD5d0pXXD6fmMRnm9H5jcEhuHlmF+12yMqIhBl/QAVEV7Ii/ACenaIs7XHvE+toxMGhqnHeRMpUzgBmhPUfVgcVVzNcKc6tylAVU2Ia6ePs4N6WgbNrBESEqz0Zx4/u2p5h15vtRH3UPzIYS0zJPv5cP38ubRU/dNuwBCndA3/YC8XRDlw8hNPWDUbI2v0yRphCbS/ZwREuSGyFAvwprONtQTMcFuiA0kvAOdEadFUsEyvgdvRwTwMb4uk7wpLUpDhSYppaIV6TYl5BXdGqBnE+aEN625muU1z7B0ROXz1vSL1Hkz5curVL5YTAdQbCCuTTAEdaVcrJOjpRWCusCcZqCuahdrxUtxdatcSw+XHAN3a85c6lxANw26jFJPN8pcJpirLl2mtIuUusCcrRJGwj2nwLKiNJtHwV2mRl3GdF+wV+6cAM8g9GUCuECeojw6VbhMtwVuAT09M4XQp3qXOifErcd4Qj+WkK9Geo0a4ZT9YenRiEjwR3qaD3q2ScL66e3x4Y5RuHdiGv6iypezC/DThWX/B9Sf396EF7c34NmttRajan92fT0eXVqN795dgFu7x+A0L+RDk5th16hC7JRyHpGL/aMLcHRiGS/4KpyaTZWunPf8bvhwUS9cXDkIF1cNxodUU++tHooTKwZi18JeWDKxDUb2yUOHVjEEqB9/OB/kF4eguDIaZc0SUNIkgScoAWWVKWjePBm9uqZg0bQWOKudcM6vw69XtuHBxxvx3XuL8cXxqbh7eAyu7RyEm9sG4gadzxWGxe8v7oajszpgw8QqDOuciGbFfijIDUYew8U8pVxesjxCPr+Q0QPBXiiwU6kXl1Kxl8n4fWSEehMq9VatstC5Yz569ijBoIFNCfUOVOrdMGtqL4JdSn0IlswbiFWLh2PN0lFYs2QENlCxb1s7Abs2CuzTLCpd7XlXjsDGJQOxYHJnDOlWhKY5oUgIJpBdqLJsasOl/utUbFoURPVEle5Nxa4VpKpVtqhzC9xN+qURFVwDLVBRrp2Owc0FYT5eCKNaD3RzMDlWwdyB6t+ZR02iCeZ+rtrPUs5AalDhPGFugK7KGqVzNHGqKgs7eDjZUynqs/iYvhM/J8rVHrmBHmiTFIp++QkYUZaKUXSGAwuj0SHJD0UM2xMIsAibugjlewY7OMLHho6joR18GzsgwNYBoQ4OiHVxRLqvC/KDXVEQ4IAst3rIcW+EsgA3tI8PQb+cePTPjcUwOtwpLdKxsFM+1vevYKTYhkq6Kz5YpElLpUiG49amMfh8JyPT/TPwzcE5+PrgAtzfO49KfgY+3TYNn26ZiFt83eWlvXF2XkecmNLK7A2wrl8+FnfN5PvHYHhREAbn+mNkcTBmtE7Eip752KLukmOqqOLb4jjH1UFGn1uGl2Jpr2xM4v/pl+OHNrEuKAu2Rw4hnuphi2RaorcWX9mbRUYhLoJ6ffg71ocPFbRUehjBqlJDQd2xbm0DdU86TheeU205qL1jNa/hQsfqzN/cyYFwpxp3oSNwp7lqDQNNKt2XilwrSU3fF6VVGtc1qRjtlqWWu6Ee9uYYzNeo8kXRQii/Xyh/5yhGSomxQUiND0ZytB8SwrwQH+KGhCBXY/GEebQ/X+tNh+5pi/AAFyTFBiI7I4bRbwJy8zieiuIJVaUuCW+j1C1Wpb0KOH5kAnrzlhaVblXqTVR33oTqnmCXYjfL/yvTaEq9ZP8B9bKKTAP1/KIUkzdXoy5rHboqWwT0sso8Y1aYW/PoFqhbVotKxUulW1MugrkF6GoXkESj6s5NRW4+X0elblaTEuJS6EalV8M9U/e19yihLpMzEOSl2gV5HQV4AV2WkBRrUeQEuvVoNYH9/4B6mJkojUZ0ciAyM/zRvXUSVk5ug3c3D8f1Q5Pw+Ymp+Mfpefjh/FL8cnktHn2yyUBdcLeoddpNgp4wf/wJTRUDH6/DD2dX4Isjs3Bx3RC8Obs99o2vwO7RRdg7uhAHx5bg2OQmeGdWK7w3r4Npo3phaR+GqIPwyUZNMmlf1MlU1JPx8c6JeH/7WBxZNxBrZrXFpGEF6NAiGKX5rsjPcaVqZgheFoqy0ggUF8qi0IShbN+uqVg+sw3OHZyKb7Uw5JbaBO/Bgyub8N25pfjbmfn48q2p+OLYRHy2bwxuUNGfX9UPx+hc1k1oif5tY1GZ74vcrEBkZUcgJ5dgJ8hluYI8jwK6YF5SlmisVBUwNCvUlWeXymjVJgedOxeia5cC9OpZgmFDW2Hs6PaYMKYTZhqw98e8mX2wdN4gLF8wFMvmD8KqRUMM2DevHoutUuhrJmAHIb9l+TCsW9gfi6d1w6g+5WhZFIXkMBcOOuVX68CtYW0CmIqdEFUfFTXwUopF1Q8vmzaLVt2yfXUts8Dv5+KEEG83htAuBuoqbxPUHY36rwMfJxv4azUpga5SOIHbhVCXIlSob+kEqBx7fT6mZekK/+lQ9LhdY34XOwRS0cd4aPm/J9okh2FAUSLGNiMUqc4mNk/D0OIYdE4JIORckMqQPkqVFnxPX4LKh8DyaaSUjOV+KL9zIlV/tp8bcqga091skUbwZHo4ojzIG23igglMf7SN9UXX5AAMyA7B2LIYLOqch23DmuPI5E6MDAfgyurRuL15Mj7fMR33d87Epzx+umsW7u6cg5tbpuL6+vG4snI4PlrUF2cZPb4xsQU29c/D3LZxmNAkHMNLgtEjzQMtI23RNLABWoXZoluKBwblB2Fyszgsohpf3a8Y6wn4Vf2LMK9zOsY1i0bvLG+0iLRDgU99ZLjWQ7JLAyTy+yfz+yd5u5qNxJVLD3EmXJ0bGZXuSxWtuQ71ZAlxc6I6b2B63msFqbu2HuTv4qBNMXhOVYHkTqfq6eoED1c6d54/5dM9BG8HSymrFLo2nQ6k+RHYArtWBWtXK026+yunzs/z421NmP5h/E7+noR7IJU5wZ6kSe5IXyRSrcfTycZTrcdRmcf4OSLSh68j0APc+DcYsLsiLtIPyQmhSE+PIARjCFOOlyapqGyWTojL0qCdxcpVKkyhptRLs+aaq7KsFm3ajIqbCrysPINH5dFVh877f0DdMjkqE9SL1IDLlComV5ulZFH58/8NdSvIrSbI6/Hishyj0K0Q11GljLqdmhFPQCdYoE51LrWulIvqzU2OXJtJS5EL6Hw8Xff5uOCu1wrsVsjrOeXTU41Kj0dcQrQBu1Wd/9/sP9MvyZEIT9EWcQFIT/FFB16E86ksjq0ZgIu7x+L2kcn467vz8c8Pl1VDXTn1zXh8a7PZn/TpnS1U6Zvx4s42KvdteHp9Gx5f3oJfz2/At28vx53dU/DhcsJyRluGqVRJ40pwaEI5jk1tirdnt8KZBZ1wfllPXF0zGDc3jeZgmoYvD8zH10cX4Yuj8/HZ0Tm4d3wWrh6djNM7h2Dvyi6YP6EYg7pGo0WpO4pzHFCS507I+/EYRAtBMwJ+4tBS7FVt+pt0SJe30fnsx2/3DuLZnd14cHMLfrm+kY+vwPfnF+Nv78zGZwcn4tKWEXhrRX+so1Pr3SoWZfn+yMkMQGZWOKEe/R9Ql70M9TK1CqCVUnFa7ieZi1KKo3VbTZbmo23bLHTskIu+vSswZFBzwr0lJo7rhDnqBzO9DxbNHYhlC4cYqK/gcc2S4Vi3lBBfOhybVo4ySl1QX79oAJbN7IFxA5ugTVks0iJdOWjUw6UOPG04wNXjnCD1IdD9nJ1Nvbjp+1ENWZkGvEJzU1NuZ2nJqxSMoB1AJa2NEQR1desT0HVbj+t5L1VQKMUipc73dJVKN6YKGJXNWcJ8fZ6TnaUKRordl8o6iP8/hkDKDvJAa0J9cFkKprYtwOLu5VjavRQLOhVgaqscDCyOR1WMN5Jc6yOw4Svwqf8qfOVYqEw969WGZ91aCKBTiqGTSPFyRYo7Q3t+vtWS+Vl5fh4oCuQ14ueCYl9blPvZoG2kCwbnh2FWmwyq9qZ4Y0pPvL9oGAXFWCr2CbjGiOj6BoKc0dEnm6bj6vpJ+Hj5CJyZ0wdvT+uE45PaYeugYkxrFoF+aa7okuSEDgnOaBZuQzjXRrbra8jzrIWywEaoCndAhzhX9Mr0x5DiMIxqEoMRjCwHFAaja7qA7oAC3/pIcamNeDuaY0MkMgpK5t+T6OPO38nZdN8MopoO0GQlIezn2ADaUzaEalltF1TBYjoxMtpypVpX6sXsKUunrbYA3gS/n6cbfDxczIIwd54XbzoOKXN/N6lnOXIXhPq4mmMgHYoeC6NTCabzDdDqZP4fL+XtbZXmqcvPqwPnRjWp9OvA27URgn0dERXsjjgCPZFKPYnH5BBPKnV3xPo701wQw2OYD68vOinl30PohOMi/JCSHIrsnCiOJap1bQpNgMsqBPimaTxabsvUEdVUthDYBuLVUC+l4jYLAauhbnLqBLtMi47K+NoSMwlqUelqq/tHDbqpVdekKU07Fr2k1GXW21Lp1n4vmiC1KnUdBXYBXTly1awrv650jBXqyVLg1WA3ufWXoK6jgC64m5y6lDofV249OZkKPaUa5GkJSDYTp4lmgjTabGwUZSZNTRUMX1eN9Bo1QpIiEJUShZjEQKQk8EIrCce0waU4sLQvLu4ai7tHp+Nvpxfih3PLDdQfX6dKJxSf3N6Cp3cJSxmB/tu9XQS7+qvvMH3KH3y8FT+9vx5fEcyX14/AO/O64dDEKoK9nMdqqFOpC+ofr+qLW1tG4f4+7Rm5EN+9tQo/vLsG359eyShhKb59fwn+/sEi3H9vFq6fnIQPD43EvlVdMWdUHgZ0ikT7JgGoKvRFFcPejs0TMbhHPrYv64eLx2birxfW4sH1XXQ8+/D87gE8u7cPj+/txuPPd+CX2xvx07XV+P7cEnx5go5j9wScWkuITmmHrs2j6CAsk8cWoP+ZdsmlatdjSr8o9VJMlSGYW4D+J9SlNgR15QbbtM01E6bt2maja+ci9OpRhj6E+9AhzanYO2Ly+K6YPa0XFlK1L55HuBPsy2krFwzEqoWDqNpHYNuaMdiyYhg2LxlkJksnD22Bjk15IcW6I9yb6smxrqlWUVdELw5oTZL6UH1rZacLof1HvbI5Wm6rbln1zCpx03Z0UuEaxOqJbi1xE9C1ZDxAPWVegromReUUDNT5Ge5OdgSJ8rUqndOEXGM48DPslctXBQw/RxOt4VLUfk5oHh+IwaUpmN2RKnZAc2wb0gJbaBsHt8Qi/j6DSmNRHGKPKNsa8G9AE9wbvAqPOq8Q6jURQJUaSQUa70l4uLog3I7vbWeHMCrWUCrXRAItk5FHpqcjUpwJT/vXUejVEC3DndE7LRDTWgjsWrDUhUKjBwHfm9fkYHywZAw+XDYO7y/VcTTOzBuAY5M6mxa9u4c3w7IumRiY6YmqwDoo9a+N0sCGyPdriAyPOkh1qcmIoS6yvRohz6cx8r0b0Kk0QlMCvmWsC1rEuaBZlD1Kghshx6sOkpxfR7Tta4hoVAuR/J1j+BvGu7sgmhZGh6WyRV87VbjUtaReCHV11VQDNpUwSqkL6tp20Gw9qNs0Z/7eitC8eb58CXTBXQ7XTe/Fc2mFuhXiAvofUKcJ6Fo1rM9ws7GsM3ChWHAm0B3r14Z9vddgW/cVODauyeuL0YOHLSK0AxPhnqyVpgR2snLtBHp8kBsSQjwQHejK9+Z34rnwc7NBJB17QmwA0lJDzXhSqbB6KpVXpBigK8rV+JFKF+jNZKlacwjWhLlVpZeVy6TQLSaol5j1I9WA52tKCH6ZWuxaN70wKRhCXSC3QtyYKUm0VrxoQtSi1K3A1+SpVLpSMTKB3Ap1AV79YQR2a+pFCv3lyVIr1JVmEcyVh9d9k3Ih1NP0HI8G6AS2gK56dGufF60ejYqPNFAX0K2PVSO9Rg3tJhSXodKYUIZD3qjMD8aYXvnYMa87zu8g1I/Nwl9PLyLUV+DXy+uqob6VUN9OoO8kJGl3dxDsO/n4Tjz+ZLvZMENQ/9eHG/GX44txbdMYvLugOw4S6gfGleHQ+DIcnVSOE9OrcGpeO3y0qjfu7RqDvx2fix9OrcS/zm7Ar+c24tcLG/DLR+vw4NI6PLy6Bj9fXYV/Xl6Of15difsfLsSFw+MJ915YML4SI3tlYHjPLMwY3QIbFvXB+wen48sP+F5XNuPR1W1ml6OH/G6/3tiOf/H7/3R7E36+S7u5Dj9cXIGv356H6wem4L1No7Buajt0qgxnFOCL/NxQM0laUJiAwqIEA/acnGijLnLzpTAsOXWBXTD/U6knm4tQeUGTgqH6bNMmB+3a5aJDhzx0oSLt3rUYvXuUYlC/Jhg5tBUmjmmP6ZO6Yu50wn1WXyye3RfL5vYzUJdi37h8ODYuHYxNKoEk1KcOb40uzXlRJGgLOgKTUHfXClC7elTeWq5P5WxgTrhSxdkxJFfKRXXktg3qwqaetjETCKi+CG+Vt2nAq8WAQC6Fbt14WMrdz1mOws6yEpHvqZSN0ipS/M6qqjARgFIySr1IoTcyVRc2/Ax9tpyAap8jBHWqu+bxARjCgbegazmB3hL7RrYkONvg4IQO2DGmLRZ0L0Lv/FAUBjVGvMvrhHUNBDSsAa96tPqvV682ZYjv4YEoV3eEORBO9nQ8jahsGzVEjKsTkqlSU9wdqN7rI872dWS610cRFXvzUGf0yQjBBMJjXodiLOtWgTW9q7BlcDvsGdOd1g07R3fB3vHdsH9cZ+wa3gqb+1dgFQXD1KYx6BLnhCLPmsjxqIlcgjvDywbJ7g1NZJHq0RhpnnbmmMrHMgV4f1v+HXYoCLZBPlV8lm8Dfq+6SHCpg4jGryOo/msIaVwPYfwtI5wcEUpHqY25vXgOVNXkqbpwRmHqfa/0hzfPj3aUEmx1/uzr1oYdzV6pF5rmULQ+QPMcXpr0poNQvx+1RdYGKlrHYFnPYOnQ6M+IwLL2gI5CE+mEt1MDvh+dp129180KVdPCl+/rqsVrfM62bg06kFcJ/VqmaibAtSHCvewQR3inhvsYqMcwSjLm74ooHoM91MKCn62IQxufh7gjPkZFGmHIK6ATL00ioDV2CHVNjKq0kUfNlQn0lU0J8woCuyyVY01tOiwqXfdL+P9KK1L5WgLcCvVKqXaLUldJo/qhW+vRBfaCkuoa9HyOowItPpICt0yO5hYS0DTVpVtXkgrsei49K4EwVz485Q+oW1MylqZfVPEvVcD8AXRauiBfnWpRLl3pF2tOXY+ZfLtKGqXOCXqzYjRVjQyp1Pm4atdjk2MQlxKLJL4+NTuVt19S6oJ6YjafTA9HUoIPSrMDMaRzNtZN74h31g/DtYNT8c27i/DPD1fi10tKv2zAo+tb8PjWdjwh1J/e3Y0nd6iE7+7CU4GdSv3xte14fIVw/2gr/vHWctzYOh6nF/bAwfFNsH9MMQ6MLebtIhyeVIYTs5rj/KpuJq/9z1ML8PMHa/HzeUL94ia+xxY8u7oFzz+h3djMKGAjP3uDiRJ+vb0Z311dh0/PLqFyn4xDGwZj58p+2L9hGN7aMx4331lgFkw9vrYNT+hkHl4m3D8h2LXpNP/vj3c24uF93r+7Gb9cXYt/nFnCqGQWzu2cgE2zu6Bzk3CUUqnn54QgjyrCCnUp9ezsKGRlayFUpIG6es0oDWPJqVug/oeyoMowqoO3W7fKNlBv3yEXXbsQ6D0rCPUy9O9TgdHD22CCSh0ndMYcKvYFM/sYsC+f2x9rFg3GmsVDsXJ+f6ya2wdr5/fDylm9MXlYa3RtwYswyZdQJ4wdanPQ1eRg1tZkahFQHw5ajMKBKKjKBHRT5sbnbBvUMVB3pAJTfxgBXepNm1RLpSuX7mx2wLHkVwUA5dJNn3Q6C0FdLV0djerXoqMGf0zGCuyCumqjbfm5tlSPWnUaRHhEqY+LvxOq4v1M+mV+1zLsYNRxeFQLHB3bEscnd8QbU7tg19i2mN+9gGAPpmJvRGi+jijHVxFk8wq861O1E3YB/A4hjk4IdXJFCM3P1h4e9evD36YxVbwTohldRBFUUYROlF1NJLnURWGAPSoJ9RbhbuiSFIjhVIgzWxdgUedyLKbNb1+CGS1zMLkqDbPa5mB59zKs6lWORR1zMaVpAgZk+KF5iA2KfOqjgA4i288eyYKZa2PEuNggzp1qm/CKdmmIaKrYBLeGdC6NkOrdiM6sEdL9CH3fxkjh/SRtSWhfB/5UvkGEZagDIw1VIvEcabMQT6WcbKjSqdTVKVOmzUlUyiioC74OBK5d3VoG6gK6lLppuSsA87yoVYOvIiyeVy+eR9NR08G62IjnnefVpNwIdU2UOtSvCZvar1msDhU5HajeT9093ZWqY0Qnxe+qhWkO1WWQjCK0+ljCIszTFonBHoS6t6mcUWO4IC1a42+iUkhfF10//D90tAHejMRUy54UhNwcRb6JhGd1+kW5dTN+BGY9pj5LqjlPRmFJEo8CO+HNaK9Qq7xVXsz/a4W6Sb9Q2QvqxQJ4sXq6KPWSYqBuGnZVQz1HQFfZounzYlHyyrubFaaEunUlqWWyVK0BEgljS78XpVoEdksfGIuK12NWlf5y+sUodh3/F9St6RcDdT6Wpv9jcuqWFgCxBHgcbyfwNQJ5PGH/8mM6ViO9Ro3wpHDEpkYgMTUMSYn+yEv1Q7eqRCwY3RJHVYmyeyK+PDkf355dhl8+XoOnVOpPb1Gp37FA/cndPTSCXYDnY88IzedU7M+v78ITqvXvTy3H3V2TcG55PxyZ2BT7xxZRrRfS8nFoUiFOzK40DY0+PzAS352agx8/XI5/fbwWv2qVqoB+fTt+v7mLthMvbtFuMzK4vQuPefz11g78eHMb/n5tI+5fWI1rZxbh/MmZuHB8Kj4/sxD/uryWDmErXhDmT6+qAdlWPKJK//nOZvx8bxMefLYFTz7dxsc2MRJZiS/fWsS/dzJWT2qNDmVBKM31RV5OMLJztemGJf2SS6jn5FnSLzl5UTx5UTwx4Xw+hheSZXWp9ajujWYLLV6cKnNsLrC3tqj1zl2UgqlA315NMLh/c4wd3s7YpLGdMGtKD8yd1tuAfcmcfrS+WED1PmtCJ8we3wELJ3fF/AldMJoKv61q1WO8TE2wp11tqqnXOLBfJ8xrMzRWxYsV6ur/IegSwjIDYCp3KbLGVPiEsJpymckyKjhX/n/VpiuPam3FKqjrdQbs1VC35tSVO1d/ETWOciKMpNRVF23Hz2hQpyYaMSrQylOlDSLdbZDm74Am/N4DihMwr3Mxtg1qhiOjmuOtSW3w3qyuODu/D07RDkzuhAU9CjCwNBxNYx2R4mFR7H71a8C7HsFOhxRgZ0uI0xnZOMC9Pp0JAedDZxLm5oBw/j3BBFiwbW2EEuoJVNIFQU4oDnZCPqFa4meL9rE+GJQXi1GlyRjKc6s69w5R7mgb5ULoe6F/ZhCGF0TyuVD04P3WYY4o9qmHPK8GdBDOyAv2RKq/G6LpELVXbAQdSbS7ukw2JqTrIpygi3KtR9hrT9F6NCp0/t8UXxsketsQ/o0QTEgGEtaBjHyC+ZsG8rcTyFWmqqomH3uBvR5NC4N4rnQeeA6d6JgFda0XUC7dAF1K2ty3QN2L0ZWfm5NJnfm52MPfrBZtbNS+hxyHHDrfT03d1PrBsUEtXkO1+F68BpRD5/OmvYDWIjjx+iD8VQYZwPPo7yaVT6fv3IDvUQdevAb9nRogwsseMb4uPDLqcNPGKvybaAGEuzZCN/33ndQSmtEbwR4b7YOsDIokjjGJJ20+Y3oqNUmh2k5GscYUbyu9UlSWREAnErDJFoVeqgnPZFqSUeqaJLXk0i016yUqm6yGukCtiVKzclQLj6rTL/lKt2jRkVl4VA38arDnFCQT7paVpAK5TGkYpWiUnsnJt0yYyixAJ/R5WxCXCeh/5NQJelW/COzWShdreaMpaaTpuXT9H95OlEKnMhfEBW+rCejRSdGIoWLX7ajEl6tfEkIRHh+EuKQQJCcHIz3RG1UFYZgyoAIHlw/C+V0TcfeNGfjmnfn410crCezN+P0e4X1vB8G+A0/v7cGzz3bjEdXvo5uqiNmM5wL7dSr2jzbh+3eW4vP9U8zO6Cdn0FFMLMWRCYVU6jk4PDkfb82txMX1XfDFYUL99Ez8cH4xfjWlk4wGrm/Fsxs78fvtfdV2AP917zBe3D2EZ3cO0JEcwKNP9xPOe/CvT3fgb7c34rMry/Dp+fn4y/lF+PnjlWbF638J7Feo/C+tx6/X1uNnfs9f7mzCT7fW4clnmhPYin/RKfz9veW4SAc0d1AxWuV7oyTbhyrdAvUsDvbsPII8P4YAt+yDmpUbxZMSypMTYm5LQeii01EXmFEcDBe1QXVTqgwDdYaT7bSBRvt8dOmk9EslBvdtgaEDWmBIv+YYNaQNJo3uhKnjumDGxK6YOakb77fHmEHNMaJvJYb3LsPY/k0xYWBzDOhciGYF0UgOc0UQ1aA7weXU8HXYNSDYNRg5EKXKtcjIvmFDODTUsRGVlyUdYkeg26q6RSE+ISyoq7e2G8N8Z76Pu20dMwD9Xarz7DTtY6kNNgzUCSAvF0d4u7mYyVDrezoTAsqpOxJSDeq+jjqv14BNvZpQV0gL1O2QoR7pcT4YWJKARd3KsH1QU7wxujnen9kZl5b0xZVVg3F5zTB8uGIwDs/sinUjqjCmVRLKI6j07V9BoMmxv4oA/p1qH+DVgOqVf5u7FGXDmkaJShlGMMQPoWL2t62JEIeaSKRizgpwQIaUskttpNOKCXap9laR7mga6IBizwbIdamJAq96KPVvhFIq8uYh9mgTyegixA5NguxQ6NMQWXyvvEA3FEYGIiPMH5GaWOTvEOJM9enhbCY6Qwkv9byPqN4kOsqVStbxdcQQ7Mm+toj1akQHYIMo1YHzHAQR5iFOtgh2JvgIco9Gr8Kd5sVzq57p2m3KUonCv1ULiuSU6UzN3rM812Y1L0GuVbwmBcPXqErJW2Cns9GchqIuNerSZt9S/EqzmVQbgW6atFWXO7qqZp2gNwqfSt5bFTL8m4K0aUaAGyICXBDCCCXQnRGYh6DNCEA17rxu9N0DnRqZro5RPoS7t7OBujfVuYCuvU/VR8iLDsDDuT7CQ92RnhKGXEbBioSV3swvjEOxVonTtBFNCeFeynFURNgXUKlboV6mlaIm3ZJilLzKGCub5RioF0nFl6QYqCunblXqmig18CbEBXXBXEo9p8gCfgH9T6gnVb9eALdAXUC3KnaZgK5JU6sJ6kq5KP1iVey6n6X6dZU68jFBPZFAtqZddF9QN7l2gT0jCUm8r3x5PJ+TQhfQBXJBXFCXQhfwI+Ij/oR6aHwIwhOC+R9DkZQSjJREX1RQkYzpXYIdC/vhva1jcf3wVHxxchZ++GAx1e46quUteEEQPr1LtX5vF6FO5XxX1TCCOu3GRjy7xvsXN+Knd5fh60PTcGvLULw3ry2OT63A4Qn5VOyZODQxB28T6pc3dsVfjo/Bz+fn4dfLy/GY0H12m8qaUH9C5/D8xl46if149skBqvUj+O3uMfx27w08v3eEn30IT77cj0df78EvX27DD/c34Ic7a/DD1RV4dHUN/vvGZoDv81/XLG1UnzPKeEp1/vT+Djy8x0jg8+18r+349eN1+MeZFbiwcxJmDShGywJflFCp5xLqWTkRPAnRtEieQAKeABfgdTs9K9zcV62tLqriMp3wRF4ECQbsgrwV7C1bZaNtm3y0b1tAqBcS6iXoQaD17dkE/Xs3Qz8eh/ZvgTFDqdqHtsXoIa0xanBLDOnTBP26FqNvp0L065CHgR3zaUXoUpWFssxwxAVpMVA9DmABmiqrMcFK5Ww2RXBQOWNjKvdGVHDqxaLH7MzzUuoOGtDKsQoihLeXo5yDVpHWIrypEKmmtLJUOXbLBhgN+Lha9dqZOnQvF2cOeBeL86BCdOR7uug1jiplbIiGhHnDujVNV0gfKkTtcRnr7YjsEFe0SPTDkLJELOlRjt3DmuPNCS1xbk4XXGVUd2PdUNzerD4tY3Bx3XC8vaQ/No1phQFlYcj0pupuVAOBxmrCj1GFByMBrVb1I8DUo8aPyjHU0w4RPg4I8yB0XOogjECNpzJOZZQglZzi0QBZ3o1RGuKM5lFeqCLUywPtkc/Hc6ioCwn+kgA781hLPtcmxgPNI1z5WneUBjsj158qPZSOPzIIqUG+CKYK9uJvox2IwqiM4/w8zGIdn8avIdipDp1ZA7OYKNKNqp1RQqI/fwulX6h0Nc8QTtCqNXG0ql7cGXk41aXyfZ0OqjZBToUuRa10iSbCCXdthuHCaExQd6ZK1/yGqyqQZJrr4Pmwrhkwk6MCO8+BUi0hjCSCaSYCk0rna5R20zWgvvgevA5kXlLUVNe+fG2gryvCGZXEhPshPsLXLDaKItjDfflenrb/AXVN2PvSKWhTlUhCXbsnhWglLH8Pf6l8/r3qI+Sl64tOIUItmBNCkJEWjoyMCEItgnCMIUgTDNALyuIN3EsqqcoJ9UIqcyvUS8uUgpFatyh1S5tdi1K35NYJffV5oTIv5m2B3aLYrQ27pMoJ9rIsfoalx7pUvFIv2fkay/pM1bVbOzMqd66qFaVPrFC3pF0Ed02YpisVQ6D/78lS3Tc17Dy+rNYFdR2NZfL/836GJkb5vPq6CN6JfE6m/i/KoQvuRqkT+lLr1UivUSMkLvgPqCckBSMx3g9FWSEY1CUfa2d2x1sbRuDawcm4/+Z0swjp0ZVVBOtGgnUrnlMdP/tsJ42q/e4mKvd1eHxrLR5/QqV9hbc/Wouf31uCvx2ZbjrVnZ3XBscnl+DAmCzsGZmCA+Mz8Pa8clzZ1AV/PTEav5yfi18uLcbDT9aY3P2vlzfgF+XCr+3E42v78PjqATy9eQT//vRN/PuzN/HbZ0fx/P5hPP/6IF78bT9e/GMvnv2D3+ev2/H43gb8xugBt7eBZMC/CfTf6Gie87bFGW2lI9rC772F77kVP51fi6/eWox3143E2K5U1rleKMz2MkpdufOc/CieMF5s2bzosi1gt5qUewEhrousoDiJJz7BmO4r/JN6KOPFptx6ixZZaN0yxyj2tm2k2AsM3LvSunUqRd/ulRgowFPB9+5Shj6dS9GzYyG6U9n3IciH8flBHUrQgc6jOCUEiSEuCHCh2iI4HKnQBXVHG7UD4IAn0GWO1VB3slHVilZ+qhqGkOfAc6KZemUOaCl1TWBJoQvoyntq4KnroyehLLAL6qp88XV24Ou16YYTPF1UWcHPYkQghShFboV6Y8LWrgE/gwpWQFF+NZbqLpdQbEkBMYSh9KLuJdg5rBlOTGiFc3O74trKAbi1cTg+2zEeX+2bis/2TMGNHZNwcmFfzOqShZbxzkh2ew3hNjUQ1FiK/TV41XsdvupeaKfyS03c1eF3b4AwLxuEe2v/1cZm5W0KPzeFTjDRh7d9bJDhR4jzfgmdTDGPBbyfKzVPsGcSuPm+VObh7mibGIBWMd5oSkXfJMITef5OSPawQ5IP34vwjvFygz9/A/cGVM1UyIFUxDF8PEr15HQwkZ6NCXl7JGjZPB1KEh1FKp1JUoAzQU9nx989QCkY/nbBjGYClZqgwve0fY1Hgt2+DoFOYNJpehLWAroWmLkqlcbP1G+s39uDUYJM3TF1Llz4em2EISdgoi3CW05a+4/KBHTl1tWl0eyQJQfO7+JGx+juwL+FzsTLWeAliNXoTWWKBHpCJC3CCwlh/NuDXM3iIn9XRXPa71SLl+hoKQ4C6UDUqjnC190cA90sJbMCuwSDO68xD6r1YDrI+Gh/pFGtZ2VSNGldCJV6YUki8sw+Cbz9f0BdCrw6/VKssWcRUn9UvRDqFiPgTZ8XgVkKPM2A2kC9WFvTqWd6tjGVNgrqUvGZufHGTMdGAl6m29l5gvjLQLdAXgpet9MyVbPO516CujUVo8esUFceXRC3pl0EeKPW05VLp2I3ZYwWqCuvrgoYVbrIdFuPqZe6TLerkV6t1BPDSPwIxCaGIDbWFzlpgejZNhNLJ3fEsXXDcPXAJHxxYjq+e28OHl5cgmfXV+P53Q2EulTvDgPHx3fX4emd1XhycxUV8io8vrSaUF+NXwj1vx+ZirtbhuD0rBY4Mi4Pe4elYPfQJBwan4l3CfWrmzrhm2Mj8PMHs/Do8jIq/fW0zXh4dRMeXuF7f7ILT68fwLNbh/H7vWP4/dNjVOlH8ezeQTz9jAr+i7148Zc9eP63XbQdvL0NL+4T5FTk/3NnO/6bSv23K5vwnO/3jLcf39KEKY9U6A9ubKLj2IB/nF6BG/tnYd+83ujfIhalGW7IyfBgKBhIqEcQ3Eq9KH8usEfw+CfY/0jJKOdewAuQll9UnfOrnrBRnrCwOB4VlSloRsg3I+CbV2WgZUuq99Z5aEfAt2+djy7tqcDbFaNDS95vkYPOfKx7+2L06lSGQT2qMKZvG/RrXYKSpFBEe1N5OdaGO4Hu0OAV2NV/jYO71h/Nm5TndpJis7OhirMz5maryTA13tLz1hCbioyhsro0GpN6oin1EqxujW4qbePgr4a6G+Hh46QqBipTB0f+fwcDdetu9VKGZmESVat6zjg0ICD4uBYvBRIQ0VRmOUFOaJXgi6EcsAu7FmHrkEocGVuFs3M64+rqgbijEtfdE/HNgen48sAMfLpH2wyOxr4pnTCtfTrapzJc96xlFLvJr9etAffar8Ct/isEHc3mVcKwFqFSjwqxIcFOqAc4IDXMnWB3QbwvAUvYJxL6STymUmnKMrxske3H13naIIHOMsvXwZRedsyIRPNYP6PQCwigJKrrMIIrxJ6Ogwo41IUqlL+BgO7KcyAAq0dLpJcjItztqL7tEU9HEE+ox1ClR3s1QgIhn8jHYpUiciQQG9aCax3+DWb7QDooTSbyb3An2D1ta8Of58BPcOZv6alITE7UzJFYVgsr3WaFuiqfTApGlU0Eu2nyVg1wVTQZkNO0etS5YW0q/Vp8nVIwyqFrPuZ1HuXw+R2cCXb+vT50PoFU5WGBLoimE4wNc0NCuCdigwlsQt3PRdeOorhqYdC4tnEmKoVVP6EQT2cEUfEL6hIKep3gr8/xZ1SlVgMZKRHIz41DAcdPPiPe3KI4ZBfGIKeEwqk8kUo6hco9idBVXj0ZRRxjAromSgV1q7hSAy+NO6PaKxnRlqskMY0gT+b7WtIr1py6tT2AdTJUj1vTLgbiVOsZOXHGLKkYS27dUtpI2BeoWsayUEmPZ+aovJGWY6l4eXmyVI9lE+jWPLosSSqcStuaetH9BII8haBOrV41qry6FeqpWSmmvFH3lZoR1P+jS2MogR5BoEcnRyKKij2KUE9P5UXcIhXzxrXD0TVD8dHusbh7eAL+/s5U/HxuLh5fXkJ1u5qKdyMe3dmCB7d1XEOoryJ4CfZrvH2ZdnENHpxZhn8cmoY7GwfjvVktOXDzsWcooT4sGYcnZOP0gkpc29wFfzk2Cr98MJv/bxV+u7EFv93cbvY/VQXM4092EOq7LatC72oBEVX7beXxd/Fz6VQ+42u/oH1JBf7FFjz6fBOefr4ZLz4j2KnKf7+xDb9dJdj5Pr/f2k2HtIffnU7g832m6+SPFzbg67eW4sNNE7BqTBt0LQtHYYYncrL4W2QE8ASF8uRFGpNSV8rFammZVBYG7jHGcvLjjEoX1KXaixjqaZY+n6AvKKSzoNowK+dozZqmo0VzKnfCu03LXLSuyqbloFXTbGhzgRYMFTs0z0O3tiXo2aEc/To3Q/fmRahMiyEQXOBvZ2kNoAVHzo1qw4GD04GhuIsjIc4QXFUp9hz0ToKtgwPcHQlgex4Jde1VqV7qpqmTBiJhq6oE9VRXrlO7ICnvGUg16seQWQBQ7xdtgab9TQV05dU9qPzd7Wn8DK1oVKmjWZREiGjyTrXT6h4ode9D0AfSgajzYD7B2jY5ACP4eyzuXoxtQ5vi8LgWeG9eF9Pd8M6WMbi/axK+2T8dX9M+3zMNn+6ejiubx+MwI8jZ3XLQMc0TqZo4pWIPpmL3a1ADnjR3gt6N9z1VJWP/GnwdazGaqUuoEOz+jlTQDoiiQ4xhxBDF7xLp0hBRTlrI1NCob3WQTOJvEEmgpVGdtuD4aJ8Zg4pIP2QTailu/D+MCAIavA4/QtHkwQnSQKWkCFDnuq/CnQ42QOkH/naCuhZcJQW6IZHKPNK9IR+vy2MjxBKGCb6EpIezKdF019xD/Vrw4e+n/vNKI3k6VG9QIqfoZAe12RXUzR6k1ROjzpo/YXTgRrP24dEkqX5710aqTLFMhqqfj9YxaLLbrDUw50l5ecKVEHanytaiIoHdg7+JL3+fQDq9IB87Y8GMXELpmCKC+DuG0EkR7DEEfIgPQU3we/H/qG+MmoO58H1V4+7D76QGcUFqFOfhaKmwUlqKwkEN49xpfowEokM8kUYe5WWrBUcCARqLNIqotFyOvWKOqzIKpQoqch6V3sw3QomPFSUZqEvV/wn11D/VuurUtWG0SbkoH09lX2bZi7RUHRrLq/u+lEqtW6AupS4T/HUU2GW6recF9rxCS37dCnVNnlrATkWeUz0xKngT6taJUkFeULeqdGvVi0Cu+9YJ00TCWitKlVe3tgdQzXoy4Z6akWx6wehxrSSNS6SST3op/RKWFInI1GizACmCqj0qzh8pqUFoWZmIqcOaY9/SATi7ZRhu7BuJv5ycgB/en4EHF+fj6SfLCVcq6nuEKFX7Y6r0Z3dX4cXttXhOpf3i6nr8dmkdHp9dgX8cno47Gwbjg7ntcGJ8CfYNTSPYqdTHZuHUnApcWd8F3xwl1N+fjUcX+L6XGAVQWT+8uJ6ftY7qfRPVP+26Fj1tw5M72wjzrcYe32W0QKi/uE/7QukgPn5vE558voVg52Of7sRvt3fixfWd+J2OQROuz6Xw7x4g9A/jwSe78d2HG/DZsSU4sWw4pvUqQZuCEORn+CFHfdwzA5GaGcyTpNy5FLrSLxF/AF2TpErHZOYo526BuoCuC86kYejZpTpUEllcmmh6rv+xQo6hpAF7s2y0JNCreBFWMUSs4gXXhBdgU4aIragkWvPCa04VUaWZ9uhgxHg6mUk1X0LWm4NV7XY1MJ2p1txUneDuDHdnB6o3lRPWNV36pNLdqao9pawd7C0LUajOPQgyK9T9BHTCPNTbyZg176kSOKu6MytJCRQf7WrE93GX+qeTUCWMGkq5EyQWUNSFduDRsnWBRVUVKsULoCOJdbdBERVzp/RgjG2aimW9yrBjBKM4taeY1w0XVw7EjQ0j8em2Cfh67zT89cBMKvbZ+ObQXNw/MAeXNo3Hkdm9sKBvMbrl+iLLrxbinGogxLYGfAlzL0Leg0fBXebR6BV42dWEP5V3KNVmCAES7NoY4QS4gBsh8FI5RrnaIsHTEam+bognfEL5XeP5e5TGBKIyLhg5/i5GoUcTQqGNa8FfOxBRXfvxdwlUekm/DVW6c206lbqv8PzUQhCdWKiLLeHtgoxQX2SG+zBKoHrX1nRull7pMVSwUW7OCOVvGmDP31u/L39HH0ZFSmV42NUmkPkZdNbalNtPUZHUeb3asFEpoyqOCGlnR4Kdr/Fg1GC2LdQ5JlTd6Gi8+F6ab1AKxpSkOmhSnMqe/8+N318q3YXiwN1R6RCLOvdntBIW4IQoQjtaXRZDXXjbibedCWBnKnUXKnU3Hl0R5s/vRWfnyf9vtlFU9RRFhqIEfZYqbwR1LXQKMC0JbE0kKLWuBmI+VPkhdG7xUf4UlRHI4njKpFhK55hLV+qziJFwKUFenoQ8HvOo4JWeKeA4094GhRxjSr0I7FaoW9Mwyqlb2wQI6Jb+L3/2ftHyf6Vdypvkm0Zfgr3UvFS5FLv1tX+mbCyrUY2aJ9RfBrtMt7PyLNUvgrpMtwX3TAJdTb5ehrqO1ty6LCmNyp1QV0mjUjDWHi+JL7UKMJDnUe0D4tVGgGC3EJ3/VKcelR5rwB6RyJA+IYgvDkZFUTRG9CzCxlmdcWp9f3yydxj+8uY4/HR2Gh5+NJdQX0rFuw7PCdGnn20k1FcS6istnRqvrzNQ/7e2BPtgDb47PNN0tzuvfunjy7F/aAb2DEnGwdGZeHN6KS4sb4fP9g7GD2/TYZxdimfn6RQ+2ownH23AUwL+xfVNeHFzI57f2YjfPtvMz9xEeFONf6ojVf3nO/BfX+zCf325G//+fBeeKSXExx59uYtqfC9+v7sPv93ay/fZi2c39+PRrf14QNX/+M4h/Hx1D/5yeh1uHliIPTP7YXCLNDTJDkRWmh/DrVCkZ4cYpS6Y/2mWCVOBXdUv6VmCvFR8FL2wLrZEwlx1rJYNPfKpJHTxGahXVrcTYAipvU7Ly1LQhCCXVZbwdkk6YU6FkcfnGcaVZvMC5jlKiQpEfLA3wpSPpFL252Dx5cD2EshVa15f6qqR6fPhRUBIqdvzdXZSy3xcK0o1QSqgm31Dqfo8OKhMWM2jaZ3qRaD7CuiOVFYadI3+zKkTCsq3asWpF9/bj58jsLvbMszXBGxjKj+ZHAgh7livloGOac0rqEst0jH426m0zwalEZ7olhWG8VXpWNazFDtHt8LRqR3xztzuOLd8AK6uG467WwX1GRQF8/Dd0YX454kl+P7kMnzN2zeo2t9dNRzLh1SgR5EfSiLqIdaFit2+BuFXk0B83cDcVcq94at0flTrdF6W7oaMSgjJEN4ON2WPVJ6ETrSHE2JVtUKnGMXb2tRZmzunUrmn+TkjQUC3r4PgBq8hqGFN+NbnZ9Tje9Oh+lIte1G1u/Mxdz7m1eBVwp6fyb/Xn9BUiibJ39OAPdHXme9LiNFphBK0wYxuAhnlBDHqCWDU46O5DzpD1/qWslJn9S23qQt/Og6leLx5Pp34nE2t19Gwzuuw4W07/sYOdJoG6rxGfMyCI0VOyr9bVLqqZnwIcq0eNvMeNEVV2urQmSrdmVGfoO7tyt/HozFVuQMiGVHFhLsiNoKKPMKFR1ckRLojMUrmgaRoT973QFSwMwI9belI6GAa17SU1fK7O/G30ef58XcOVusB5dUJdSl1VcF48Ty40aF48Ci1HhnigeQEiqkMCqi8aGSryoxAz6TlCOZU6dpcXtVnSnnmFyoCpmgyUBfQdVTBgiVClilaLjCLiARorSS1rCY1FS4lAns2x2UemlQVorIqzzyXW6h6cX5ubpzJpavX+st5divUrSkYgd0KdN3WxKkg/v8G9UzetubQrVCXQjepmFTBm5YUYzGCXPD+T+NjibGmL4yaeeloITr/CeoxGbGIYkgfkRyG6OQQJBDqBQRa73bpWDq+Bd5a0xdX9wzF1ycI9TNT8Ov5WXh8ZSGe3V5FpU6g39uAh7dWUUUT7DdW4+mVNXhOlf7vSwTxB2vxw+E5uLdhOM7P6YiT4ytwaHgODo7INPn1N6eV4v1FLXFjcy/87chEPHxvOX6/sBn/dWkrlb429d2I3zUxe2sdI4PVVNd0GPfpTD5fR6iv5ecrt7+Fj+/Ab5/uwm93d5nFUL/c245f7u/C0/sH8DsV+e93D+HFrcN4dusIv+cRPLx9CA9uHMBPl/bgi7fX4sqe+dgyuSe6lcSgNCMAqSl+SMkKJtTDCGuLpWVKuYeamXmlXHSUUk9JV1ljGE+O1HwMcgnzXMI8J08rULUYiWGc8n1q0csLr0i3pTLy1Uo4HmVUBeW88CqoAJqWZqGpJm4I81yem/TYEMQEeZpUiC8h4KfqioZUXoS4ZwMaYeJJlexhUiwEN8NuJ6o9O4byDsq7OhHibgQ9Iaz+LB4Euzcf82EI7Odlj0AfRwT7EGB+LogMckN0sAfCCR1Neik/alHqVHVUoT4Ehg8jAVW++DpT8fMzXRrRYTSUERKNaEr38HvZETZ2qnoh6FzpeNzphJQnDqTKTaQCrIj2QU86xonNM7GcSn3X2DZ4Y0ZnvD2vB86tGIhPNo7GZzunUqXPw/dvLMaPJ5bhX2+twK+n1+Knd1fjm2OLcHvfTLzN164d2xSTuiahfTbh618HkW61EOxUE96NXyEca8Cz0auEuKWCRL+hl1nAoza2FuUbwqgmjL9PlIcrotxdEM77UVSVqrEOocNTuWGUgO7UEJFUlX51XoFfvdfgS2iZla0EZxCBqZy3L99bW8352tSEX2NN3taCdwPe5+9gtuNjFBDtQcARYr5Usj71qfQb1keADZ1NIxs6AzrG+g1o9U1+3pNKW7XkSscE0pkG6PfneXXWKtLqFcHKp5t1CDyqNYOni1IhPO/OSo/xvfj/vfQevK3KGTf7BtCOVQbqdNSqfnLmuVHaxcuF15gHfxcfO6p0OrtgRhXBdHxBjGiC7RAT5oTEaDekxnsjPd4XKerPE+WNuDAPKm1H4xTsG75Ge52mSfJajBJ5zQrqvu6mFUEArz1vRomeDrwuqOoFdZVRKlIU1JMSgjmWIpChtGZBjAF6VjHhSqAbqPN2dr7WiWjDGkFd+XSpdItZoa6j6tcL1MBLqpuvs+TTq2vUzeRptUqvzEeTZoVGqZuUC8esUjVZ+QlU3YkEu0WhZ/N99JgAn1sN9ax8TaBKpattQHVeXVBXz3QB3eS/Ce2MJFOnnp2X8QfUBXLrYiSTdkkhzJVfV149Mdr0TY8n2AVygV591hNlvG26MyZEGahLrVcjXemXUISnhCOCFp4SRsUeCu2ClJkeYLaSmzm8EgeXdsel3UPxldIvVOoPLszB48uL8OT6cjy9s54Q3YgH19fgyY21hDrvX16LJxfX4LeLBC6V+o9H5+KzTSNxbk4HvDW+EkeH5+PwiFwcH1eIU9PL8eHClri+vju+2DscP56chUcfLMPzj9fgxWU6hyur8VwTszdW4smt5VTXKxgZ0HF8vhpPPl2Nx5+u41GqfQeeqWb+3j7et9SuP7y/H0+/OIoXnx/H83snGFmcxIu7b/P2W4wqTuCXqwfw7Yfbce/ESny4YyaWjmqHVnkhKKJKT07yRXJ6kLEUWhotNS2QPzxvp0lJUKFnEOS8rfr+FP5uKsXKyopGVnYMsrPjkJMbj/x8Xmi6qJSW0VZ4gjrDQ/VjL+BjRYVU43zeGF9bQoVelB2PrKQwJEb4IirA3eS4VVXgQSUlIGmVoTuBoIGqpfsBVJY+ro5mosyOA7tRQ0KVUHcjnHw9XRHAweRHheTrpdfxMQ+CnMozLIggD1Zo7WE2L4gL90FMiKdR6lLnXhz4/sqHujjCn++lHuu+miBV90elcGwEF9VKa2UjgdJIaZcGJo9uX5dKnUctKTclkFSLARzE4c7KU9uiaZwPejOsntQqA8t6E+pjqNRnUKkv6IkLq4biJlX6l3tm49ujSwj0Ffjp5Cr89OYq/HJqDX4+zejv5BJ8dXQObu2bgPNbBuPN5V2wcWIZRrSOQrNkF6QF1eNn1UCAbQ0q3xr8fKpnu5qEZE24UEWqUZkqenzoCP35N6l7ZDD/xmCTAmls2YzCh4+7U027qUTRBlFuBJvK/ghpn3pS6gJyHQQRjoEO2tWJ4CSgBHXvRvwsqnUfW6p4Pq65D1W0qFQxmI7SjzDz0vJ/Qk/tAEL4e2oVrE9DfieqdD/+boEEdIjKQOl8tA1gCIGuvLrSKFp45EpHaUoaeVtdGQV49Xzx4t/ky9f60AloclQ90pW+8ZEjcVLpqkoJGXXRSfvyu/jovrMWAlHNq97c2w4hfvz7A+15fdDBhTrSHHid2CNGFkbnFOmMVKr0NEI9NcoHsYRxsA8jQJ5j9YOxp9kwwmjM30gbs/jQyQTyGgz2pGAwUFeqTnM02maR4oSfHUSBEc3rMDFRY44iShGwImIt8CuwqPZsAj6boJflWtMvjISV6lSBQp7y64x4iwzUlTsXwJVXV5pF6lqq27JZhjbJUE5dTb1kZZWWHutFlekobkrgV6p2XdBOpHNJojNJQQ5BnsUoPLuAjxdSlSvVIpgX8rXaLKNQPdPTkEaop+YI4qkG7smZiUjKiKdQTOTfpLSMFiVZKl3Ss7Ua9T/TMCppVO8XgT0hWbscqcKl+mhMzbyo0gX+JN5+Of0SQiDJQqnQw9PCEZlOwCcF0FP4oWXTOIztX4wN09vgw62Dcf/4BHx7eioefDSf4F6Cx1eXU/luICC34MHVdXj8CW9r0dCl9Xh4fg2eXliPZx+uwU8n5uPL7WNweVE3nJnaCm+OKcXRkfk4MbYQp6eV48ICKvU1XXBvWx98dXAYvntnMh5eWIDnV1fgxfVV+O3mairttVTidBoE+Quq9OdfrseLL/l5X26h7aTtpR3i48fw/KvjePrVUTz98iie3D/GSOIEHt55C49uv0OVfgpPdbx5Ej9fPoCvTq3DjSOL8eb6cZjUtxSVWX7ITfVBcqIPQR1Aj+hH80UqbwvqqamEOyOZ1NRgZFChZ2aGI5W/XXqaFk5QPRDqmZlUGJkxyMmhusghoLOoNHIsJVqWWXsqBqr5grx4FFM9WKGenxmNDC0Ci/FFdIgbQql8gjzsqJYtK/a0HNuPt2W+HAQByg0r901Yu3GQ2HOQ2xAyNo3qwkXd9Rju+vsI6q7w83ZAKAEe6EdVHkiQh6llKsNqhtZxEe48uptOeyEcWMp1qj+IJwGhcD/U3RVhnh6WTTecHAlHOwKRKlCbMvCztPLQ5NCV6iFcVGInU29vD77Ok9AKIPTC+b3jPBoiO8AOLRK80bcoApPbUKnzd98+qgqHp7TBqfndDdRvbJ2I+4T6344swT+PrcQPx1fhxzcJ9HfW4heq9V/e4/13F+Lvb83Al8fG4vaBwbi6uz/eXNEZi4fmo3+zILRIc0RBVEPEetekipZir8Fo4hVGEq/CiUpbYFeXQwFQmyurssSbgPQicH2c6sHXvS6tDn/nhgj1pGo1KRlC345g5N/qy2jJl7+3H52sj1Ik9V81uXSZO9/fjc7Dy4HvQfXr5ViHINNtVQ4puqJjbkSoq8qFcPOlIvflbyjzpwUpZUMVHUnnGsFzG8nvF0EHG0xIK4evSEN5dSl2B0ZG9vVqw6FubdPcy4uRmy+jKNXL+/D1ylt7mwlMfo5LI1PN5KNqJ75vAKOQEF5D2ps2mOc+1N8Z4bw+5OyVUokJdUY8r5PEaFqUExU5oR5iS7Fhg7ggR6RHeiEtitdroBv8eT2qBNKZ0ZgdHVvDeq+jIR2g8v2eLozuVPni7oRANQtTJEHR4GxTC84OjBC86LT0mdHeBFmggXp6NmHOyDczl2OKYM9Sbp0KXUDPK443VTBFpmUAlTSBnp2n6hRNolrUuNIsauBV3jQHzVpKheeYlInSK0al06y58j9A35SAb5qB4mYZKKykGuf7Z3O85lDx51D5Z3OcpvMz0qXQi9IJ+kw+lk2YZ5tjVoG2r8tACqGdTHGWrknTwjQeU5CUFY+EDPVriSfwE5GaLdDHmf1JrWpdpttS8sqnm/QLYR6XEmksJinCYsk68j7hHpscSXtpRWl0ZgSiMghyqsxIwig6I5KqPQgJKf5oUhKNId2ysXx8lUnBXN83El8cG4fvT0/Hz+fm4eePluDRNcvGGb9eWY9HVzfiicoQLxLqF9bi6fl1ePrBavzy9kL848BUfLppGK4t64kPZ3HwTqrA2xNL8e5UKvXZzXBpSRtcX9cJ9/cNJNTH49HH8/HvW6vw33fX4b/vbcB/faZ8OiF+bx1+/2Ij/v31Fvz29VYCfDsBvtssQHr8xSE8vv8GHhHkDz49bOzXu0fxy61j+OXGCfx64yQe3niLEQYBf+04fr60H1++sxpXDszFgWVDMLp7DipyCPV0QpwwT0pUa9BAs+l1mmCeqtvBRqmn0zL5u2VTTWjBRDpNy5xzqNLzCPM8wjw7i2An0HPzEpCdq5AxlqFZHDSpmpnJ19IBqHyrhBdJCeGekx6JlLgAKmZPhPk58uK3LKtWKkQWoM52AVTXgc4IoppSGZh6WnsxbNWyfJUxylw5+L0Z5voR5v4+LgS5MwL4fhGhbggPUY7UzZIXjfFAfJS2GaNC9WlsPs9S7UKoCxwEnp+jPYJctBrQharWwcDcXTn0RhaV7kigOHLg6qjSRZUw2tUjZKjSBXVt3KCJPW1QHEmoa0VnAZVfO0ZDg8uiMb1DNtYOboJd41rg8NQ2VOrdCPVB+GTTONzbOQNfH1iAvx9eSsW+DD9Qrf9yeh0enl2LRxQLj84tp3hYhF/OzcU/z07B306Nx90jo3B2Uz/sndMWK0eXY2rPLHQtDUZOGNW302vwakz1bEelTfXs0UgTkA2pnPk30rQxtichqWjIW83RnGvSalHBNjApg2BX/g5OToQqf1/+bX6MVPw0t0GoB1EFB2pSs/5rcK1TA+71a8KV5kbF6qldqWQEvCYSVe2hShNnKnUX/nauVLOuBKC7qmbqvArv+q8jjN8vnqo+hc4k0dUWifz8BEZY4TzPfkof8f+bNrhypkrB8Dd34m/u3pgQp7P15jnyUmqO0ZzKCz2ohtWrRdUtPo5S74weqKo1GS5HHu7vYpy6ygqTYvx5HfojKdqLQNdEqDNiqdTjqNIF9aQIwj3IDlG+tmYjjERGelEBbrx27E3NuSOdoh1/k0aMQgR1XZMedEo+WsCk0kYq9iCzXWJjUw/vSmfno3QPhUVsHMdditKcEYQ0xwthnauoVvlylTLymFeSgHyzKCmJClupFssK7kJCVxOhBVTqhUalC9SZ1ZZlQK/JT6VO1NhLUFcaRmAX0Cub56OiRR6Km2SgqGkaCpukI78iFXnlaShQWTLfJ5+qP0e5dVW5lFCZl+RQqRPmVOo6Zubn0DKRmiuIxyEtjw6AQE/NTTJQT8yMM1AXyK0muAvm1nSMTF0azQYZyTGIT6UyT41CQlo0EtMJ+fRY85hgHp2otukRBP5L6ZeYrEgD9XAq9EhCKTojChFUnnFJ/ijODUWvNslYOKoSb6zohY+3D8Gd/SPxlzcn44czc/DT+cXVuyGpWZalQuWxerZc2oAnHxPAmug8txaPzyw3YP/20FR8oX1CV/TE+7Nb4Z2pBPuUUpyaVob35zbFR0tb4c6O3vjriVH45fxsaM/T32+uxe+31uM31cXTnty25NGffrbZVLg8vr+NEN+Jh/f34eHnB/Ho86O0N/Dg8yN4+NlRgp237x7Dw1snjDp/Snv2CW9fPUyntAufv7kM53dNxeYZ3TCgbRLKsn2Qk+ZLSAciLt6XEQshrpw5j0kEvNWS6fiSefElMcpJpUpX+kWWmRVldnPJJtjT+VvKlIbJpIrPyNGiCl6otDzt+KJ6XBnhn0ugZyaFmt1jooOomL0cDMg1WSmYS7GrZjySKirM35Gqh+qH6sudysiFQHFmiCuYe2mwMMT1I9R9dfSkOuKgDSLUY8II8UhPM1iTGTonx3oQ7nw/Pyo759q0+tWfoz7syqXbwt+kXpzgrZJIWxszISpT326lWRzqc9BS8Uot2lEt2tatRatt2fiYgPGxtzVVG6GmukSNrOzQJMYTPfPCMKJJAmZ2zMY6Qn3vxNZ4Y2YHnF7cEx9rm7mtE/D5nln4y+FF+Mex5fjuhDZ9Xo1H76/Hk/Pr8ZTC4fklRm+av9GG55cW45cLc/HtezPwxYkpuLF/As5vHYHjK/pjzbhWGNIiEWUxLkjyaYAIV+X2axOOtRFENRzuyt+H39GdDsm5DiHcSPXh9eBkW5NWC9pc20tzEY7aOITgIjDdGxKeVMQ+VMvqPxNG8EYSakqraKLUox6hXvd1RgSvELxquVDbwFUrdZ0Ic2NSsfy91KvGjb+dN1W/HEQgYR3rYsuIxgNFYd4oCPZArr870hl5qTmZf2MqW/5/d77WtMI1E+WCe30zr+FBc+f50QS6B7+bF/8WqXXlsLW4TE5b5YR6TLc1XxOsWnlN4FJxW9JxntXXCq8Tnq/kaA8kUQAkEOgJYQ6I9qeydmuAMA9bhHtbdkKSg3Cl47JjBGJDoDduoBRMLUKd16mTjYF6EIEexuhRaRitYFXllY+nDYJV+x7pg/h4jS2KJorMbEa3OQS7UivWahbTIoBgF9R11H2LEe58XmDPp7IuKEkmtNNNQ69yqm9B3brwSEAva6L0ix7PNnDX0exbWpWLwoq0P2Auy+f7FPJ9ippkGahnUe2nUakL7IJ5hkoUtfdoQbVqLybcC9Kp1BMM1PVaK9RlKYR4qvYn5TE9N5nKPsWkYAR1a05dE6Zm4jRNHRqjCXQLzJOk9KnuBff41BhTnx5H8Cfw9dVIr1EjkmFOWEoogpNDEZZK6mfEIDqNUj85CHlZIejcLAHzhjfBkSW9cGHzENzcMxJfH5uC79+bh3+dW4qHVOhPb24z9vj6FgP2J1c349kVGuH+lIr9+TkOvHMr8YDh8ndvTMXndA6XlnfCe7Oa4uSUYrw9rRhnZlOxL6nCjR3d+f7D8OP70/H48mI85YB99gnf49YmvNDqz3uqftmGZ/dVm74TT7/cQ9uHJ18dpFo/wtvHaSfw+MtjVO7H8OQ+Af4Z7e4JPL99HC9uHsPTq4fw6OIeqrsNuHNkHk5vHIUlDP+7VIShMM0dmcleyEgPRmyCL0NBfyQS4vEJ/jQ/y/2kAAN2hYnxCQHmIrRCXRdjFgGeSVBboZ6VHYsMwt5UxxDoSr0U5lNpEPZ5fN6kXAjzlFjL7jFRAeo7bVHMArsqUQT0YG8qappqh1Vl4Ky2AFRs6vPiLJXp6oAAXzeTO/eiyvNimO1HQGtDgqgQN76/H7L4vXNSGN5SpSeEOyE2WLljKlGPegzBqaYZfiuPH+bDaIDKMMCNDsRFmzGojM5S5aI9T82iF7PLjsL/P81scE3ACPqedowynPi9HW0RxnA/nt+7kJFCp8wQjKhMwuSW6ZjXKRfrBlUYqB+b1RFnlvbG5fXDcXv7BHyxbyb+fnShqXj58e2V+OW91Xj4vlQ6hcSFNXj68Wo8v8Jr49oaPLm8HL9+tAj/+nABfjxDdf/2HNw/Og239k3B+xtGY/2YNuhfHkWH4oqcADskMWKIplMMpVIMInQEU7far8O55mtwoVNyNSV+quRQeR4dpg3/fht7uDS0JTzp1BoQmoxUPBpammyFEurRXipVtKF6p4qu/Spcar0Cp1o14KgFRYKw3ovOT+baSFUffF++hxNVtksdQb0egV0XoXQiyTxvJeE+qIoPQlVMAMrDfJFHsCfyvIbaa8Kcqr9a7Vsab/H9TFkpnZPOEb+zG8+PpxwrHZdKCE3FibmmeHRWTv1P0MsEWLN6VJGhJxW8rz2ieb4E9gxe+1kUeqkUAnFhTojwY1Tn2sD0d/eng5Dw0Hs603HZEOa2/E72/I72dHLOjIYsULdHoLeTSRlK1XszYvBw4O9HgaJFTeGMFKK012m0D5ISApGeGmYiWgkiI4QId9WnmwVJBQR+IR8rjq8GvFS7asu1uMii2v831JVbt6ZkLEBXCsai1KXYBfZSgruwIsPAXOkWmYE61buO2cWpBtQpuQnIMPn0TAI8w5huC+i5Rr1LrSdRpcuk1AltpVy04lT5dqnznCQD9Mx8NQCz9Fg3IK8GusmxZyQYoAvscSlRLxlBr0oZsyiJr3kZ6uGEufLpgnp4aiRi6UniMmP5olDkZIaiXWUcZlFJHVjYC+9vHIJrO0fii6OT8e07cwneJXhwaT0e39j6B9QfXN1YDXaq9svr8OijNVTsa/Dbx+vw28XVeHx2EUPpSbi9qS8+XNQa78wqx6nZVOrzm+DcshaEejdCfSh++mA6nlxZQqBrknQTlfoO/PuzPfjt8z3495cH8LtaA9DUIuDZVwcI+IN4ev8w1fufSv3BZ0fw6N5RPL5zFE9vHeH7HCIADuDxxzvxywcbGXEsxLXdk3BseT/M6JuHNtq+LskFqYlURQRPPC/i2FgfhoQWE9Sl0NOU72N0Y1XogrpuZ+gCVGmjcuoEudS6AXqm+q/HmLy6LtIsqfL0CLOrenpi9d6O4Vpyzc8J8qTyYZiqtAsHi44hHAAhBEYwTWWH2mDAnUBS7tKZYbpR6QzL1XTJn0rI280BbhzIXhycqmqJo9pLpcPITQtFaW4MylX/G+OOmIBGDKEbIpoDNC7ECUnhHmY7sthgT0YLHnQkjqZfiybeXM3qRH4mVaCzLQcvYeHA+7aEuEzNvLQPqdkbUxAkWHzsNbGnzoV2iCZMMn3sURXriwEl8ZjaJgfzO+Vjec9ibB/eHPsntcGRGe2p1BkRUqnf2DoWn+6egm8Oz8F3PE8/vL0EP51aip9PL8OvZ1bg4YdU5xdW4ynV+otrjAqv8Tq8tIr3V+HFJUtq5ieKiB/eXYK/vrkI59ePwbphzTGxVTpGNUvDQCq7VknBVL/8bVWpUu81+BO2fvw7POmUPPj3edrbGFC6NmaE0siOf7s9FbEto5NGdGgN6Ni0sIZRCM9LJM9Lgr8LMkO9EEcH7KNVoXVfgQfh7ky4exJyWpjkxvdX3lspLE/NTajOn6rfpZ7KIanUqXCjeN4L+T4d6fB75cWjGyPo1jGBKA3yQqaXk2nxG0qYqoujSyNGSjQ5dVU3eTGaUHMvTWIL7B48aqMLSykqP5NRnUocLb18tEKY34Wm6hMXlTYyetHCI9MiwInApRoP9bNjROfJSDKAYA/gtUTwBjubmn+Vh/rIyTCC0OSnyafzb9Xm5i58ztmB14LgLYdCoRLA3ymQv4/mhRQNufKzXNUOwYWOlU7fj84kiNdJeIgr4gj35MQgJCUF/ZFnz2S0qz5Mlhw7YU+wW+FeTHVtcuxKxSglU1Y9Yarqs2oFn6c1IyY9Y8m566h0jHLqgr4mRwsJ+jylaopTkEuIFxD6RXwsn8fswlSq8iRCm0peHR3Lc/l4Dl+XhZwiPk/LokrPIMgF/4wCKnHC36h1TZxqktRUxiT9h1L/3/uUCuo6ygTs+BSpcrUEiKw2Qj5ZnLb0W/+PFaVhVImqgAlJomKnN4jOSiDU+UKq9sy0ELQojsHEPmXYOasHTq8ZjMsMaT87NBl/OzmXan0J1ZH2Jt2KJ7e24xHhrqX9j66pXwuPyrNz0D3hIHtxZR3++9pG/Pvyajx4by6+2j8CV9Z0xpmFzXB6bgXeX9gEHy5rhiub2uH+of6E+jQO1OX47Qadwa1t+P3eXvz26X6q9P148TlhTnv6OQHN+48+3Wfs4b39eHBnP369cxC/3D2EX+4dwkPefnKbr79JR3BjH367ugtPPtqMn8+uxmcHp+PCpmHYObM9RnZIQNNMd2QlOCMl0QMqXYxPCkRsvB/iqhV6MhVuKsEoNS5LSw83ULemYJR6ycjU4/ztlFJRLr06DWNR73xez6WGI4MqJI1AT4mxAD1OO8P4uyFc4CbI/aigtHWZbodRtWkxkIG6pyP8pcIJSTdnDkqqI+UrvVztDMx93J34mGVw+RL+8XQUmVR7uXQgRfzOTQvi0YSDIiPKFTF+9REf0BjpkW7ISwxAdlwAEkLcTYOmMIbifi6EAwe8CxWlVLit6qGlyHWfABfIG9WthUb1+Dhva2WjFLyrjaXE0t9B5YJ2iHShMqZjKgpyRXtGgMMrkjGnQz6Wddcu/xU4NL493tBWcbN5PSzta5T6zW1jcY8O9+tDM/DtiXn459sL8K/Ti/Hg7HI8/pDwplDQGga1fvj9+lbaNsJ9C55f3oDfL6/H75fW4cVFXjsfb8Tzi5vw3VtLcXXzJJxaPATH5g7C3mn9sKRfa/TKj0OaB5Vp7Rrwra368zoIsqH6JNBV5eMhhd7Y1ih0x/qNYVe3IY0OrIEAWBdqPxsToE0g7JEW6opyjqeCCC9EqEa9Xg34qHVBTW3qURNefG+3BoQmnYZJk/C9BXU5P29VK9V9DT71XzMbiHTJicWEtsWY2q4YI+mAujKabhbqg3xGUElumjwlSAl1pwavwZ6mdsfq56PGaq787a0pMqXA3Al2bZqiRWMujAQ0QWwWk1FBexDIbgS9TJ0ZBXVrzbrqzZ1sXoenc12E+zsiLc4P2RSAmbxW1PNFk8emf4xJT+m91NJZNfOaHOXn8hp1pwPyIMDVYkAtdgMYaarCRitP3e3qmLSU1LqXc306BUULPJqFT40RFuiEGAqNqAhPRPAYF6+FkRx/FEam3LEa6lbVXqDFSdX5dmPFArhWkFrUu9V0XxC3AF05eItZQZ/P5yxVLsl8XzoD3hfY89SlsSiNj+s5PU6VX5GLQoI9r4RQLySYpbqVTiHQU6nmpdT/gLrUeTaVOoFuhbr1KKBrclRqXSCXWjdGuMenCN4Ce6zFCHNBXDsfaQekyLgIHl/u0kiwhCYS6onhCKWkj6Tcj06PR3RSOL1kCMpyIzCkYy7WT+qIk8v64+KmEbi3fzK+OTEX355agl+UN/9kO6G+w/Qqf6j8+nUC/RMqddpTmlTUs2vr8O/rhPon6zggF+O7k1Tr2/vg/PLWOLOgCa0CZxaV4/zqKtze050OYxKV+lI85+uf39iG57f24NlttQfQlnSH8OwzqvLPDhHqhPbnh8ztJ388dhgPP6Xx+PRTAp2g//3WPvzX9d349xVGFedU67wYt3aPxenVfc2EWu8q/q0ZLlTOzkhO8kJyeghikwORmEolTeeWkio1bkmxWNW5YJ5IFSHTY4K84G5R7VLncQbuqWl0AjRNrGYR+rl8LC+LzxPsUukqB4sJcEOkqhDcNLHIQcIwVr0/NFGqjQUEdal1Ad2bkHSnKpIC0lEw9/VwMjlLb1epdHVLrGUmPdNiCfTkMORxMOYypC3hdyiScwpzRHKwDXJj3VGREYYKRhjZcf6IZMit3LovB5h2lNfycQfCyJbgblSvJhorb06wazejxlSWAnrj+mq5S5VONW82UlCumRAJpkKPpLOJd7dDtp8zmkV5o3tGKEZXJmJu+1ys7FGMbQMrcXRCB5yc2Q2nFvbk+R+M61vG4M6uCfhsH6+zIzMI5Ln46fQCPPhgmYH5b5d5HRHgv11T64ftpv3Di2vbGYVtI+g34xlB/tvlTfj31S0E/GY8v7CB6n4lncNifHloHm7unI7Lm6fhveVjsWpwG3TmuY63p1p/rQYCCHdLTxe1620E70bKn1P11mNkUoeOrbY2o6hF1a7WDKpuqcnfrAHSwh1RkeqHTkWx6JAdhlx/W4TVfwXefE8vQt27Dm/Xex0emkBVvp1RgQedoMoOA03fmIbwIpxDqVorYnwwqmUOFvdtjsU9yzG5BSMLQqxDLM+fvytSXBuaTT/8eY04N3gVdvVfpZOtDftG/H5yulToAvofUOf5UPrMg4pdq0dN3TojOylrA3U6btWqS6mrw6ddw9f5Pq/CvuGrjAJeZwRQx6T9EiK8CfYApET7IjrA1fRw8XawofLn59gwiqPDsPsjj17PQN2T596b6tuf/z/Ij8KEDsuPTlQQ93KsS+HQ0JJa9LJHkK59F1Xl0GHREagYQC0JwoKcERnmbvpSGQHFaziDwsSUMBLeqlvP0eKkasD/AXktRDK5dql1i5WqbUATy+RpSYXSLn/C3RwJcME7mzDPpNrOIpBz1euFMNdjUuqZ+QRvFqNwgj2vhKpeE6ZF6cYJ6Dnra1JzEiyqnu+Rnid4vzQxWg12VdGY+4S5dkSSqYlXgoF3TDXI44wiV6rFavEp8VTrMYR5FKEeaY7VSCfUE4II9RCEJkUQ6rGIykhGFP9TZEIEEgn74qwI9GyWjMUMkQ/P740PGRrfpoL68sgs/O2tRfjl/Ho80U5HBO/Dm1tMgyz1LH+gcPg6Bxgfe0qYqw3uU4L9d602vaYt62bh8wNDqco649zyFgR6JU4vLOOgbo7be3vgu/cmUuUvoTNYi2dUYc+1IvTuYTz/9A389vlx/Hb/OJ5/cQzPvngDz+4fxbPPj+ApIf6MMBfYH312xMD9yb19eHZrN15o8GuAn1+DXxiW/+3YdFzbPgxvreyJuQOz0aHEG8XpLkhL5qBJ80NiejAdG6GufHl1mkWmi8pqgrxq09P4vBXyeo0UuSXtYs2rWypdcrVbUnYU8vlcXiZVOx1qQpg3B4gbon1doV1iQpVLJ9Q9CVRNcCn/qYlLC9SdEKhac0LclaH0y2kXQV1wV5jrTtirSVIo1XZucgQK0/i58QxfqXZy1NtHJWoBNsiOdEGLvEh04oXdoiABmYRJsLtgXpNhfU04NpTVIiQ40AVyrWKkytRORjZUqgK6TQMq9kZq49vA9PKWQvQk2AMc1FPF3lRwpHHQloa4oRNV+iAOuMlVKVjUIRdrehZhW/8KHBzVCsep1FWjLqh/snk0oT6eUJ+Eb45Ow3dvz8G/zizEr+8vweOPVhLm6pG/jTDfhmdXtLMVRQVNu209v7bL2Iur2+nEd+J3gt5M2F9Yj6fnN+Bn7Xt7YhH+emwxvji0AO+vGoOVA6rQOzcURX6Nkahe5/avItKOYCf8tLm1D/9eD+W9zcTnq3Al6HwcatHxvQ5/5xpIDKqLdkUhGNstD7P6VWBmzxIMKiNc3OvA7xUC/VUp9hrwJ3z9qX696XBVt+7P8xzByEudHEMJs0iX+sgJckTPwhjM6laKlQObYGmPAsxsk4KJTZMwMCcGzRnVZapnjFM9hBCKXowInPmeiho0t6JNT5Qe06S21QR09enxJNS1GEmpF6WN1JVTqRfBWHMHjoIyVXxj/o2NGGXY8+904nd11aQyFXdkoBp4+SAx3JvRnAsdEhW3VqgyytBOW8b5168FW3UKZaTo5kxHRYXuQ4UuoIcFuZmSyQAvRqLuDSk6GhPmdgijWAnn9a0oNdhdrSlUammLEP6/MD+tanVFfLQPEig6tCYkTeIoN8as1C4ktHO10pSmahilYQR15d2LGRGWN1NeXbl0QduSZxfYSyo0YaqUi3WFqcWKVeZI9Z1fmkWYZxrLK1HaJQUZBLNgLUvPTTSgl1rX81L22YVJ5nVyAjqmEeoCf26xujUq5ZL4H1DP0kKl4gyTfrGuOJUlZ2rPUbXU1ZZ1lry52VzamAAvqCfyaLH4FHVyfCmnHkaoK/2iHjBhfIPINEE9CTHJcQRVJEP2KLQvjsHMvhXYPaMrzqwYhE+2jcNn+6fhryfm46f3V3MwUaFf22yAbqCutrkC+c3NeHpri9mC7gGh/piq+7dbDI3VnvfjRfj7yfG4uaM3LqxqizOLm+I9KvULa1rg7r5eVOoTTeMwo/KvU4lRoauH+gt1aJR9dowQfwOPPz1KcBPidw7Q9uMxFfmD23vxK4967OmdvXh+cwd+o2r77eO1eHRmMb59Yyo+3TMaF9b3w+EFHTCpRxJa5rvzb3VHRponQx5/xKcFI4agTkiWKhfULZbMMDiJqlfHVCpzTYCmpkeYMqxEA/pwM7GTmU2gE9wy9bHIJtDzcqIM1DP5Pun83ZMifczEZAQv6PggT8T5u5vOfhaoaxeZegQHL3BXqjkPexpVDtW4IK4NnpVHVcitXeK9qNBVC+zmxDCe/9/doT4iqOpyGHHlJfHz+FmxAQ5U5wzfA6nSA+1QEOuFtoXx6MyLvIIRhJ7XAh1HDmrH+ur8WJMDlUb1Ztk9yaLQZeopYzmqQ6Alz66mXt6Eh78WzfB7x7k7IIt/UykjkbbxARiQF4OJzdIwr10OVnQtwIbexdg+oAL7RzTH0cntcXJud5xdPsCkX25sG4N7eybg66NTDdR/em8BfhbYP6RaV9WLlDod9bOrOygqdjEi3EPbR+d/kE6c0dyNvWZTlX9TDPxOuP/PjV3ADUZql7fg8Yeqc1+Jf76zjGCfi3NrRmHXxI6Y3TkHfXIDUB5qgyTnmggn1ELo3IJpgTZa8v86fO1egR+hH+RMVe32ChICXkPrAi/MGlKCXXRKR5cNxLHF/bF1bGuMqoxAeZAdEqh0I2xe4fuoP81rCKa6D3KqiVDX+ohTt0h/OyRT2ZfGeaJncRSmdMrBsoEVWDO4FMt7ZjKqScC05okYVhiHdnS8+T62SKbzjSEYg6V47evCVaqd14wzFbMrIav0l2BubbTmRlPXTC1Y0h6karPr5ahzRoVOIL8M9UZ1X0ODOjWM6nbiuRfY3Xkt6hrUXEs8hUiojws/l1BnpKEIQH3b9X9tCHV7Qt2JUHeno/IjmK1rIzQRGurvZFIrPq5U4/z+Ae7qdU+48xpXqlE92RWdai/TMB8nXsNOiAoi1CO9kcwoQTn2VI4fteY16z1KCVKCPI9HteW1gl2m3Lry7FLqSrkony4T3C0lj7L/PXGajeLKPDoLmSW1UlCWXQ1ui2K3pmD0WGF5Fo9S9oJ9ojkqXaNcfKoWEfJ1Jg9frdStQFcu3UC9KIP/L83AXGBPUWkjzTr5aTbIIJelzGVxauCVrKPArtdYwK771UivUSOKQI9IDENYYhQtFmF8MiItBXHpDAvSYpGbEoHmuRGY3KME2yZ3xGkOuitUUnf3TsbfTqjSYCVV0hZCfRMeEuiPtbnFnW08yiy3H93Sc1RLt9S/ZQMH2zo8/2QFfvxgJu4dGESQtyfQm9Eq8OHypri1sxu+f3cCHl9aSqhvgrbG02B9euswHt04hCe3CfK7R/H4Hu/THitvfmcfH9uLp7d55O1Ht/bg+b0D+O/PD+F/7uzmgN6C/7q8Fr++q3z+GIb4g3F6RXdsGF+OwW3CUZnjioJMT2Rl+PEH8iXQgxBPaCdShScJ6mkRxnQ7ngo7jlDWMSGJ4KclCv6p4QR8pIG8QkQTJpoFFNH8vyHIYtSTQ+CnavInxo+Dw5Pq2w4hbhzUoVQigV4EBUNaDiAPqTmGw5b+15ZJKG9e+G68r70/XRn2agWpemg7qx0AB5c71ZcmSJ1t65pFIFpQEhfqhUQOQnUnDPNoSGXYyLR/TQ91QT4B0ZzfpxXD2IxID/jYv06g14AtVaVjA6o0Dk6HxrVNf3ZHwkLb1Wlf0z9y67yvoxNVuqe9HXxV0+7Mwah9SPld0xh5NIkJRGc6uv4chOMq0wioPCzrVoQ1PYqwpU8p9gxuisNjWhul/vb8Xvhg+UBcXjcc17eOwad7J+AvjKi+16T8aQqIM4wMCfWHH62mQt/EiG8Hr6PddPraROUArxFGZ7cO4debBxk1HuRtXjM3Cfqbu/E7of5vOoH/+WQrlfs6/HJmKX46vQTfvbUQ9w/NwNUtY/H2wj5YN7QcIyt5PYQ0QhIBHmNTA9G2NRDn9BpiXV9DhFMNhNMiXWsgye91tMp2xqxBuTi4rAfe3zYCl3ePxye7J+DCuqE4PrsrlvcrwYASVd04I9n1dUYANRDK91OPmgi+X6JfPeRE2qNFhg8GtUjErD7FWDakDGuHlWL9kEKs7JVCJxiJ8WWh6JsehNYR7ijwsUG6V0Mke9sixsuWQGxIZypYa8k9oU5wq7pGNesWuFsmfLVRifaiFaAtpttKvVg201Be3p5RWeN6NVG/1itoTLhbtrOj0+A14E3BEOJNEeLvZlaFmmobOnHtuKQNOWwb1CLUXzfXjIuparElzN0Qqc00wrwQrlWnVN5+Ho3gzajE25mvcW7AaEcbktMBOFoqacx+poxOw7QgystS9RUT4m5q5wX1FAooQV2N87J17eZrpakF5BaLsxwNxC15dIHckltPJOQtq0ytuXRVwFQ0yzFQt6RftLVdtgXo1WDPL7Oqd6ruakgL1lLoOUUWoKfnCuJyNHyPUoJaLXip6HVUuibZLDqyAF0mwMuk1LXqNDHNosTVpleA133lzS2TonrOCnClXtRy12LRCbGIjH2pS2NMSjiiGKKHJ0VTrccR6kkIT01FbGoyIRWLzORwNMkKwzgqq00T2+PdFQNxdSuhztD4r29yoJ1dSfBuxaNPLMpcEDebUPBova1+6w8J9Me0p7c34AXV+tNrgvpsfH5kOC5tZASwtBWh3hTnllfhjqD+DqF+cZmZCHvBAfnbnUP47e4beH73GNX6caPUn31+lMcjpuvi87tqy8vBTaA/J9hfEOi/f34Q//XpAfzPrZ3472v83PPL8MOJKbi7XY6kF04s6YJFQ/PQtTKAKt0F2emeyMi0tAKIoeqOJcATqMgFbJngLZjHUDHExgea+wK5QG8Ffxojm7QMgr0a6lpEoWZfqemh0GbV2bydov9L5RHNC1VbgQXyoo4LcCfUPc32X2o25cGB4c0Bp1V/CpM9eNEL2FLoArigLqALtOr9IbArFSNz1mpDqjdfhrGqPw5VxQEHvr9TXQKgAaJ97JAY6ITsKC80I9SrsmORGOQCDxsp9BpwqG/JpbpqAo2fr/c0G0nzM7TRtCZOrXtgagGSpXTRAf50PgH2DRDu3BiJHto5X5tLBKN/fhzGVKZgRsssLO5YgJXdi7CuZyG29ivD/uFVODaxHd5kFPjOgj74YMVgXN4wklAfS6hPxDdHp+Pbt+bgu1Pz6egX4sezS/DzuZUEu6pdeF1d3oaHV3bh8dW9eHz9IB7cPIqfb7+Bnwl4C9wZvVGhP7vBaO/6NvxbbZivbcSzS2vw5KNVJk///dvzcP/gZFzZNBzH53TEmoH5GFzoi8qgOsj1ehWZ7jWQ4/sacv1qItPndeSF1EJlYkP0aeqPBUNzcGhJJ1zaMxJ3jkzEZ0cm4z7t0z3jcY3vd2pJP2we2w4T22eiQ4o736MWYhxqmH1W4934vqG10anQHxO7Z2HB4GKsHl2JdaPLsXFkETYMycHqvklY3CkSk5uEon9mAKHuikLvhsj0qo9MPzuk8jzGUwlHKXVBR+pHR29Wkmo+gObroD499maZvjHtbORkKWF05/mVutd2hjKlb5wId20cLtWtVIraOUvBq4uj1L1grvbMmhQ1m3AQ7Gok58hrQakfe6Vr+N7eBHqQSmkJ87goCqVIX7O7UQjFRagEBhV4iI8qYewQSFETyO8eQJUuoIe425niAFV9Kcce6G5jxkpCtC+STaljKCNfrdBWT5YEApWc0n4GBLty6TKLUhewtbBIuXOBPM3cLmtiKW9UywDrClQpdgE+T9UuhHd+SbbFBPeyHKp1VbhIVat9rvq/EOaEem6RxSzpF+XT+Z4G9H+mawR2qXYB3Frtksbb1sVHBvA5Fogrh66jlLpuRyeovFxq/U9VrtsCu46JaUl8LAkRMS8tPoqjEteS0/CkKISS+qFJFqhHpyUTaHFISwxFKRXCkLYZWMeQ8p1l/XBp83Dc2j0OX70xkwNtMQfXOjy6Sru5kWpZteRU6GbjjC1/7DD08DZVvO7f2Uz1tAFPPlmFn88vxF9OTMSNHf1xflUnvL+kJS6saInb23vg25MT8PDcYjz9WJOsHJCqXrlzlLB+A8/uHaGzOMTPOcCj1PluPLm5E085cJ/e2Gm2wJM9orN5colK/6O1eHZuGX59Zxa+3jcSV9b1xrtLO+Pggo6Y3CsNLQq8kZ/hQZXui0x1ZszhD5lEqEuJE+ZJdHxWS2BkI4UuE+it6v3/DepWS0rWZGqwWaEaF+XJi9QVEQHODDV50fLCjaX6iQ/wpJJ2gqW3B9W6qgpUXeBMhU5gCqyCuTsHqrYuU0pEyllpEW0kbXleSp7qi1DXbu0+zg05qLXQhKrIoQ4CGK6rFC3C0xZJgc4oomMqTApDOAeXS4MahPRrHMAMnxVy04l4aFKWn61NL/7o7GenCVGG7fxcTfb508kE8zsGcdBrA2X1Jc/wdUQTOq6ujHZGVSRjeussk3ZZ1iUfq3sUYkPvImwfVI6Do1vixNQOeGtWN7wzvzfOLh+Ei+uHUzkrrz4BXxychm+Oz6aAmINv31mAH84sx78+WI0HFzbg4cUteHBpOx5c3sXrj1D/5BAe3D6GX+6dwM93BHap9gME+148uaVobwejxG34/dZmAn49fru6Fs8/Xolf3l9IxzETXx6ehE+2Dsa7i7tgWe8MDMz3RPc0J3RNcUTvHA/0K/BB/xI/jGkTiYWDsrF1WjOcWNnF9EW6z+v465NT8OUbk/DlIdXYj8fnHCPXt43D6ZVDsG1CW0zrlIqeeZ6ojKyDvIBXURpeE61TG2Nchxisn1CJLVOaYcfUZnxtGbaMycem4ZlY2z8BS7pGYlbraIwqjUJXRpEVwXbI92uM3EAH5IS4ID3QBYmMiqLd7RlFMPJztOO5sEEABYB62gRq0Q8VtlrbqkY8yJNgJnS16bOcvxMFhInIKAb+H7r+ArquY9n2h3PvPXxOEjtmZhAzM1qSJZmZ2ZZk2ZItZmZmBkuyLDMzMzOznZidOKbk3HfHmN+s3laS+97/8xg11tprr722JHf/elZ1dbW0HwnnqTpC/P8V9S2AlzBM+w5ZslGKVN7sSk9AJsc1BcXaUxkJf4J5MH8eCbcI0M2M2OYJde3B/H62Cx3+vPqSZTW4h6oKqs2fS2V3EeRq/khUukCdsBcVr8BOj1bi8Ya6kuY4HDb0hqUiqqhwR4LdXjaG57lAXkzOBdyakIrUR9eocgmzSLkAD28pr0sgE8KS0theLkAV7lJ10Ql9mhvB7untrMrySvEveU8qMcqxffNp2VxDqjhKRo08S5XkddVUbxSzI7BtHcyVqXMpIUDVLouIpFyAZMzYOlursItsVWdqYwIzW9ls2hjGCvKaydH29EVNKMZMAd3CVjbgsFSQ1xCd/wzZofXNtKFloothZoYYTqWuS6gb2ljxQ3QdqNTdLAZh4RhTFIeMwc78hThRFYiLjStwe10UnuxIwU/HC/GzTIRKeEVtc0eFLmC/SaDfalAm+4HKzv0C+U8E/KdLFfj5dCFe7E/H3fXhOF+7GMeLp+NY4SRcqp2LxxvD8WZfBn4+Vor3VGQfzzdRba3hd7Th49W1VP2r1UYZH6jCP1ymZyD7mV7gQHKeg8o5fgft/SkOJLL46Tjd9cN5eLMtHndagnGmcgn2Fs/HqtQpCJhsCE+H3nB2GAhb+yH8w+sQ6gYwNB2kFLkJG5DA3MpGYC1hFD0F8PYQjJjAXa6JaldmraNyatsrN4paNzXns0wHwsioH3S1ukN7CBVLf3au7lQ/hKBMkhoO7KmUumyOIGliklXQu5Ooc6plUcwEvNqijupIOlR7nFvUuqh2TYeUsAxVtahsKqY+XSR2qlFmUhRMVhLK9w3i+TB+t+mQXjAb1lddk5WPPSVvmK55Nw4qPQTifJ5AvY9YZ8mWIOj5XVIXRioIDiY8tLt3gjahLjXJTVWmS1d4avXEZP4NA6ii4sbaImOqI3JnOqGEQK9c5IF6fy+sDh6FTVGTsD1xBnalzcPe7MU4pKC+QoVDrq6Kwu018bi3MRkPNqfh6c4ctpcivD5cRkFQjbcn6vHjqVX4kUr93flWvL9EZX5lE368toVqfSN+vLIOP7G9CNTfX25m22mkl0ijRylZVb/KorazbF/H8vF6fwaeEeyPCOUrq4JwoGAe1idOwqpwX8LVC1VBnigLdEcRVXxViAfWJI/HAYqDS2tDcHdbDH7Yl8yfLRU/7ErC483xeLg+Fg/WxuHmGnoACuwBaE2YhMIAJ8RM0cWKUQMQOm4QEmfpoiTIHk3xI9Ga6Iu1Sb5YHeuBVRHOqFthi9IlxsicoYXkSQaIHmuGJU5amGjUEyOHd4bb0M4EexfYDuwCc4LapMd3MO7eGfoEuy4HWi3+nwynspbaLjoUDXrDekOXoBWYag/sTtB3VguNerAtSAy8u2TC8P+5dzfZx7bDb1CXkExXKnqBuhQCkwyazt/IxOzvIbkO//wzOvzrT4T6X9G3Jz1EKTug3U9B3UCnnwK6LGiSXHQ5CtyHSZln/hz6w/pATxa8/RHuHHSGSQkDtqchPKq2y/YqdWlMOUhYWAxXoc12qNs6U7m7a5S7mIRdNLDWZLeIKpdyuu0A16Q0akwALyYbS6vSuQSxbB7t4i47IckG1i7wHuWiyvNKmV4BefumGO1Ql8/Ks8VkcGgvyysVG+VZ7fuXCtRtRKV/UeoSZxfl3r7lnZnE0gn1drDL6/bt634Huyae/kf1LrH2L0j/6isjAt3AVBvaJnqEuhGGmZtBx9IShtZW6mYrQt3ZfABmeuoiP8gH2/MX4HiVP6G+HLfaQqmgpBSvbEhdil+uVuHfBPd/314F2dD5M002eP50txkfb1NJ0z7ebCSMCWmq9Q/nK/jZAqryZNxoXolz7CRSW/185Wzco6J+zgHjx0MFeH+C957lQHGBbrZ0zmurOTDweJWgv8bvovr69TLd6sv1+PclyVluxP+h/XpGJkcr8X9OVeDTgRw8o3t8gz/36So/7CpaiIIwH0z2HAxHm15wcBwKa/vhHC21YEUIGxgPUFA3NpW4uShyCaHoq6OZhTaMTIbCwGiQMgnDCNTbwzRmlloEO59DoLfXWZcSvSZmHCgM+0JHuxu0BstCIjZySR9kg5VURv1+3ZVSl1okqi6GTIRKqpjEPPlaygBIHrK4u7L4R2LZGrVE5SQ5yBKaIfy7UTFLZTz1ORUz/QddbdmsgJAX4zWZhO3NDiipi6rTEPbijvfmwCClUrvye2WgEMXWh4CQRUiSfie1Uvrz55JKhsP48+j16gqjXp1hQPfZsj9hTkU2gS7yFLPBmM+/ZYSvJdKnOBHoziie64qqxR5oCPRGy4oxWBc5AZtip2CrQD1jPg7k+eNosfz/hOJCQzSuNsfiZlsi7m5IxcMtmWxrufh+VyGe7yvBy0OVeHWkFq+P1+P1qUYN2C+04t3FtfhJ7FIb3ilrxc+XWgh8em6XKDBkodwlTUbWJ6p1gfuH00X48XAO3hzIxKu99Aq2xOBaCz26uuU4U7scJ6uW4WiZPw4ULsa+/EU4wvNTNYG4tjYcD7cn4Ps9yXh9KFN5lj9RPLzcm4MftmXiyeZ03N+YghtrE3BhVQQOl/lhc/oUNFGJ14Y6oyHCBW1JXlif7IW1iR7YkDxSWVv8CLREuaCeUC9eaECgD0HUGC2E+BpgsbMWplr0w2i9bvAa3gVuw7qo/VIdBnSDXd8usOndFRY9uxLwXajcZTu9rtATwA7vTcD2p2KWsF9vGNL0hvZScJUcclnv0F3aDcHenR5ad7aD79QE+d9UOEZi65L22JvtR1IgZYPx72gdCXcpIqcpCfAndO38d/QntCWWbkRVbajdF0P6d1YlfdXmG135DLZ3qQg5mAORlCYQsGsJ0MUobgTqkgEjKl3ALoAXb1OgrsXfxUj2R2W/s2QfE7Vu62TIfqtDBSzFv6TGkuyapNlXVEIrAlpNjReppihwpyInvAXMAmXN/qRU7pK2SMAKjKWErpsHYU91Libb3Mm9AnIBteae3xW7nDu4WPCZVvycLe+1+cM9dsqcXG2+QN0c1iqOTljbGmnCMA6i3s016tzKSB3b4S5A/6NJ9kt7Noxm4ZGEaf6w+MjUXIcXdaFrboDh5sYYZmFGtW5BsJvBiB+woJJ3MO2HCY4DkeHvhk3Zs3C4YgHON/jjxpogPNoWhR+PZhK6hfh0uRz/piL/9y0CnepclPkHgv2jQF3VNudRNrC4SgV/SXLYq/HxdLlKV3tAZXOldilO0509Xz4Ht5qXs1PE49X+XLw/KSGYRvxCoH+mG/2Z6lx2QPp0hV7BlTqqr1oCvRb/fbmOMK/H/1wg2M/V4fPJCqr0Mvz7SBHebE/GHSqwc1Tph0oXYm3WTETMt4WHfS9YW/WmOh8OCwdtmLNxWNrqquX/mji6xgTkYqLcBfQC9fbJ0naYt4dlZAPv/xvqskuSrFDVN+hNqItSpxssRblUrPtrDO3eAbrsgPr96ZL2pqqh+pXFIjJ51VnS1XjehSq523eEuxjBLsv1ewrkeV0ArHa/EShzAJBOKWCXSU5JSRRI9+QzZANotRExO24PutyyN6UsHBG3unf3jkqlSVaNcqmVi83OKKVceX0g1ZvU5B7Izw8n4PUIDpO+3WFKmJj1+Q4uVIJTrHSxkB1tkbMBlrsZIHGCLYHugsI5Lihd4Ioaf6rQIF+sCRuLddETsSF2srIdaXOxj1A/XLQMJytCcKE+Glea4nC9NZkeYToebMrBo62yOrQQ3+8uwbMDFXh+uBovj9biJRX769Maxf6zDPwXWui5tRDerWyTPCqjR3epET9fbKBqF7jXqkJ0nyVkSC/zHdX6O4L9p0NZCuwPNktsPAYPtybh3uZEtvUo/jzhmlTLtljcXhtDVS/plql4tjuF7TSDn83lM9jWDhTxeiGe8Od9sCmDP38irrVG4nw9B4fSBdifNw178yby952AA0UTsCfHF9tSR2BrigfWJ7ihLcYZLRFOqAu2Q9ECIyRNHo6wUUOxzEsLS9y0Mdt+MCab9cFYtqUx+n0I+P4YpTeI6r0f3Af1gnP/XrBlO5JNsY0JTJPhPWFq0A+W5kNgyQHXlPeb0UwIRwOtPgrAUltfFq0J1LsS3HIUqP8WZ5ejgF3ma2hd2a46EurfSm78N39VaYydO/4NPdmeZcm/iqUT6tr0Cnp3kYVp/6VWjgrQNZtaU8gQ4tr0IPpR2ffr2QGDZFKUwkBKTYtH2Zfeg6zVkP6h8tcJdfEuJDXSQKcP+5lsNanH/qoDMystijKpr6Sp1Ni+/ZxmT1HJT5ewixPhrlHaAmbZJNqRcG1X3QrMBLGYvP4j0Nvf/21nI35WMyhIqMZaPU82oZb3ZJBw54Agr+W6i7sMBnZ8rhVs7AhwKnBrgbuTKHNDTS0XUeVfQi7t1q7U28Mv7VD/4+bT7WD/X9kvphZS4UsP+nxDm3JeoD7EnEdzE+hL2UczLdiZ9IGPVU8kLrDH2tTJdCVnUcEswJVmf7rGIXhxIAk/ncyl8ha1zo6i4um1+Pka7absGdqI97eo2O+wc91k55It6aiqZRPoX8/VqCXf329Jxa2mEFyuXExbiBv1gbi/JgLPd0oIRup7UIkT5r9ek5i5LHCieqfS+kAX+iPtE+3zuQp8PiPb6FXhFw4E7wnzjwfz8WFPFr5fF4Wr9DDOlC/G/uJFaEyeikXjDeBk1QNWVv1h6UiYE0RWHO0lDdGKjcRGqiZa6sKcfyNzHk05wBmbDv8CdIG5xNE14RhR6+1QN5OUxy9Ql9CLmIX1MOgb94UWgT58ON3OoV3Vvo4yUSqTQ2KSzqjbtxuG95ZNKjqzA3RgRyCcRTURtNKBukiYRSanOogbLLHujryngya2Sdh2FnVPBd2j+3cK7gL2ThwYusj9vFdtpMEBQWL1kgkhi4tkZ5pehHQvgrsP3XfxBmQLvI5UYDIBJilrotIH8rps0iE7L2kR8AbdOsGsdxdY9u2sYuhe7MgzbPUQ6Gmh9h6N8jFH2mR75M92RtFcCb04oWKRC2oDPNC8wgdrIsYR7BPQFjVebZAhE6X7cv1wtGQFztZE4mJDLC6vSsT11am4sy4L9zflUUQU4umeMjw7WIUXVOqvjtXh1ckGvD6zCj+dozd4QbYtbOLgTrvUzIG+me2mhQM/xQDPPwjcv4TsPohip70/V4UfjxfhJ6lldLQAbwn3Z3sI6z3peEUP7/m+bDzZTm9hUzKFRiq+35ah7NWuTPy4Pwev+P7rfbmEOT97sBSvD5bj+d4qehXlHBwku4bexrpY3GoNw7Wm5bja6IcrDQtwsXY2zlRMweG8UdiT7o7tSa5YH+OI1nB7NIU4oD7IHsWL+DecYYCIsTpY7q2DAC8DLCLYZ9kNxjTLIZhhORQz2f5mWepjipE2RmsNxMih/eFCuNsM6AqzQd1gqtUTliYDYE/PycFWSlPQK5V1C8ZDYGZA71F3AEHZC4P6dUVvelwS6vsj1MXjE3GhoM6jym0n2DVQ/wc6UBx8R6+vq9SRkR20+J0ScjEQld6vI+/9E76T+ZqOf2Z7lUl8WUH6LXSH9oPu8L7o3ZMCQ1aYdpM0x46qHLBAvVeHv6LHN7Lr01/5WuL5/1LZMgN6d8DwId1haDRQrSMRM7cWpS47FZkQ5prNou2dTGkCVoG0TJI6YdTYEQrUEhKRfUTFRJ07usiORWJU4V/uHzFSlLoUAvsSXiHAVajly6CggboAX1S4gF2gb0OoawYCB5lQlZg5AS6hF4mpW9pI3jlBbqcpuSuxdTEBuLkdof3FfnttqwG3Jj+9vdZLO9h/D8n8P+EXI0LLgB/QtTIjzE0xxNQYwyVVxoJfbqkDB0s2FKteiF/ogDWpU7CncCbdz3m42LiIqmUZlVOMKqb08UIZfrlWg1++TJT+fK0O76jWf77dRKgT6Hfb8Pl2K9+jYr+ySuWPy/Luj1TUz3dk4R7V0K2G5bhezUZfTU+gMRiPNyaozvL+FIEtq1NF4V+q4qAghcTKCfZSfm8pPslm12cJ9jPl+JVQl7DLx0OF+MDO9tOOFNxvXomLFbIE3Q97ixejMnYipngNgwN/L0vrQTClkraiwrSh6yYjvqwOtZb4uIVMchLKVvr8W+gR3lq/KXVR7QL2dqDLURS7Sm2URUmEusTVzQl4U6uh0DXqgyHDOmPI0M4YOqQLGzwh2ZMqRFxLdohBbOhDekicXVZ1fkcXVYpysaPROlFZ/+tff1W720jIRequiIqWCVNR7wJhqafeWUAtKl1CNQJ3OcrgQCjLLkhybyd+VrJYVEelycChQjiEt3xfL4K9K+/rwkGiO9V9H1HqXfhz8ShhF9loWafzt4R6R5j27Aw7utDudOd99AdgurU2lhHqMePtkTLZEVnTnVAwxwlFtIJZ9jzaoXyRE+qXe2F1+FisjZ6EdXFTsCl5Franz8eurMU4XBiM01UROF8nE5fxVMhU622E+sYvUN9dhheHqhXQX5+gnWrAm7NU4fTmZHUpLjSCshj/IytOabLwTLJf1CQ6of752mplH3jtA9vfu7PVeHu8lGAvoVdI1X6iRBWre31EMm0K8SNFx1ulwAvxdl+RquX+juD++VAJfj5YhHeHivHjQd6zv5iKvRwvD1QR6jX4YXclB4N8KvZ0PNmShIfro3GnNRh3Vgfi7mq271XzcaFqGk4UjcWhHC/sSnbDRkJ9TYQ9WsL4Nwp2RPFiCwX1cEI9cKQO/D31sMBluIL6TNuhmMt2u5DtdYGdEWaZ62GS3jCM1h4AF6pgK3pPxn07qrrnFsb94WivDWdHPTiyPdrJKmjjQYT6QBXO0NPqi+GDqdj7dWF760io/xOyyUXHr/+ilLqE5CT1sQ/bYX+205707r5j2+lI69Dx7+gkMXmZu6HilqqgMkmqM7SHSl/s0enPbHP/QbX+J3TvKIuZ/oH+Pb5TUDfUHYhhg7ujVw96ld/J5LzsGaApPCabUsukvZQqlqJ2skJalRfo9k+V+64nddyNOCiZDGb/Yp+zoyizpyiTldyEu+xYJPBtNwGy9yhXDXAJctlyTkxgLFDWwN0CziM0sXE3r9+3vdPEytsVvTU/R5WvwC7xdU1oxcnli/FcQO9G+Dvw+TayMYa9ZpJUzi2ozE2/KHQBuxzbY+jmfF9MztU1KnVzORf1rlaYalaZminAC+gF6BJ++cOKUn1zAp2NQV9KBIhaJ/GHmRpAizcZWMjEoD4cbYfDw3YgwuY7oSF1OrYVzMGhslk4Wz0HN1v98HR7GN4eS8f788VU0rX4VU2IUp3fWEWYa3Yg+vn2Wny8s4Fgp91aiw/XWvCZYJdY+KdzlSoH+dGWOBVLv9UUiCt1frjWsBT31kXg5e5U/Hw8n0qcnsDFCvz7KpX4tYrf7NerNNns+kIVfj0rtT/4PtX9+/2FeL0tjSo9GjcaluFEyVwcKJmHjbmzkeTvBB+nPrCz7sU/8mAY2RDK9vowYwcxJphkSz9TqcRoMZSwFqOqsaAS57kRG5EhO4QmtZFwF6jTVGydjUvltFPlW/A5ZnyOCZ9hZD5IQX2YTncM0aISH9wV/ft2gOwRqrb2ojLqS1j270KVQgXcT6BOtd6/T3f0o3rv1r0DvqFy+vZrWfQjKzr/Ds3+o5qYemeJfVIxdWcH6CSrQdlxZGPpHhJmkclTWhcC+jve++0/xV3mfVReEtqRrAc1IcbzXlT4sselfKYHBwNR7v17dOUg04VucCcM5s8loSItdvzhHIx0+B3mfbvAaWhveNLdnmg+DH7upoid6IjM2SNQMM8DRfPdqNQlP91BKfYKP3cCaxRWR0zE2thp2Jg4B5tT5mNL6gLszPLHgYJgHC8LI9ijcb42HpcbknGtOY0CIpPKNw9PdhbjucDzcAXBTqNX9uZ0JX6kl/bxNNsHTWq//Juw/uUcPUd6gx+lPhEBLiCXbCmBumTEfCDof6YX+OPpGryjvT9D7/J0LX46RfV+qpxHqV9Uh49n+NkT9VTy9BIP8/VRvqan8O4g3z9UpSD/Zl8JXuwuxjPa0x2FeLQ1F4+3ZOLp1hQ83hyHB+sicXv1CtxuXk5bhusNS3Cxmmq9bDKOF47D/ixfbEsegbZYJzSG2aMqyAYFS0yRNodQH69ND2g4/Dy0sMB1GOY4DCLYB2GegxaWuBjQDDGH7W08Qeet1QtuBKUNVbJp/29hMrQTbEwHwNVJD27O+nC21YI926SVyUC1XkJSBY10qZoJYqm9L2q7a0dNuQBZSCRb3/VmO5IMqD78/5bJUrnWie2mM+HfmedqolWg3kOKcnVSuxgN7tNRxdG7f/dnts//ZPv8T4qKP6tNraWwlyxI0teRHHbxEuh1dv0rB4u/KHDLRuhSQVJths3vGNybbY+ebN9u/DkkI4bP16YnoCsDEgcmffZFA3ofxhRX0getCXg7wt1BwK5CKuZwdrVSoHUijG0dTHiPESEr+xuY/nafs6smBi/pkG48ugrgR0jmjABdM4kqQJcQjeaomQh1UrsfUcFL3JyqXDaeduYAoLa1kwlRqnFrKberdjsikFUZXcldF2hr4N0eblGxdElvVKYJwxhZSb0Xg9+svXyAEYEuMXUB+xekE+qEuQ6hrmOmA10qUj0LfWib6GK4sRZ0TQRuVJwc2Z1sh2HhFLqD8dOwNncutuVOxfHSabjVsgBPNwfhxf54dqpcdpgqfL4uO/0L1NlxCPL3dzfh3e1NBPsWfLy7jWDfgg83CXaZ6LzaSMVdzc5ThB/2p+DhlgiCPAg3VwfgerM/7rYFUcXHsDNl4r/PF+H/XCnlQFBC1VWEj7If6hUq86sEOqH+CwcHWW34+WQ53u0rxE+78vC4LYZAD6arG4D9RTOxOW8aapPGYcHYYXC17gJbm178zx3MP+YweivDoEto65oNhj4hbGxBJWM5iMCmojDpDSPTfmw0A3hOhfBlIlXUuqlkw1ChGwvYeS6uoOS3a9Iihyio65n0g7Zhb+gY9oGWrij2HujXr5NSRX2oePtQUfeiOpYVgH0Jzz4Ee6+uAliqk16ELDtLp84Ecod/4lsq9Y4dv1FxdomhiyssZXh7Uun07Uw3mKqop1S+o+qRinuyylRc6k78bCd+pgOP3ymYE+x0bTtyEOjw9X/x2p8I/r+xc7IzseNKOGZgn54Y1KcXvQYOQgT8ALrnA3qy41KB9en8Z8iGzsN4rxE7sv3QnvDmYDfLUR8rx9ggZaYb8hZ4oGD+CBTOc0PJAndU+nmhLmg0VoVMxOrIaWiLmYUNiQuwKWUxtqT5EerLsCc3CPsLVuJoaQTO1MThQl0CztXG4kpzEu5vysLTnfl4TsX8gsr51aECvD5GBX2SA/gJquujeSo+/vFUiWoPv16swy+XavHpYj0+XCCIL1LR8/gzjx8uSpy9Be8vtuCnc6vw9nQj3sqk66lVeHOSHsDJGrw924D351rw4WwrvcXVeHe8Ce+ONLM9ckAQO8J2friear2KSr2MAiQfP9DrfLwlFQ82JeDhxlhaFB5siKBSj8CjDVF4tDYS91rDcLMpiOJlCc5VzMHx4ik4mDceOzN90RbvgpoQS5QuM0PhUjPk+pkhfpohVvrqYrm3HpaO1MXiEcMxz2kQ5rsMwxIPPfh7GWKu43CMNugBD63OGKnbE87D2L61usBSuwtc6Sl6u5vAkwOAm6Mu+7MWHKyHwY5CxZZt3tqUbVmvv9ojdDDbpUys9+z0NxX/7keI9qd6FqCLyhbQdpFJVLYhmZRX1Rh5f3cJq3T/Rq2P6M9jX7Y/yabqxnbVWXac6sB22e1vGNS/I7SHdVMbtugM7wL94Z2gM+hbDgL/ZNv/M7/7z+jd+e80epTtsfxO/B62dVmnIe2yf58uGEYhoUulr6c/CNoclHT0+iqxZWGl/SW1WGM2dlIh1YRANoOLq4CbQObr9uQHGxkAHIwIfNlwg6rc3UJtOenqbgkXyZjhcQTVuodsPu0mEDenGtfE1SVuLmEWWRkqRb2krICsFLXmNclNl4VHcrS0p7q2pcr+UhtdA3RNPrpkvVjZW8LSTnLVNfFzCxtzvm/J+8woMk2gT6iLyDaU8gFqIpXAtyLsLUyUSSbMF6RLQS8dDDPRwjDjYdAyGQ5dU8LdVBc6BLqO8XDCaBjBpg0by6GYNtoS2VFT0Za3ENvzZ+F4+UzlQj7ZuByvDiTi3RmqabW9HZX69SZ8utmGz/e24PP97fh4bwc+3N2OT/d24pd7PEqtlptr8CuV/C9U9T9fKKfqYmfYFYt7m0LoAQTiatMSDhoBdF3pCRxMxufTuVTjhfh0oQDvxS4W4/0l2Ru1QpUTkGqQ7+k6f5CyrPuL8HZbJh61RtHF9cfh4tnYVzIbGwn1tOX2mDiiF5wIdTvbPhxBh8LcTotqXQt6Vvydqa4NLIfwj8eGbjmQcO4DQ9PetL4K7IYm/RXUZQGSJttFA3XJa9eAXUuZiQUVPDuNhF+MOEDomPSFlgEbogEbIBvhQKqi7lQkMpmpsk1UaEUTGpGsE1HKKpWRKqkrVVAXdp4uorgl7t2jC11WDgqEbB+pgtdTllxT0fQS91WqB8oWZlJC9S8qhUzyhmVw6MnPSNxd4uwysdVJ4qHf/plGVcaBoVNHqip2RKmDLRsYD+7XR0G9f6/uGNS3B/pTMfWm0urdnR2WUO/b+W8YSndcNme2HNQNHlR90+wJHh9LRE2yR+JUe2TNokqf547SxR6oWeaLxpDxaAqbhJaI6WiLm4NNyYsIdH9szQzAjuxl2J0TjH15wThSTLVeHYOL9Ym41JCAG60c9Ddn4fudeXjJQfvlAQJdUlXpxf14Ml/txPXmWJ5Ksf1wqpQKnQP9RQF6rUp3lXULYj+ercUbKvK3VN8/niXMzzSquPyL43V4ebwer0408rwWL07U8L4GvDtHiJ9twc+nWvHTiRYOGqvx/hhBf1yOfO9IA346WEWlXoyXu3LwbHsa1XkSwR6HJ1tj8GRbFJV6JB5vjFRQf7g2CndXh1OpB+NStT+hvoACaTr25Y7DtjRvQt0V9eF2qAyxRfkKG+T7WyJ5likixhthxSh9LPPWJcS1MN9tCOa6DuFxuLLZjkPoKUkefDf46PdQO0zZ02x0usJNoO5ihJGuYoZwJ9hd7LThaDMc9mzzAncreqCi3A2o9EVlS8aKxMClzno/emcSB5e0RllhqqAuwJXsKrlGNS3XxVOUAaE3TTKqZPs8JS4oOLp1/C8C+W8YPKCjSus10OsFI70eas9TnUH/wqBessDpvyhO/sRniELXVMJUIcLO7AtiIn7YLmUTGO1h/aCvN0hBXUIxGqBrqRIdAmlZ3S3zXXIUiAvMXdysCGjCWRYNuZgpk02pBd6eI20w0tcO7iMsMELK88oKVHczBXkFdS8JqVCVu2gmU21l2b+tEQcOKn6JzxPmknMu5XUls0VWnIpJqQC1aImfkevtZQKkYqMsNLK04wDwBermAnNbKRkgKY7WHAysOBiYkU0mFJ0Euyh2CbtwMDAh/I0sTNWqUn2TPyw+Eqj/ZuY6SrWLejewNFRFvXSMCCrJ1TYdBB9XPSQFj8OavMXYUUB1UT4Hl+vm0K0MxPM98Xh7PJeqpozqhy6q5I5fayW8Za/QrVToGpMNLD7LkVD/LGV0b8nqTyqei+wU7JgvDqbhCZX5nbUrcI1Av7F6KZVOKF7uTSCwc/D5QhGVVwk+XxaVXkHjIHKlhopMNuaowkeq9E9HSvDz7hz80BaHOw0r6drOoQKchAPl87E2ewqCpklVws5wsOoGa5t+BPoQFVM3ttGBIRuFgUDdfDAMqdKNpGSAGRuPCd1EQlmfiluZscBegK0LS6oBOf4Oco3J+6LSzdhpTOkJ6Jn1hzahrmfYX6n84ew8vXqK2v6HcimlBECPjl9SEalMBObdBOTsOJ2/uLpdCPnuvTqjT79u6N+vKwb27YIhAzpDdn7XG8zOMbADDId1heHwbhja91+E/d8wbMB3GC5V9TiIDORnenaTUMyXZ7IjCtzFfRa1JUdZQCL1XmRg6du9G5Uagd6zFzveAGgP6q0ms0StyzLvfvzZB9L9FrVuKBkw2n0w1U4Xgb5WCuoJU+yQMcMR+VTqZVTpDSvGEuaTqNKnYE30DKxPnIutGYuxPcNf2c6sAOzKCsSe7KU4WLAcJyukpEMsrjbG0XtLxL31qXi0NRPfE54/7MnB8/05eHEoB6+O5GlMIH+EXprEx6XWz+kqio0q/HS6Gj/S3p6qpgKvJsRr8Pp0Hd6cbsCbE4T5UUL8SI06vjpGI9BfnaqhgqdAudhMz7AFn86vwcdzrWxnrfhF7Aw90RNNBHsdoV6GN3sLVIngH7an4PstibQ4wp1A3xaOR5vDqNTDcX9tOIEeppICrtYtw4VKUeoLcaJkFnZnjcWmJC+sjnZDQ5gTasNdCHb+7fxtkDzbHGHjDRFImPt7DIef53AscB+COc4D6RkNwkyHgZhpNxCTLfrCV78bvHS7Uql/B7uhnWFDpe7C9uxJD2qkmzFGeZjCy4Vgd6Bil/IVBLodPUpr0yEEOz1LKvbhA+mZsW2q7eakRC7B3ZttURaftZcUULF2vu7d5VtlouKlOqiU7pUyBAJ1iY9LRUbJfOna4T9VfH1An28IZEKdHquRgF27K9uVeAN/4fOp5gn13vxeSZ+UypEieJTI+QL13j1kM5he0NceCCPDoTAwGEzF3h+6+v1VCLRdoYvgkvkvSXKQCUsJu4iqFqCLuVB1a9S4qHdzwtyaYLeFu9SGEaU+grAXqMuKUw9rXtfE1p2VWtdku1jbGSuzdZCJWcme0eSji0mNmHaoa8Aui4zELAl1cxVP/7+hbmErZsVzq9+gbi6LkghxYytJd5TMGE1oxtjKBIbmxjBQpQL+kNIoMNe11Icu3QIdCz1CXSZN6SbY8gOU+vpU8SZmWoT6YLjbDUNc4BisLWTnK56Po2VzcL5qFu6uCaQaiWEHy8CPshDpbCWVdx0+XGnGxxttCuAfpGrinU1U7JshO/xLJUVR8r9QrX++IXnENex0xXh9JAdPdyfh7oYwXF+9DDdbluMBO8OzXQn46Wg2O1URPl8sYycrx8fLFSrf/RM/+8sFKrIz1fhwrBzv9tMd35qOR81huEYldDh3GnblTMY+Qr0m3gczvXrD3ZIN3rI7LKz7q9CL1HkxtibUObIbEMgGdEn1zQbxjzWARmVOha5v3A+6hmL9VQxP1LkAXczMSke9FphrlLpAXRN6EaibWA/lINkPWno9oc2GrK3XB0OGdqV6Zkdho+/X61v0oWqXTiRqp6sCrKbjaAD8LzUp1ZHHrt2pogToAwhuqmM97Z4wN+oLG3oQsu2YpWw/pt8bBmrvUSr4vl9TZVOtD+iigTtVu3gAKltGns+O052urgrT0COQRSjdvpPKi/QapDZ6py7snD2hN4SDnBY70ODeajelgez0fTnQ9P1WNk7+B7T5edshPTCRf8dlvjaIneaClJmuSJ/hjJzZziihUq8PHoOW8Ilopce3Jnoa1ibMokqfj61pVOupi7EtnYBPX4SdmUuoXANwrCQYZ6tD1fZ215picEsWI21I+rLKNB1PdxLwu7PwbK8APhcvDxYS6jLpWU5lXUWoVxPqtXh3ulbFzX/k8e0pKnXa21N1agHT62M1eHG4Cs8PVeLloSoODnx9lOfHynhPFX4+Jyq/Ae+lIiRV/afTjfjM42cOCJ9O1uHj8Wr8fIj37hOoZyqoP92SgKebYqjQCfJNKzkYrWA/WYk7rStxuzkUt1aF4Fp9EJV6AD3JJYS6rKgdj40J3miJckddqBOqVzqhLMgB2YusED/dBCtG62KR2yAsch2MJYT6Io9hVOoC9QGY4TAAs+wHYYbtQIyjAPHW606l3hlOWt3gqN+T7X0ofKjUx3hZYOxIC/i4m8DDSR/OUr6CbdSG/VvVVjEapKAui3yk7rkodQnh9WCb7Ml20avz1zSJqUvZCLZFth8BvUBd3pNFSpJRJWmPUq9oANuqRq3zPnp1EmMf1KcDtAaz3Q5nG9XS7JE7tN+/CP8/81lU8xI6VPnsXwYQti9J2ZU2qdmyke2a4sJIj/3LeBiMjIZAVwYibXrT/B1EnYsJ0A2Nh6iMNSsbQ9jamyhzlLothKqDkykBLerdgtdMlWoXyEsYRmAupX1Ved8vIRiJrcuiIll1KpkvotYF7JoQDK+72HBwsFUTpQ4EuB1BLqUCpEyA5qhJYxSlbsmfQ8XVCWuBugbootwlo0UUu8bMqNz/CHUjS6Pf4G5oQYUudV+o0nWN9H6H+jAJs1joQ48gl0qN6rWZnpL5hmLmBJalHqwIJje74YhZOgbrSpZjV5kfjpTNw5mK2bi9OhD3N0Tg6Y5kvD6Yy85URneXkL22iuBeTUW+lhAn3O+ux+d7G/CLHO+sw+fbsunFGny6TleWyv4dB4OXh/PxeGcKbq+PJNRXUqmH4N5aPntrAl4fyMS7k4VUTFTjVPaSZyxewSd+1+fz7FzstD8fLsfb3VRrm5LwtGUlrlQuxJH86ThQNAub8qYjcZElfG2+g4NpB9hY9oC51QCYWtMbIYiMrCS9k0cVSqECoHeib0yom9AlNRmgznUM2OClnrQoGt5nQddOQi6aiZrB6nMasGtUuoI6n68GDkuqfz5Hj9DVoXs8dDgVB5X1wH7fKOvbneqkq6bhd++sUczScSQMI1krquStuLzSSfp2wgAq9GHsHCZG/eHqoINRI0wx2sME9mYDYEm31o6DkLluTwyhYu/d9a8EewfoDetF66MmYWWSVbJpOrPTyMISUWM9Cfce33FwkeyXb9mJZZPlLl3ZQWWlX2/oD5H67/xbDO2jMhQ0i5G+VXt1DmVHNuvTCd7sSIs8zBA12VnF1dNnOCFjuh3yJKUxwBMNK8egWdR61GS0xkzF2vgZ2JA4GxsS5mBz0lxsS52PXZkLsT9nMY4UBuBUxXKcrw3B5QYO9C2RuN0Wi3sbE/FgC8Eui3x2ZhPsuXiuQjKleEXAvjlSgbfHqvDjCZmvEajXEei0M/UENe1kPX4kkN8ep2I/Uonn/NwP+4r5jFK83F9O9V9KsBdTxZfhJyr9d2dlErVaDRIfqOBFQHw8XUmlTmFB+P98WLJf8vFqZzqebZNt+OLxeH0U7q8PxZ31wfQ8gwj0FQrqd6jU71Bw3GigWq9djosE+8nSediXPRlbkujJRHmgeoUjypbZocDPFmlzzRE7xRgrR+thkftgLKYt9dZGgI8OFntRsY8YhnmuNJehmO0wBJMtB8DXgCDX6Qon7e5wNuiFEWyHo5yNMcHHGhNH2Sq4SyjGzV6HYBe1TrCzTcsOWWayClSrD70/Dtz0yiS3XFS4bKQhE6ZStkLSbSX7qtM//4pO/5Kt/6R8hKTaUgh8Q3XPdio12wf3ZBuXDadlpXTv79TOXbLcX3eotMPeFAjdeY3tqDsHgk5/4vcQ7Gz7EvKR9igewe+1jTqoOSYJvehoyX6m7H8WOirt2th4KAzlZzcbrtKQLa30+Z4eTM20eZ82TE11+doANhSrdjJpScjbEKpOVM1uVNSuBLCzi4RhRKFLuQBCXy1ikhWqVPKEebupBUyumklTFU/n0VkyXgh0OTo6W6uJ0va6L+2FvST8oqn7IiEWUema4l3/G+pyXfLRJb4uryW2rom1a/LR26s2yiSpMaEuwvv/gvpg/sLDCHNtSwNo8TjUWBvDTSQMo0+wy4hgRKjTnbHWhgvhFLbYB21Fy7GzNEBlkpwsn4vrq/xxZ00oHm6Mw/Nd6fjpWCE+nq/EL7I46PoqfL4p+enN+HyXrutdQpww/0SYf77Zik8ymXqVLuwlgXotoV5IqKfh9oYY3FgTgVutEbi7VlPY6dnuDLw9WoBfLlbj37KKVFaTXmnEL/zsvy/yKJNa7KBvd+Xh5foYPGlejktlc3G0aCb2F89BVdRILPQdCDezb2Fr3oX/yb01E5+iyglmAwttnmvRneEIT1dUYK5HYBqYSNqUvB5ElT4A2nTzDAguE94rYRcBvIBez0jgL9cF5kNUxouRmVR9HMSBYyisbLVgQ/jKrkpW1rK36QA2wn4wo7IyNuwJY9nYlwrbRK+vWgE4bEB3DJTsl57d2dA7qWwXUetduxH0VPa9e1MJSaU+vd4Y4ayPaeMcMH+6Ozz4fHtjuuEuBvB2NIDx8O7siIR6b7q97FA6A3vyvBtk+7OuHb6hGtdkN8hEmAK7grrkwXdAf8JcrPs3vMZ7h/TqCsNh/WCqMwBD+3TGwG6dMJjvD/quAwZzADLo3oEKsQ9m8HvDxjsibY4HMue6IXOWPXLnOqLUzx01QT5YFTYWTeHj0Bw5Hi3Rk7Amlqo9bjrBPhNbU+cS6vMI9QU4VLCYat0PpysDcaEuGJcbQwj2cEIyTq3WfLAlnYqdUN9Jlby3DC/2VxDMhLIcD1Xg5ZEqvDlGVX6CAKcylwlQOf/pZAMFQj1+ItTfHK7g/SV4tqdI2XPaq4ME+nEC/VQFPpyrpnCowWcRKlIMjParvJaaR8eL8UEKjB0uINRzCPU0/LAliUCPxYO2CNxrI9TXruBAJEAPwe2WEAI9nEo9HNfqVuJS1TKcr/TH6VL+rnkzsDNtItpivFEb7ITSpbbIX2SDtNlmSJhqisgJxgj00cIyH20EjzVAEC1wtD4CfPUIdx0CXwsLXbQw034oRhv3gacuga5FsBPqbqYD4e2gj0m+tpg61oFq3RLebsYY4aj3BezacKB3aUcoWhGQZgaDYKw7ALpDeqqVn+1tQ9NORMF/qyozymbjYrKFoWYzDip2igWpFtmH7Whgt+8U2If27aoqPGoP6MHBgt7qoB5qNekggr5PVwnx/Jlt8b/YFv9ML0AmRuktUqVLGQLJ7pKkgX49u2BQf36e7c/ISMpc6xPQRrC1NaToFOGpR06RVaLKbY0VvAXclmSbGYVqO9jFTE11YG6uC3t7qnM3G0LdCi6EsJuEZjwkm4WwdqVa51FWpbYv/W+HuoC83SSs49IOdap1Rycr2DtKBoxUbxSQt6v1dqhrSuyKShcTsLcvJmpX7lb2VoS5lYK7Jtb++0IjTd66nJuQMcYq9CJw/4L0r74aIiDnL6wlVRr5y2rL0UyfUDeEoeRG0ozNdGFO0NkSUP4zXLEq2x/bS5ZiT9E8HKNav1CzEDdWLad7GYYnW+Lw6jdFLfVgqqjE6wj1esKc7uutRnyQVaU3mlS+umTA/Hx5Fd5drMe781RQJ8rxw95cVSzs1ro4tXLvztpYduBEegLpeH0oHx/OVqmFS59k2Tc72gcOBp+owD6epIu9nwprcwYeU6Xf4c91rngmjohKz5yMuHlmGGPfBS6WXeBg0xdm5hIfJ7gJYl26cXomVNwmw2gEON04AbqYPl1TQ/7++gS9NuGtRajr8n1DiZmLm0dlLlkumkwXqnJR5lYEu6Vk0AxUR3MqdTtHHbp2RvD0Noe3D83bBCNHGsGH5utjgqmTHTFzmhumTXLBxNFO8HLmf6qhDpV2b3aizlQrHVXGSyeq6c5U81260CXu/g8MGdgRVvQqRo8ww8yJzvClApNsh7HuppjoRTeRXsQwAn1QD5pkrkhFvN50r3vJaj/Z11Ly5aXIEztON9n6jJ2XClz26BzQtQv6dvoOnf5ORfb3vyiX2mBIb7WjkuypOlQWSvGeoTTZYFqnWwfYceCYRBEgu/dkLR6FfD9vwskdRYvdUL7UEzXB3qhf6YuGEB80hvmgKXIMVbuEZCZjbexUqlXCLX0W9mTNxr6cOThcOA8nyhfjbM1SnK/jQN2wQtVav7NWE2O/vykTj7bk44edorKr2UZq8PKghFSowo9SnZ9g+zpFO91ESK/CTycIdElPJNh/Ps42QyHwikr9JWH+Yg/V/p4CPod2qFDlr6stGWWD9XNU5mcr8In2K88/0yN9TwHz85EC/HggF6/2ZuL59lQ83ZiAh20xuLc6UsXPb1Od36TXeas5FDebwgj0CKr0cFypCsK5Mn+cKV2MU8XzcThvJnZlTMKGeJlMdkXlcgcU+9sic54FUmaZI366OcImGCB0vCFCJxpjBc+DeB401hBLfXQR4KWHIF8T+HsaYorNEIwx7Q8PUekm/eBBL3GMixFmjnPCzAlOGO9NqLOdjHDQg7u9mC5cbHXgyPZsS+Vrzb5gxT5hojsQOoTwYA7g/WVSnv+/au7nizcnCl2zMbeU+aXi7sz2JOV4RbkTxgJ2SdXtxzYm1UalyqOkJg5kW5NNrlXMvtNfCW6p2/8ndJVNPyT8KPM99CAF6t068bkUE0MH9oKuFvuT4TCCWh8ODsZwIizFHOzpoRLutgJ0ayPYE+hOhKcz4epASNoQgubkmpmpHk2f3q02xZQO7zfiPXKfOU0Ar0lpdBSlTqg7inLnaxVLJ/ClDICUGWiHuZikSrZDXYGdSt3RSeL3ohJqzJQAAP/0SURBVNYlfi4hF1HsmlK7lnYaiLeD/Y9Ql6PE160drJVJjN1K4uwSliHEzeT3kOwYUfM0yXoRsEts/QvSv/pqKEE+hL/oEBNdgp3E5wcMrEyhJ2UfqdJFqRtyVDM2knhbX8web4uatMXYWRGEvSWLcLxyIU5XzMfVhgCqkGA8WB+BZ7uS8PZIJt3VPHy8VIxPkk9+mwrnNt3Wm7X4eLNOlRD4TLh/ut6ED9eo1K8Q9Fcky6COHbIYD7dmEOoJqiDSzdYY3GqjMtuSgmf7cjhglFM91aiNOX6USbATVXhPN/vd0SoqpSI8XZ+MB6uCcLV8FjvMDBwunYNaqp8FPgPgZPw17Cy6cyQfCHOrIUql65oOhR4bsAHdOSNx5ajaZTGRQFqP8NY3G6pCMqLgtQj1YYS6NlW5Pj9rSLdVNumWfHRTy6H8Q1NB2LNTOGjMzpkdxc1AgdxntDXGjrfHtJnumLvAC3OpYGfNcsLCBe5YvmwM4mLnIj52PiLDZiMseA4WzZ4Adwcruq49qZSpgqiIu3buiI5s9N91+hu6fEeF1OkvKqNgaP8OsDDoC3c7XXiwg9oa9oMDPQsvewPYGQ7GcNlRqat0sH+onPjBvQjjXt3Rh51tAN3pYUpJSexcar1InZh/qvIBA6iQ+rCzdv3nX9D967/x3m+hT5fZjgOfPVWdFj8n5V2H05sYTtU+vMvXMOvTAaM4WC4bZYNMQr0ocDSKlo5EaaCXqldeHeSFqmUjULnMlYB3R33ISDSHj0FLxHisiRqPjXGTsC15KnakTSPkpuFA3iwcp5I9U+1PqGsU+7XmCNxek0AvLgV312XgwcZcPN1OMO8jyA/W4sWBajw/WE3PrxavjzVQLDQS0Dweo3A4SuV+tIYeZQ3eHWP7OVyO1/uL8XI3Qb4rX6UlPtudqyZiXx4q4H0lbHOE+ymNSZbVLwS7lO99f7wI747k4w1V+stdGVTpqXgslSXZbu+vjiHUI3FrdThuNMvkKD3P5ijcXiVptpGE+kqcLwvA6eJFOFYwBwdypmJ3xnhsSvKlB+OGuhAnVAU5IG+xBdLnEuyzrRA73Qwx06jaqdxDJxkiZJIRAW+C4FEEu7ceVowyxXIKhBl2QzHefAC8DHvBk1D3pLc4wd0EC6eOwMJpIzB5jA183AwJdR0F9hEK7HpwttaBAz1WBwuqWCpZAbsxvTK9oX2gRQ9vYJ+uqr5Qd8Jaaqn36UIVz2PPb+nZfUshICm5FB9yLjXdpfhbLyr6HoSz7I8qq1FFGPShSZy+m8TrO0sWzV/RuYNmcw2ZS5KyBAL1zh3+CVkzMZAqX2toXxgbEOgUmba2RgrmLi6EsYRNqIZdCGYnKm8HWxM40pzsCWsHSzhS6dqSadYWVO/kmwMhaWdtAluqXgcbuY8DA0Hr7GBOqBPQVOVSH91W9hgm1F0U1GWBkmaCVKwd6L8pdompO9sopS5Qb58w1UyKtsfRNQuNJC+9Hert9rtSF+hrUhzbwy6WAnAC3dTciELUSJ1b8vexsNJAXWp02bk4/FGpG2AQlfpguiZaMjEqUOcvrGfJcwLfWHaxVlAfTJesN2aOsUR95hIcoNI4XBOIcw1UT7WLcaV+CW6uCsT9tpVqxv/lgUT8eDKDbmsefr1egn/fLsenW1Q8NytoNTTCXa08bSDYV+HjtRa1KEQmtZ4T6ve3ZOBGWwKusWNcZUeQTTnubaFru082uybUCXRZUPL+HBWXLBoRqNONfrmrkCopAddr/XCJUD9bqcmpT1pogTF2nWBj9DWszHsQwgNUvFtUtsTRTdiITcz4e0opAELdmCCXEIyWYX/ofAG7rslgaEv4hWDXEahLzN10AP+oQ2FpO5wQZ2dw1Ye7lylGjraEz1gbjJ5gh3GTHDBnng8WLRkLP/9xWB40GSGhU2kTsXLleERFTkNK8gLkZC9FRro/EmMXIz7KD8H+s+DJBjKwZ1fIjva9u/BIZd1FJqQkP5jglUlVtft7l79iSB+q6KH83bR7QX9gJxgM6gJLnX4wpgs9lCprIF3ovuwwskdlH6otKd4ltTxkh/kBouJ7SQbCP6jc/873/0Zl9U+6zzIZSuXe8e8E+tcY3rcj9Id04d+xH5z499Md2E2psyE9ukKrRydod/8Ghj2/hodebyweaYHUBSOR4++NPD8PlAR6ojKIUF9BuBPoxX4OKPV3IthHoCHUG6tCfdESNgrrY8Zja/IUbE+dSpuM3VnTcKhoDk5WLlFq/VxtEK6sko2p43CrNQl31qTh3rpsPNxcSLCX4enOMjzeWYJHtCe7S1VZgR/2VeDZ/krCnm3kQDleHSpXCv3nozSea9IRCfSdubQ8PNuRozJsXh8sIrjZZk/T4zxTTaNCp2r/9Vw1fjldgQ/HCfwjhXhD7/L5tnQ8EUGxJg53m2JwuzGSHmwErjWK8bwxmn0kFrca43C9LgpXqkNxqWK5gvqhnOnYkz4O21N8sTHRC2vi3NEc7Yr6MEcUL7VC7mJrZC+yR/JcK8TNMkMUwR4+2QgRU0xoBPx4Y5XqGEi17j9CHzOp1MebEeZ63eFh1BsjqdTHuRlhwRQ3+M/xxkx6UaPcjdQexJ5OelTtxvBw1IcbRYGrrcBdD45WerAz14EVVbu5IT1PvcHQG94fg/p2VzF1qSPUVwZ9KT8hiv1rgpsgl/Meot5pfehZivUUONOkJvvAHt8p1S8Tob26/Au9elCxd/2XWrwkE/VSokBVgWQ7lVIX/fsS6MP6wUBfdj6Sld56KuTiKBOdKi3RVMHdw80OrgJXe3OC3FQdnQhHgbgNQShQd7SzhJuzHUa4/m5uAmOCXRS7i0xw8rk2jiYUZKLUqcQljVFCLi5ifD6VuahzBfgvUHcixB2deB/7q0axa2q9aDJeNGCXyoyy2EhMQC756aLS28MwkgkjEG9X7GY8yjULArwd6mIK6gS9hbW5grrE3V293H+H+iC6IkOo0LWspEwAjQpdlzDXtdBXaY0qWV6WypsPg5lhH8waa4mmvAAcoxI50bQSF1uW43KDPy5UUa3XL8Kd1kCqppV4siOcKice789m4PPVPHy+XoD31wrx4UYxYV6O99cr8e5qFa2GSr2BUG9SK/zeEtDPD5Xi4fZcKvVkXCHUrzSzM7TF4/GOLD6zCK+PlOCn05V8Nj97nlCXnONDZXhFpfXD1iyqoDAcIchPFk3FwaLpKF7pjNkePeFs8i8VS7ey5ohvJqGVATCgSjdnI5ESAEYSfqGq1TeU0MtA6NKG6vXBcMkrNx6gAK+rUhmH0Aar0Iqp1SCCnCpnpAm8Rlli/GRHzJjjiQVLxmBxwDgs8h/L89FYFjwVkZFzEB09jzYbUVEzERM7C4lJ85CWukhZetoSZGQQ6nGLEBO2EMsWT6d6MqOq7opBPbqzY9CtFWXUU3LUO6s4o6bWucQ6NavwBqrwyjdqRyWDQT3U3qfaslCDHWlIdynK9S1VlCy//rvKUFA5xQR4P1kU0vufGNafn+33Lb2Df2EoB4khBH0/Ql7qsQ/mue6g72CsRU+HXpuLFb0Tnb6qpMEA/hw6dKuN+neBOQcUT6P+8PO1QjKhnr7IA2lzHZGz0Ilgd0dlsAfKCfWiJfYo8bNXUK9b4Ym6IA80rRyJddHjqdQF6lOwJWkCtqZNwt68mThcshDHK/xxujoQF+tDcKVRMmLicbMlBbdb06nas3F/Yz69vEI82l6kVp4+3aWxHwj3FwT760NVqjbL64OlCuifjlXjg0yu7yvCqx0EM9vPi21Z+H5zOh7TW3y1rxAfKRh+PVNPo3fJtvbpNL1OmSg9wQHhSBneHSzB6125+H5TKh60JuCOwLsmHJfLqcQrVuB8dQguVkfgSk0UrtZG42pNNC5XheNi2UpcKF2GU0ULcSh3GvakjcGWRE9C3R3rk9yxJt4N9RG29HDMURxgg4IAR6TNt0bcTBNETzNG9HQTxMwg4KnawycaI2SMIYJ8DODvIaUEtDDVdhBGE+yjrQZjMgE+nf8fC6e5YfmCUZg/1QXjPI3h46yHkbRxHIBHOhvCw8EAI11MCHd9OAnYZUW5xK7ZP2xp1pIdpz0Ig/pIqmtHyCbochTlLTWEusukO62nwP1bjVLv31WqgH6rbJBkrvTvTgHSVe3k1a+nLCTqzDbNZ9B695C0xW9UxpfswysxdAM99lFzPapTA9ioeLmhiqU7OlFlE+hOziZUxwJ1WwV1RwLTgbAUgLs4CLCtYW9jrsBuQ7AL5AXs3p4u8PFy4efseZ8mBONA8EreueSgS3aLAFxNihLOCuZumlIBvxX4orny3FXKBaiwixXc3O0xwtOR98repjYK7Bq1Lvnnmm3r2k1grlkdSmCTv7/DXWrCfAE/oS4QF7MiwK3kd+HvYM3fT1N2V2qzW/6/UB9Gla7NB+vwKNkvunRxDMz1qWL1OSLo8Y+pTSAOwNyJVliV54fjbTFqt5cLLctwtnYBzlXMxuW6+exg/uxcBPvmFXRfI/HmeCLenU3HuwvZeH+1gAq9FJ9vUfXcolq/wQ4iYZhbzfjlZgs+31iN9xcJ9lO1+GF/iVLr1wnzyy3sCK0xuLc5haorm9AvwCu6xK+lXsfJCvxIJfViXwG+Z2d8sDYB5yoDsTdzMraljkZdlBvCputglN13VJff0nXrrlS6TGCqCVBCXVaFGtATkVVp2rp9VT0JY4thMLHWVvnqKmddNrcgxKzsdTiC63I014GTuyG8x1hh0nQXTJ/tjplzPQhwHywNmoiQiJmIjJ2LqNh5iIieg7j4BUhO8qMiX4KkpEVITFyAJKrztPTFyM4KUCo9K9MfeblByEpfjoSoJYT6FKoncwyjUhlMJSx7TsrKTlnl2b93d/TltX49uqiNqKWWhnQaWfQhWSlS6U5KmMpm1VIgbBjvkTDLAKoqVUJXFFA3QrtPJ+gN6Q5LQtjFVhterob0DvThYqMFS4O+Kvd9INV7H9loufvfoT2gA0x1Ze/TAfzZdPi5geyofC4VvV6/zjAb0g32uj3hzfcXj7JA7Fw3Qn0E0uc7I3WOLdKpNLPnWyFvgY2aBCz1t0d1kBsaCfNVwSPRFOKNtqgx2Bg3AZsSJmBD4jhCfTL25c/BkdIlOFaxFKeqJRtmJS7VE5SNsbjelITba9Jxf3027m3Mwf3NuXi0rYAwl4qORWrZ/rM9JWwjpXh1oAxvCfV3R6iyj0nRN7af/UV4uT0bTzem4tHaRFo821EiHmxIpWLPxTsq+U/Ha/DLyXp8OiVWR7DX4f3RKvzI58k8zuud+fh+YwYerE7A7YZoXK8Ow6XSFThTGoTTFYQ7oX65loNQXQyu1cQS6pE4XxqMM0V+VOoLcaJoFtX6BOxK88GWZEI93gUt0RzwQiw4EBoj388UOYutkDHfAinzzJHCY+oCa6Tw75gw2xLRU00QNt4IK0cbIXCkPha6amGGwxBMsR+Kyc46mOljhoWTnRBCsRFDT3HpPA9MHW0BXxc9eNoPwxgPY/gS/COdDXg0hbebCUY4GcHd0Qiu9lS4ooyVGcOSnrso9uGE8zCKhqEE72C2s0G92BbZxiSGLnsB9BJlTpU+uJdmf91BHPSHUGAMpg0gzPtI9pTsbtRPUnspUCT09wXucn3ooN4q3GJDmGsmPo1gLymJjgJyjUp3+bJwyM3NCu4uBC7VtgBdzMmewHWianYkgHkuMBe4iwnwXZ1s4OaiUequAmPCVyZNBdTt6YpyFIBLvRipHdNekbH92B5TF6Xu4GAJexkcXAj9EVTqfFY71JVa/wL1P4ZdxATgmmJdmhWm7cd2NW8uoZYvULfkzy4xdhv+/FZfoC7xdGMq9i9IJ9RNDDHYzABDzaX0Ls1UD8NNtKFN01PFvmTTB13YWg/jiN0fi6bboqUoAKc3xOHSBnaqtiCcb5iPCzVzqdTn40bzYtxaQ7BvWE4XOIwAjsObE6l4cyYTP13Mw89XSwhzQv0GOwbt840GAv13qL+7IEu0a/HsUAke7sjGrfVJBHo0rq2Jxt3NSXi6NxMvjxbi1fFivDhawEGjFD8dL8eLvXl4TOjfbonCqXI/7MudidXx3lSKxphBle5i2QFWpp1hYd6bUBdoD1GZLLoGA2AoRYFo+oYDoU9IGZgOIcQ1q0qNrakSvoRWnKTRj7bC6PG2NBtMJswX+o9GQNB4BCwfi6XLxyE4ZDIiY2YjKXUJMrOXITuHkM5ejqys5cjODia8+TprGTLSA5BJVZ6THYj8vCAU5AejsGAFigpDkZ0ehLTEpUiIWIJpY92hO7CnUsKDpP5K757sQL0wuF/vL0v4e2Jov160Hko1dZf6LVTufena9pYccvkcVb3ExmXHol4dvlETo/26dsAAqiKpZS1pbD7u5pg33QNB/hOwMnAygvwm0j03g4l2Dyp3qU/zF8L97wryVkZ94GI9GF4c3Ex0e6FvN1nB+g2MCHQrnZ6w1+sBV8PumDlCByFsL8kLXJBGlZ42z45Qt0bWPCvkL7RFsb8DypY6oSLQBasE5uFjsDZyHDbFT8LW5GnYmjqdQJ+KXdmzcLB4EQ6X+uNIWQBOVC7HqSoCsZoquCYMl+sJ0WYq5LZUtr1k3GhLxJ0vNdgfEdZPtucoe7ozFz9IZtTeQrw9IEW4SvBWgL4rh8pcgJ5AKEssnNYqYE/G0y1ZeM1B4efDVOcnGvHrqSb8QvtMe39UFh1V46cDlXjLweOHTZl42JqIW/VU5JUEeUkgjhf44UihP04S7uerQnGlNgLXqNZFqZ8vXY4zxX44VTgPx/On4WDOOOzO8MaWFFesT3BCS4wd6sOtUL3SAuVBViiWbBg/G+QssUE2j1l+/HsuskbSbEkflfow+jQjFV+XTJg5LsMwx10P02lTPQ2xYJI9IpaORdzKyVg23wOzx1tjzAhdeBL+4z1NMNHXQsF9rJc5xnlbw3eEBbzZLjwlf9vRhGYKdypiZ4LVykwHJvoUO7JMn4DXGtILwwf2wJC+Mi9DsEto5TsJ5X2tERcE9xAeB/dlW+xNcNOblM00BvaXtF5CnZ5l794d0F9eD+4OLa3eMDQY8mVClIpcJkO/HGUy000yUST0Qri7uskKUAJagEx42tsT3DQHASxh6+RkDQeBOs3RgaqdMLSzk+dZcIAgmAl0uU8+P4IwFuUtsP49XVGjxl0kN53XZCFTO9QlxNIeP5eCXXZ8puSoO7gS5hws2k02wbBxtCJHZBJUA3YBtlyTc81kqcYE6O1QF/tjGqOYmixVoRmqdHMTTZ668R8KegnUh5gaYJipoQL6MGNtDDMaBm2alAiQpe/mlrIN2wA42w7AsnlOWF+xDOe3JOLqlkhcJ7wvNy/EZYL92qoFuNa8CNdb/XGL1x9sD6PijieA0/D6dBbens0n2Evw4VoNPkksXYVdZLK0hdaMj1eb8eO5erw6VYXnR8vwmKC+uzUVN9bH8nmxeLAjBT8czMbLYwV4QXt2OJeKvUBV0vthF5XauhjcWBXGDrQEW7KmIT/IEfN9+8HN/F+wMPoXTEy68PdhY1FpjAL1ftAz6A9j44Fqxaw5Qa8mPK21YEjPxMBmGKypZFy9TBTMJ0x1wqwFI7HQbxRh7gt/QjwsagbikubR5iImYQ4SkucjI8sfhUUrUFoegfKyCJSWhBHYK6nCVxDgGssl7MXy8wTmIcryc1cq6KcmBiA9MRBZSSsQOH8KPYxhkI15+3f+hmqZYCfIZfn+4P69MYRw1x7YFzqD+xHs3ekGa1LPJK9YtimTFXma+KekLsqy63/y/GsMpKoaPqAn9If2hTWf78XOMX2CM/zmjSbQJ2FFwBR2bktY6Eluehd6C9+q0Iu5Xi/Ymw+Cs/UgONkMwvBBX6N7p//A4N5/h7lud7haDISbaW94mPbABHuKAF89RM20RcYSF+TLHpzBXigP9kDlcndUrxiBuhBPNISOxJqosWqCdGvSNOzJmouDBYtxsHAJ9hcuwoGixQR6AI6WLcOx8iCcrFqB0wS62PmaEFyoJdgb2BZbqIKbCdSWSNxsi8Xd9Yn07mTXJEl9JLQl5r0zEz/szMaL3Tl4xfb1ek8eXu3IIpA1UJfJzXvNFBDNsbhHsD9al4JnW3Pwdm8pPh6pxy8nCPQTbKu090dXaeq+HKjBGwn1bGAbbI7DjZpQqvSlOFOwEIezZmNPxgwczJ2P48UBOFsZjMvVIbgk+7BWEPQyUVo0D0dyJ+Ng1hjsTvfCthR3bEpyxbp4Z6yOcURTtAMaIpyo2p0IdwcULrVBrp8VMqnc0xdaIGmOKWKmGSByIsE+wQArxuirFacLPXXoLZlilrchJnnqYd4kW4QvHY3ooHGEujsWTXPAFF9jjHHXwfSx1pgzxRFT6HlO8LHEpNH2BLsNxnhbYZSnFTyohke4WsDL3RoerlS5opalIJbkiRtRBOn2h75WH5V/LqmKkpMuWylKca5BhLiUqujb8xuqcKr47hQc3f+Ffr06YAgBri013Wk6Ov2UuDI1HQYz8+GwsNShQjeAg9RIlxi3vSbk4j6Cqlxyydlm7R0k19yUMLam2cLVlbCVjJcvwNacE7i2YlTqAnYqdxeqaVeJfauJTQG7Jp4un3cmrAXg7u62HDwk95yQ/gJzOwdTDej/AHUBuoI6zVbO+QxV/8VBSgZoTKDebu1gF2uHvQD+/4Z7+7V2mAvcjcwN1VFSGiX+LqEXSWf8/w91Ez0MNRqOoYZDoWUomR/8zzIdDFPzgfxD94QbO2lEwAhsqWNn2hKHixtX4vI6P1xpXYTLBPrlRsJ91UJ2qiW4sXYZ7m4Jw5PdCVTdGXhxPBdvThVTiVcpkP9CVf7L9dWEeSs+X19DwLfiw5UWvL/cxHsa8PZ0NZ4fKcHjPVm4ty2Jz6Jy2knltD8DTw9m4umhTDzm+Q8H2En3pdMziMbVxmBcqlmKQwVzURPhheBpevCy6Qgz3b/AUP9rKvAe0DfrCwP+PhJKkbRDc4vBVO8DYUmzttZsZ+c4gorAly7XOHuMmeaKmfO9sMh/lIJ4UOgURMbOUgCPTZyLpJR5yM2n2i5cjpy8pcilFRUFobw8FBUVkagoDUdpEaFNeBfkiq1EUX4IiglxUeVFBWE8hivLyqCaz1qJ3IwQAp2KnlCPD1tCReUBO4PBarMAcWul4NeAnt0JZsnz7YZh/WWLMtnUtxcGUQnJhgNSLa9XV83Ek1oh2kkWNP0TPamc1OIRtTUdFbsU7ZIa1n07QnvwdzDW6wlr0wFwkJRMAlxrQEe1OEQmYbUHfgfD4d1hrN0dukM6UpVxwOj+H+ys/wmtQf+Ak1U/zBpvhQUTaePNMMllEMbZ9ID/aF2kLnZGedhotCROxZqkKWiNHY81ceOxUWLnWXOwM2M2dqXNwoG8RThethxnCcZzVLWnqcRPUuGeqArD6dpInG+MwaUmKe4VQzEhG2lE4hIH8qtNEWph0s3WCNySglnrY/BgYxwebiaYKUAeb0vG9zvS8Xy3AD0LL3mUyc0fBeyEvEBdJjglf/x6bQjVdAiu18vKz0iq9kT8sJn37ynHu4N1+HBkFT4cpVLn8edDDfhxXzVebM3Hg9Yk3KgLwyWC+kz+XByjsNibMg7bk8fy95uMA7mzcLRwPs5QdJyv8MeFcn+C3Q/nyubjVNF0HM2dgH2ZvgS7N7anjaRi96RiH0Gwu6Ep0hn1oZINY4+ipdbI97dQYM/2s0TGIgukLbBA/AxTRE4yxMqx+ggYORx+PvpYPtkKiyZYYNYYUyyd44b4kElU6uMR6ueFoIUjMH+KLWaMN8eimc4ImO+JudMcMX28HQd4R0weY49JYx0wYZQDfEdaw9vTGj5ethjpYQ2vEZY0CW+YwMFWHzZWBLClNqwthsPceDCMdfoS8D3UAiYdenBDB7DN9pUslk4YPKAzhgzqAq1hvWBA79jcQhtW1lKfxZiwNCVEJexhzNeEuLMJ4WlCeBPqBLioc0/+DGJybmcvE6Ya0ItaVzVdCGlHQloyUn6DOuFoY2sKWx6dqZxHeDjCw8NJQVtquchmGQJ0AbtmQZIdvL2c4UVzp3rXhFcE7FL3hffwXjURyntt+V1SjVHy0GUVqQMHPlu+L0AWMAu8/wj29vM/HtvVezvQ5VwZPy+xdan/YmL1pSqjxN9lQtVW9jS14HVNXP0L0r9AXfYmNTNSUB9OqA83INQJEX3jQTCQ4lUGvWBk2Jku+hCkRFBNtITh/NYYQp0qfYMfbtCurl7MzrUIlxoXq80zrrUF4fbmCDzckYgn+9hpDhfgzckKVeb0k+z4f3Mdob4On6+tw6erYrLvaCvVegt+vtRIxV6NVydKqcxz8Hh3Ku5vTyTUk6je6VbvTcaj/SmEOm0fldj2OH5/MM5VL8apkvnYljYJSQssMc2zPxxMv4GR3j9gRJVuYEFlTiVpaDUE5vZsgPZasLEeCjurwXCwGcr/UD14igs6zQ1TlozDvODp8Fs5FaFU49GEeGTcLB5nIy3LD3mEeH7RMuQXBKCoZDmKaUXFy1BcvBylpcGoJNQry8JQVhyCkoIVKM5vtxCUFoTyuij4KJQWxxD60eqYl0NFn8/z/FjkpYcgL42DQVo4kkIXsVO6wFK7H2Qrum7fEs4dv1Z1YmSRhhRaGtizIztMZwySTtO/i9rJfZBsI0Y11L0LVXsnqb74D/SkSurTvSM6SQnfv/0NXb/+F7p+8zd0/OdX+PbvX+G7r79C9+/+A326/QX9uv8N/XtQaclGHoS+1sDOHDxkX0mp/cLnffcVB4//gIHut7C36oMZhHlq9Azk02vJiZkGv0lmGGfbAzNd+yFimhlKQ3yxMWs+9hT7Yw9V+O78hVThS3C8KggnKpbjRLnMz1DFruIA3ZJIjy8FV5Wl0tJwbU06bq7LxJ2NHOg3ZeDuphTc2ZCIm2tjCPJo3BGYb4gizKPUXqOPt8Ti8dZYPNkaj6dsP892pVGd09OjUHi1Jxs/7s/Du/35eEPV/mxzmoL6zXqq/sogwjYQlyoDcbkqmHCPoGpPwvebOQDsrqQyb8T7Q1Tqh1bhpwP1eLunEs+35OHe6nhcrVmOc8ULcCp7Gg6njcXuFG9sS6X6TvfFroxx2Js1UZWtOF4wG6eL5+JsyTycL59HsM/GicIpOJQ7HgdyxmIfj3uyZZJ4LNYleGN1pBsaqdTrVzigMsgOZbTSYHsU81gYaIu8pXZIX2CNuOkmCJtAqHsPwxJfXQROtsQSAfs0G6p0X6TGTEdS+AREL/dB2NKR8J/thCWzHBC02BMhVPHLFo3E/Jmu/L+kaqeomTLeiUdnjPW1wygq91HetgS7DYFnBW+C3ove3EhPS/iMtMJoH1v1vpe7OQWgAT17XTjb6bF/acFU6h3p94EJIW5Gz9jEZBDVOD1hG6nLQli7mWEEBw0PPtOdnoG8dnI11dRfoTkR9HLNw9MGvr5O8PF1VCAXsP8WfpEyuaqmC9U21bXKHXfRLAgSKNvZmxPqfA5fexLWHp4OKoYuUJdwi3zenWrfje+7u9rBw90BniMc4SkDwAgH9TyJmasQi0CeJhOgVo7msHYyI8gJfX6/A38uWz6vHcz/X2BvN7nWDnUFdJX50q7SaTxa8X0LHqXei6rSKFCXEI2dVHG0Itg1WTBfkP7VV4NNjTCUUNcyM4a2mQG0jbWhTaWubTCQSn0ADIz6QF+/O6wsemH2NEuU58zD4Y2xuLyTbuaOlbi9Yxnu0W6tD8S11qXsjLTWYNxcz46wJYFQp8u7N59qvQwvj1ZTgVPlXFpLiG/Axysb8OHyesiGwR8ur6NKb8OPFxrxmkB/ebqM6r4Izw/n4vt9GXiyJ5XPScETgvzR/iQqdap22qO98bi7NYIDCd3dyrnsMFPRFO5OdTgInjadYWnyLV26DlToPaFr0R/aFoOgb0mo2w1ngxoKRx49XHQxztcc06e6YM4CXywImgr/mEVYkRKI8OTFSExfjLRsPySlL0RKxgICPRBlFSGoooqsrqUip0tdRle6ksdqutU11WGoq45QVlsZiZqKCFRSsZcVhaKU6ry0kLAviiDYNTAvKYrleTyPcSjIi0ZeZjjyMkJRnB2FqrxY5FK1L583Br5UJLr9u6G3ZAZ8+3cCWbPrf/eOfyPc/4be3Qj4Xl8T6rIJBxU8ldJQ2sCBXdCr1zfo1o1w7/I3dKNi7/DPvxHi/0CXb75Ruxt1+tefCPb/UDvUdP7mK3T59j/47P+ClF+VrBqZfJXMmsFU9UP7fodh/Xjs9zXMjbpTxeliHsEQGzEZtaUrsb4hFqvLQ5ARNhYrZlhisc8wBI3TRU6AO9alz8WRypU41RCOkwT4yeoVOFWzEhcbI3FtdSxurEnErbYU3FqXQWDnENwFeLC5GA+2lbE9FdNjK8LD7UV4vKMAj3Zk4eHWNNynEn9AcD+m0Hi0JQqPN0lZiUh8vzWaQI/meSyhHqc2ln65J40qPZ1Qz8DbfTn4aV8e1XouXm6j5yc7FDVFU22H4krVMlyqCNCAvXqlSkd8wEHlB/4Mr3bV4qf9BPp+io99tXhL0L/YmqdSaW9K5cXyhTiXP5VKfTT2Znhge7ortqa7YWuqBwE/kkp8FPYR8EdyJuN43lScLJxG4/35k3A0fzKOFEzBkaIZOFQ4C7tzZvCzk7EhYRTaoj3QGuVK1e6ChghXTcGvMGeUBTuicJkDcvzskDzXAhFTDLBsjDYCqNiXTjaH/3RrLJvvjLjQ8UiPm47EsPGIDR6FmCBfqnVXhFC1RwWNQVTweIQvG4eli7wxhx7qjElOmD7JBTMmu2HyeBeMH0PVPtYJ48Y4Ysxoe4wda49x4x0waRLvne6BObN9MHe2L2ZM9cBkDgTjR9ljtLeoeskBpxK304aTowEVry77nhZNm5DUh4OLQN0Ebh4cDGiuvN/FXYBuRsAT2Bw4PEbSM+Cg4TvGCaPHumDUaKrokQSvJwcRL3tlUn3RXZmd2nPUw8tRZaG4e8gWdvYEt+wbakV428NzpJO6RyZBZUGR1EqXXHR3mRR1toWrA68RtG4Er6ebAwcuJwLfAQ5U/ipez+dIHXVR6ZayqIhQt+HgYidAdyfAOVBY8fMC53aot4O9He5yFOi3q3TNJKmmxrqsOv1t5SnNhO9J2RY9c33omxuocxMOAAJ0mSj9X1UahyioG0HLwlhlvuia6UBHVlgaDoC+UV+6Rz1hadmXHVcH8eHjsbUlCud3p+HmviQ8PMhOtD8E93cGs7OF4Mb6lVToK3F9XTju0O29zw73aEc2YVxExV1BsFfj9Qm6rOfW4uOlDXh/cR3eXVhLI9AJeoH62wv1eHW2Ai9OFePliUK8PlagamS/OCxZLxl4dpjP3J+Ip4cJ+INJuLcrhp5CCC6s8sfJcrrxKWOQv9AM4+06wdr4G5iZdoKRWVeCvA90rQZCnyA3EaA76PA/SBue7gZUIlbwW+iFEKrysKi5CE1cgrCMYMTkhiE5Nxg5hUEooPrOpxovLFmGsnKBONV4dQga6J7XNxDg9eFooDXWR6KhjteqI1FXxetVUaiviqbFoLoskio9RKn1Egm7FIQT4hFKnRcXxlGxxyM/NwoFObwvLwZl+TGoKiD0M8OorKZh2mg7OEqdGSm2JPHJzlLr+p9U3hJW+ZuqVd2r5z/Qv38HDB7cGbp6fVQpUhtbPegb9Effft+ic+c/4TspsfvNP6jWv+GRUJdl3V2+UWGYoTJRRWj360FFz2f37yHXO6j62L0789lU+gZ0mx0tdVR97gVz3BFBWCTFT0dW2jxUlS7Hvi052LMhHes56NVlzUPqUndEzbJE6kJHVIWPxY78JThBcJ5vjMJZquCzdeEclGOptpNwey2BvjadUKciX5+L+5sI8S2lCupiD3eUqhx0yWx5sote3E6Kht0c4Pck4TkH+2dsDz8Q6C92xhDe8XixOwHPd1Gl70zkeQqVehpe781US/p/pEp/d6BQFYB7I5Oom9LxkIOK5JjfqluJq9WBGrhTrV+uCcWNhjjcXZOJJ/yZnm+vwMudlXi1sxyvd5QQ6jl4so6fbQ7BtZqFuFA8DSdyR2NfphtVuj22pNGSHbE50RnbktzZTkdiX/poHKJyP0RFfih7PI7kTsKxguk4XjQbx6jiDxXOxZ6c2dieOUN5n5uTRxPuI7Em1gPN0e4EuxvB7orKEAG7Ewqo1lPnWyB6hjHCptFmWiJ0rh1CF7kgdsUoZCXNRE7KHKRETkRq+ESkRU4izH2RHDEFSRFTERk0DiEBoxEcMAaBi0djwSwvzKctmuuDebO9MXuGJ+bM9MasGSMxa6YsnuO1eSMxd4FmDUZAwAQELp2IAP8J8F88noAfickTnDFxHAeBUVT5vtYcDOww0kdUtCGcpKCYqxGBakLomhLG5spGeFkQ4NbwHkVg+0o5XKrzMXYYM44DygRXjBrrCG8fAbkA3Q7e3nxN9T7SxxFeo5z4ORqh7z3Khc8ReGug7jrCjs+n8vZ24TOd4cn7BewyCMiGGI5U/Q4OpmrBkivNzZHK3Vmj2ke48T4qdwG7pCw6ycpRdzvYE+zWzgSwsznsCHN7ehI2HgS4qwVsRMl/gXg71K1ltagYzwX2f5wQlXNTayNC3UTVY1e57byuincR9vqW5LOFAfRoBrxPyvFK6V2Jqev9MaY+2NwEQyndh/GD2lbyIS3omQ5WQNfT6wJLUyqxEcOw0s8NDUWLcWxjPK5T7dw7kEq4JlApR+L+dkJ8CxUOFbzYzU3xuLM1BfelnvlONvY9BfjhQCmhXoHXx+vw/pyUMl2DT1fWUK1r7NPVNnySLcau1BPy5Xh7pghvThXg7YkCVSP75ZEsgj1T2cPdVGZ7k3B/TwJuUIldWhuKkw1LsStvJmpXuGDF2KFwN+9AoH8HM6sedF36w8p1GKzcdWHnaQAXHxN4jbHAuEk2mDbDAUuWeCE8bDKSUhYiPTcIKfkrkFYaiezKWOSXU1VXhqCCgKqo4ZEgF5iXV65QVl0bhlrCvE6BPYIqPQJV5aEoKwlRVl7Kz1Gl11bEoKacirwwglAPRVFeKIFOyxULR2FeJMEeRbUejerKRA4CSagsplIviUJtWQwyExdiwUwqFE8TONkMV7HvYQOpnPt/jYG0fn3/iX79/oX+A77B4CHfQUePvzc9EjcqIF92Dhd2nuHDOqPTd/+Jzt/9F7p1ktV8X6NHZ8K6W0cM6suBT6svPZuhsGEbsDYdCjO6ylamQ+BsrwdXR304Ul25OGhj3CgrBCwZjfjYOcjPCUBRvh9KCv1RURKIBnoquzam4/COPBzbkY/965LRRIgXEOY5QV4oCPZCY9xE7Cnyw0n+Pc/z73aBdpkgvS6ZI2tTcXt9utps+s76TDzYlA3NhtN5eLqT7WhPPn7Ym4dn+3Px7GA2LZ0DfQqeH03FqxNpeHUoCS/pvb3hwP/6YDLesJ2+PEB1Tm/v5b4svFJ7iubhzb5C/Mg2+e5AOd7tZXvbUYQXm/PxtC0LD5qTcVPSJWuCqNKDcbEqiLYCV/h/fX1VLO6sTsHDtYT7hmz8sJkqfyttSxaebUjG4zURuNtIb5Ve49niidif5Y6tKTbYnGRNoNtic4IDtiW6YUeyF3anEvoZE7A3nZYxEQdzpuJIPoFOmB+h7c+bg11ZBHrGdNpUbE6diPWJY9EW64s10d5ojfREc5g7Gle6oC7EBRUEe84SKyTMM0XsAkskBTojNWQkMiLHIj9lBiryFqMkayGyE2YgN342MmKmI17Ue8wMpETPINB9sWyRF0Kp1sOCJiLIbxwC/cZimf94BPDcb/E4+C8ZD78lVPNLJyB4xWQErZykbEXIFISGTUV4xHRESDpv+CwsXzYB8+d5YcE8b8ybO5LnPjwfhZkcECZMcMIYgnoUzZsKXMDt7StK3J7wdsTY8c4YM56qnOej6BGMJcgnTHTBRHoFcj5qlB1G0xMYO9pBHX18HeA72hG+9CTGjHPFGMJ/7Hg3de47mnAn+D1HOvA7nOEzmgPDGFceBfwcDHwF7rL1nInaUMOJQHVzJdDdCHsJ3Uh2DOE9ggODFwcEz5HOVPcCddnpiGpdUhYJcQeqfUcPG41ad5UJU40i1yhuiZNLWEXCMRIrl0JdZpCt6uQoIReV2khYy4pTKScgm1Nb8D6JpQvUZYW/gF3VVBeg834DcyPomuiT2X9Q6gMszTCYMn4YJb+2jaQ0Doa2UW8YGHSFiUEHjB0xEMtmW6Ixbz72N4fiWGsorm2Lx8N9qbi3Iw4PdsbhIZXQTbrAN6nM79Alvr0jE7e3ZeDedjb8PeyA7EAvDhQRzCVU3qX46XQVPl6sw6/XGvHvG0349eYq/HqLdrMe/32zTu1m9NM5Av1ULu/PViCXzivHV0dy8Wh3Ku7uSMatbUm4sjEO59fF4lDdCqxKnIioaQaY5NANTpbdYWnbl6MdoeSlB6/x5vCdYoUx020webYjZi92x9KVVCURExCVQJc0fT6yi5ahtC4aRVTZZY0JqGxKQEVdGKoIn+paAp2KTcIsVYR6rQCcCrOcwC+rWMn3wgj7CKr4cBQXh6CoiGq8mANCaRRKOUCUFUWivDgGFcWxKCW8i/Ko1An1Eqp1gXxB9goqdw4GpRwUKgl2qvuK0lDaStRUiaJfipXBozFlshV8fYzg6qIFU7Oe0NHtCG2d76Bv2APGUhzMggOYzRC6ncYYPcYG48faYbrMEUx2hplJX3Tt/F/o0e0/0avrn9CL6n5ALw4Kfb5VpXmHDiLYdXvD3GQwrKWGjXE/2FoPwbhxNvDzH4XIqOlISp6LjKxFKC5fjgZ6bS3N9EQIv1Z6LPt35WPfjlysI6B3bsrAyX2lOHuwHPs3pGFTdSjaCvzRkDIddXETsD5tJnbnL1apiefrQ3GpMRrXVicR6mm4uyGDCj0DjzbJZhOE9k4O5rsz8HxPOtV4Kl4cJKjpsb04RlgT5C9PpeH5ab6mvTzG9w4l4yWB/lLuY7t5fjALzw9IFcd8fr6QKr8AT7cV4dWuCrzZU423O2nbKvF6SyVeri/D0zV5uNWQQKiH4yr/j6+yDVyrD8ONVeG41RyBOy0xuNfKtr8mXq0gfbklA6+3ctDYlEKwx+H7tgjcb1qGa9VzcTTXB9uT7bAlwQab4niMcyLUR1Cte2F70mjaeNpEbE+ZjF3p07AvezYO5ItKn4N9+RJ+mY4dWVOxjXDfnDkTG1II96QpHBSmYmfiJGyJHoV1YR5YHToCq8LdUb7CCZkB1kgOtEVWhAeKUyejMmcO6goWYlXpUlRkL0ROwmzkJS+gQp+KuJUTEBM8DnGhBLOfN1b4+yJakgEI6aiQaYgImcp2R3gvI7zFlvM8aBJCQ6eqxXMJiXORnDIfKakLaDym8UhL5nkU28uywNG0sfzsRD5nKoKXT6WSn6jgPptwnz7dg6B2I6idMJZKfNJkN0yd5smjO8aNd1ThHbEJtKlT3DBj2ghM41Ha9JxZnnyGB70BjScweowtBwLeK/DnPVPk3hlemDrdi98xgs93+U3tjx3nxvtdac4YReh7E+xSzKu9HK8mNk9IU4HLVniS0uhBxS+bVrtR2cvm0+0LkBx4n6qZ7mLxm8k1qacu+em/lwfQ7EnabqLI24+a0Itm0VF7nrrseqQ2npbQyxeo/9FEsWub6mK4hMx5/IL0r77qY26IQTZU6XQ7hltqY4hRHwzX6wxT484Y7TkUYYudUJ48CQebQnFhUxwuborGHbqyMmH5YHuCsvvbkwh1qhuC/DaV+d2d2bi7nVDfkYHHe3KoqvLYEQtUWd1XUifjRCF+OlOK91TkH65U4uM1KfolOyZV4X9u1+HfN6vw4VIxfjpbgB9P8f7juXh1NFuFYd4cY4ek4rq/Kx3X6Q1cXB+P022x2ElFVRI5Cv5jtOBj3Rkujv3g7m2A0ZOsMXmWM2YscMN8P08sWe6L5eF0M2MmIjqZSiV9DtKoYPLKlqOoioCuI4BplQ2xBDqPdaGobQhDXWMYqutEpa9UcfS6hkhCPZIwD0V5hcTVeS9BXF5JiEsao4C8LIoWgxKq7aICUehU4rQiKvOC7BAU5KxUYC/MXYG8LH5/wUp+jsq+PIIWzoGB14oCUcWfq5KDR0bGAgQu88bcec5srFQ0482oNAypREwxfpItpsxwxfTZI5RLvJQdMCRsFsLCZiAqcg7CQmZi0gRbGNH7GtDnTxjQ+6+0v6P/FxvY558Y0PdrZf37/Av9ev8DA/r/A0OG/AtGxl2pmEwQmzgTTWsSsJH/t+v4/71hSxL2E5QH9ubgwO5cnDxSjsP7inhegJ1bMnGAav3soUpcO1GHa0drcGZbLvY1RmJzkT9W82+/IW0W9uYvxJm6lbjQGEWLwZWWeNxsS8K9DSl4TEjK/p6yi5AUinu2IwEv9iTi+d4EtqlE/HCQdjgZzwjyH46n4ulxQvWIQJ1wP0TIHsqkURQckvYnwqKYVoZne2kE+uu9NXi7rxZvdtfgxx0ae7u1inAuw+M2tmMq8rtr+LO0xvMYi7utUbi3JpIqPZoqPQ6P18Xhybp4KvxUDggcVDYm4znb47N10XjYEozrNQtxqkgyWiTc4oStcQ7YHOOETTGu2BDtjo0xXthA1b0xdgw2xU9QpRF2ZcxSRcwOEOj78mdgb+507Mqegp25s7AzfxGPC7E3ez4OZc3HwfTZ2Jc0GdtiRmN95Eg0hLqiONgOeSsckR3mirx4b5RnTUNjySK0VgairXoFKrMXK4UuUC9KX4Lc5IWIDWFfWDEekcHjEUu1nRI3F0lxc5AcPw8JMXPZfmbSk52B8FBa2EylxGNiZyuQZ2QuRk5uAHLz/ZGT5/ebZef6ITFpLsI4WIhFRsxAbPQ8xETNZ1ucjUD/SQrsc+f4YPYsHwXyadM9MXf+KCxcNB7zF47F7NkjVax+6lQ3gtyVAPfEfAkFzfFW6n/xQt5L9T9zqgumTHTkfa6YMp2DwvQRyqbz/pl8hpg8f/JUQp7fMWWqB8ZPoIof60y4C+DdeU41P1Jy1DXxdU1FRomz26gQjYRwJEwjIJdFSJ7eTjRR+BLaocp3tlCrUMXU3qUCd4JeKjS2131pt/bdj0SNy9Z27XXV2zNf2gH/20pTXmvf+UiUervpmutDy0RHQV0WjH5B+ldfDbWmOqdp2+hBy3QQjGXZu+MQjPHRRVSwNyoz52J7XTDObozH1W1U49sI8t3JeLg7hTDnOV/f3RyH6xtiCfYkAj0d93ZSsW9LplKnO7qbSukA3V7Zmf04XV4C/e3JIvx4ugg/ny9R29F9uFpOqFfi861q/PuOLEiqUtd/OleMt6c1e0++JNDlGa+P0kXen8WBJQ2XNiYQ6NE42hqJjWUBSAtyw2yfgfB16oHRvjqYNteJEKcaD5uMFZGTER5LiKfORSrVSgY7SFYhG3VJAIoqqMBrqZgrVyKvNAhlNRGEOYFMYFcS4DWNEahrikR1g1wPRVV9OGoaqKbro1DBeytq5BjN+6NQXEYYl4ajpJyfr4xBaUU0SqjWi4sI+8JolBbwXOLouWEq/FKYH/Zb3romZ52DU3Eo4c73CpejoGAZKjho1PHnqawMVx0oNW0RO8x8RMews0VSTUXPQox0wJQlSEz1R2KKH9I5SOQX8Duo/osKNd8VEzUbUyfawFbmF7SpzAd/gwH9/oG+vf+Cvj3/gt49NNa/zz/43rcwNekDC4s+0Nb+GvoG32LiZDPkF/lh07Z07Nqbi737C3DsSCnOn6zEmaPl2LM9i5aN86fqsYPqtZV/r+O7i3D3who8oN0/vQo39pfi1LoU7C4PwvqMOVifOgtbJC+dKvI0vaFz/NuqshBSP6WNang94cm293RzPF7SO3vFdvdsZxJ+2JWMH/akEu6ixOnJEeDfH9SkuEp7e3GAMFcmQJf9TIup2ktpFVTrtL3lqmzAyz1SL6gcL3eW4Y3YjjK83l6M72VVKj2GxxJn5wBzfy3BTqjfbY3Ag7VReEIP8XspB705BS+lnADtxZZUvNpM5c7rT9eG405jAC5WzMDxwtHYn+WJHUmuCurrI52wNsKFNoLmydc+BPxobE4Yjx0pU7A7Yxr2SjpkjhypyDMmY2e2eDaLsIfezb6cBdjPv91eej07EyZic7QvWsM9ULbMHhl+5sgg2DMiCPVEX1RzcFhTuwzr61didcVyFKcR2GETkRU3G9UFQbRgpPM8lao7J3UhinKW0gKRTeBnpi1BWjLbWsI8xMfNQxwBHxfL8/gFSEpaqFZD5+QGoqAwmLYceQWBhPtSjdGzzMhYjIT4OfzsbB6p4pOW0AKQELcEEaFzqOCnYPmyaQgOngn/pVPgF0AvYMUMipF5tLkI5vnyZVPh7ydhHF8sXjQW/ktoi8ciYMk4BAZMUEcB/NzZBD7vmTtfY7Pneqt6SzJIzOH1GbO8aCMxZ+5ozJjprZT7uPGuVPXumDxFPANPjB7rCp9RTipcM2KkBuISk/ce5argLapcgC356QJyWWU6wstJxellYwxZfGQraY9OlmoBkpTd1ZTetVShFFWh8Q9wl9ftar19QlXMsj2+bmVM6FO187Wodcl6MTA3+M30TPWgY6wDbSPZelTnD1A3G4qhpoMxVErMmvXnKGSAqZOtEezngaqcRdhUswJH1sbgPDvWlS3xhGkyHrFjPdiRiLtUT3c2RquJ0Sttobi+MQq3t7PxE/aSV36PwH+yJ0VNcL4+loN3pwrx85livDtbgnfnCPSLpVTqAvQKBfRfbhHoN2vx4Vo1frpYjje87zXh//pkIV4dI9gP57Lz5nJQyeDgkoKz62JxZHUE9jeHYXXRAsQHOmHehOGYOVEbC+Y7YHnIOEQnzkZyxkIkZy5ESuYiZFJR5JcEopANvJTKpaxmJcprCO+6CDURmpq1GCUVYaiqo+quDqOFEOJU6VTmck8F4V9RG6HeF6uoIezr43gey8/xGUUcGApXorA0gq+pzAn3khKq9lLeWxKL8iKCviASxQWE/xcryF+poJ6dxU7BDiUrSwXsJcUhHAxWUu2HopoDRk11DKppVdUcQKjmC+W78oORk79CWS7hLVbI7yvhYFJRFYuqylh+NhY1NfH8GcKRGD8Xi+e7U7VbwdfbBG4uOrC27A8Dva4YNuRbZeaEuYe7EebM9oCf3yi6xmxQxt/B2qY7Vqz0RgtV694DRThyrBwHqdRPCdiPV2L/jmwq9Awc2V+CE4crsJNA3Lc1G0d3FOLsvnLcPdOE7y+04tHJelzZnoujTfSwSpZhEyG1LXc+9hcvxvHKZTjXEIqrLRG4Qbu9JgoPCfZnWwl0DuQvaVLe9tm2NPxAT1Dyzp9LjH1fnirZ/AO9hmf72E74WmP5tEJaMWFeQiullWuO+6SGejFVO9/fzvu28356E2LP+fO92Mk2tysfz/l7PaVn8mh9LB6uiyHQ4/F8GwG+IxOvOJC95kD2ehuFy7ZMvKEX82ZrKp7LYjmq9Wu1C3C2bDKO5I3G7lRPbIt3x6ZoF4LcFesi3LEu0gMbo32o4sdgW+I47EyeiJ1pk7EnfTLhLiGZSdieOgG7CfVDHFAP0cs5kLcAu1KnY0fCJD5vPDbEjEIzlXpJkAPS/C2QHuKA3LiRqKTKX9+4Ans2JWAHB8jWKnqEyRQAK8YgJXIqKgjk2qJgFGUuQXF2ACqKqORL2N4KV6AwZxlyMwOQme6H1JRFSKGiT05awONiwtwfmXwvN09SeUPoqUbSOw1T54VFQSgqXqE553Ok9EVaKmHOz6VTcGSmL0NG2nIkJwYgJnoRYmIWIzbeD2ER87AiZBZCw2cjImoBIqMXIoqqPipiAZX+HAQtn07jALB8CoKWTVbHlcHTsCJoKgeHSVhKwC8NmMTBYRKW+E/AQoJ/AQcBsXkLRiu1Pn2mF2bPGYXpM0Z+AbkHVbsX1bs3zQcTJnkqmzTFG6PGjlBq3MvHGSN9Cfk/QL3dZAGSm4eDArscJc4uGTEOzr9vkvH7Nna/h2FEmYvJa5kMVWmRhLkU8fqjWlfnBHp7jrqAXN9M/3+ZromuAvr/hrphH7V3poFJP7i66WHOLCesDPRFftJsbKoLw2EqlItswJclZr5dwi5pVN90S7fG4eaGSFxfE4orq1fgypoVuLExlAo9kjCnm0q7vz0aT/cmqn1H3xzNxrvTBXh/tgjvzxfjwxegi0r/SKh/vF6t7MO1Wvx8tQY/XarAm3NUTgT729MleHOiWIVuvj9At3hHKq5uTsIpusEHmkOxrSEYtXlUAyEjELzEFmHB7oiOHo+4xJkqBTE73w95RQGErT9y2SkKS5aitCoY1fz9qhvCCeVw1NL9LyBg0tLnU11LzFzgGYlyqvWK2jAq9ggCXixcHStrBeiiziNRVRuHyppYFJeH8zsIV6qfwhJCmeAV5V5YxPMiNnyJpefLpKjko38xKul2pZ6VSYWUtZSvgwhzdpYyCcPwZ+AzxCo5SFRXE9L8rirCvaKS3gA7VHFZJL0DOWoGkZr6FNStSuHvkIjGxmSsWpXEYwKPiajl71SQQ7Uvbjdd6JUrJmHRQjbyyXYY6WUEDw7qkybaIcB/LBXWfGRmLKVaGg1bm14wMvoaCxY4oL4xDHv3FeDgoWLsomrfvjEJG1tjsKGFXhMBeu5kHQ7tLUZLfST2EZR7N+fg4NZ83DrdjO+vrMfzqxtw+0g1bh+sxOn1GThAj2dr4WJszKTyzJuDA6WLqdqX4dIqqUMegfscvJ9SAT/fkkZlnIofNqbg6YZUPOWg8T0HDQHyDzvYNmjPCOLnuwvwTJnUfilQ9oOc79GYBvCEucB+Lz+7R8oH5OApIf399jRlzwjyV3sKlMnq0x84kDzeFI9HNBlgXu/Owlt+7s2uXLzekUu48/5thPsOgXs6ftgQj/urQ3GzQRYYzcbJ/Ik4kD4Ku5JHYlucBzZFuWNDhBvB7oYtsSOxM3EMdiSOJdTHE9gTOQBM5HECdtK2p4zH7qwZOCwra4uW4AAHwB0SW48bj01x47A2djRWcWDIC3ZEAqGeGuKCorSJaK4KwI51CdjDv9mm5ijUsv0XsX0XUeRUFS7DGrbxdU0JtHi0NSXy/ysWTRQq9WzTZRQMRfkEe+5SSCkLqU2kjLDPl/bN90tK2C/YBkU0VLDdSeiwpFhEiOa6WBGFSU7Ocg4CbNvZy5CXRwGTG8LXQRwsliE5eSk9y0AF9sjoBfQ65/I4nyaF7+YjLm6xsmi+Fxk5DxHhcxAZMRfRUXyfFhkxB+FhsxESMpNteSaCV85Uaj9QYvf0BPyXTiTgx2HWHIKbUJ85y+c3mzV7FCFP4M8aTdD7YPLUkfRGNTZ2ghd8RrspqLeD3cvHhapcA28xyaZph/oILwG/M19/KeTlLCA3/6LWNVAXZd4O9fb4ukbFmyt1LitElTr/YuZfYuuy0MjIwhAGpgQ51bkcDcyo1mnyWs9EY1+Q/tVX1nZD4OA4DM5OwzF7mgPiwibRRZuPDTUhOMIGcYEN/PbeLNyk63ufLu/3hPpDur+3N2kUukD9xtoQ3NoQQtCH4sHOCL4fSSUfiUe7ovD9vgS8OJSK10czCPVc/HyuEO8vFOPjZSr0qxJP19j7q1WEeSXeXSHQL1fjx4tVeHu+Am/PluGn02X48UQJXh7Kp/LPwm0OMlfo4p6kB7G3KRRtlQEoyZqOlLjRSEoYgyyeZ+fMQ0aWLNlfiHw25pLy5SgpW4aC4gCqiKUoryTU+TvWUIXXN0ZiVXMMr61ETt4SNfGpgF5OpV6lgXkZj6UV4crKKtno2fBLKwltyY4hbMvYgIuphAvYiDVAl3sj1XlOfhDyqcYLpEFnE+DZwQQ31byERgpClFL/f0sHrFBQlwnTKj5bzgXqVXwtsXuBusC9pjaeg1MiB5YEdaypT0LT6gxaOn+nFLSuycCaNeloaWGnpa1ZnYjVzQlYvToZTc3JqJUBqVJCRFT5uUFIzwhAFjuxDERlMljw5whaPprtoz8cHHpi5UpfrF2XhMNHynHsaDmVeSpaalegpW4ldhK2p49W4Mr5Jpw5XkvFXopTR2twZE8JjuwuwdUTq3D7bCvunl2NJxfX4dnljXhwajUu7SzC4VXh2F44F23pE7A6aQw2UaUeLF6Ic3XBuLE6EvfXJuARv/fRWlobVfO6FDxel4YnG7Lw/aY8fL+5gGqaIN9eiBe7ivCc9oz2/U6CnPaUsH8itisPT5XlqpTIp3sIcmUZfJ3KexJ5bzKe0BN4sjUDT6m+n/JcVqU+oPp+uDFW7Wz0amcWftyTT5N0yHxCnWCnwhe4v9iWge838P7WSNxuDFJbKp4pnIEjWROxL3UMAe6NLTEjCHVXrA1zonIfwWu+VN6+PI4m2McS/uOwO4UKnXDeRduZOgU706dTvc9UKn1zwkSsixmD1qhRaIz0RkWEJ/LD3ZEX7YXKrGlY17ACe9lPDvH33LU5HWsbIlBP0VJZsBTVxcuxpiGG/19Z2LEhEzt43NSWhmZeaybomxviUMO2XVFKT7E4mPCWuZ4QlMqRwK6g1yiCooIiQoBeXRXH9klBUSxQ18wJqcn+L8KjWMpkFLJPlMhcUzSfGanAnk7Vnpq6FKkZy5CSvhTJaQGqZlJC8hIKssWIT1iEpEQ/JCUtQXw8FX3sQgKe15L8kZLCwYDvxcYQ9gJ2gj4icr5S+eE8hobPxcrQ2YT8DCylsp+/cAwB7oM5c8dg/oJxWLhoAhYvoaBZPInXxmHGTB9MpWIXlT5+khcmTPZRYPcd467CL6PHedA8VTqkpEdKyEXlvrtKnrstYe4ED283vu8GDy9XvudAYEvoxVyBux3e7SEYOVcpizwX+6NCF6BLLN2IytyYMJcSAYYCcIJbTKAu5QLEFOgF6sZ/mCgd420InxFaGOelixWLPVCUMhfrq1biKBvlOarhK9sI832ZuEeoPyLUHxPo97fE4g6hfntjFG6ui8DdzVTnBPr9HaF4vCucFqEB+t4YPD+YSIWdijfH0vHzmTwCvQgfLpXh05VKfFY1YGoI9WpCvRo/XyHML9Xg7cVqvDlfjddnKvHmFIF+vBSvD7NjUh3JRhm3Nqfg4rp4HGVn31oXhBqqu8ykCXTrJiE3fzbBuhAFRYsIUrHFVAsBdBGD2NgE7IGEVSAbWxCPy9T12rpwNEh4haq8iA2+sEigthx5+YFUv3QrCfICupP5bNSFokaoniXUUlhGlc1rBQR3YWmoukdM3cP3Swl/uS5QlzBJHhV4dvZyKp4gFMgq02J+H+HZXvtFrLhIygbwWby/tCQcNdXsYLTKCsmIiVUALuf3S2cRqNfWJRDkAvV4dawTVU6YN7SkEOwpaFvLDr0+nccUrG2jol6fgk1UuFu359DysHlbPrbtpOLeW47deyqwZWshWlsz+PdI4AASxZ/Xn24tlfxEEyp6J3baQOzalY9Dh8pwcH8Btm1IQmvdCmxZE4cjewtw/GAJLp9rws0rbbh3czOuXlqDM8fq+F4pTh+qwcVjq3DxaAN+enwIb+/vx8enR/H8+mbcPVaOC1visb18PppSxmJVwiisT5uCPYULcKpmuSoHcKMlFrdWs+21JuJeWwoerE3Fw7UZhHs2Hm8kqAn2H/jzPyfYBe7PtvP1F3tC6D7ZloMnVOAPCer7m2XRUjIebOMgwbb9mPZQzRER3Nvj8XArr0s9GN73iF7Coy0JeLw5AU8I9+c70qjUc/HjviL8RNX/hl7Am50FVOlU9lTtL6jYf6A6frI+AfdaInC9NhAXyxbgZB7BnjkZ+1KoyuO9sDXGDZsiXbAl2g3b4z2wNdaTKt6L5z5U7aMJ9rFU7JLyOImgn4QtCROwJXGisg08b4sbi+bYMaiPH41K/r1qMiahtWIJdtCDPbE/D6ePleLw3kJs5QC4ui4CDeUrqNADUV4QwP+zKOylh7NnWx4H5hxs5N9zTXM8LQFrWhLQ1MC2RTFTVUUvtjZSzenIsYYean1DPBqkrdWyrdWnorEhFbU1iQrutTXxvJ6AegqMWh4rqwh2tt2KCgkdUoBUJ7D9xrD9hyEzS0REINIylyKdHmoGxUR6Fr1ICoskAbzMESUt5pFG0McT9ElJfmowyMwM5oAQqCAvij2Kqj46dhFiRNXzGBWzUIVwIqLmIyRsDsE+FX7+EyFxe7GApdOwNHA6/AOmYcHCCZhN1T5jli/V/ChMmT4KU2eMxeRpozFu4kgF9DHjPQn4EUqVa1S6hGNsYe8kIRkrXpP4uitG+oyAzyhPAt71i0IXeMvEqKQoakAu1q7e22PqotT/GE8XqBua6cOQ0DYWgJtSmRsT6AR4+zVjM0N1rk+g6xpo/w71KT56GOM6EAsnmdBtG436nAXYRff6zKYEXNmejLtUL08PZKkVnd/vpQu6I5GdIYbHBHaOeLVy9O5mWT0agvvbVuLRdjGBeySeH4inQk/B2+PpeHsiAz+fzVcq/cPFcny8VEmw1+DDlVq8v1xDoNfg3aVavL1AqJ+nnSPUT1aqFMg3h4vxYl8evy+Ng0gcrm1IwKnmCOyliltbugT5BHp85Ej+R09DQekiZOXNJUTnoYSuakUZVXk5G3K5HJeycRHohHpJSQAhukRZRXkQKmVBUZlMUkoVxUWE2WKqfSkHIIuPgpGewwZHy5F4I1VzsahwAj9fwT4EeXQ75b6s/OXILiDE+bpIMlhoAvYigr6An82m+5qTKwPHChTJAEA3tr3Il8C8opzQpuoRwJcUE+o1Cewo7BzlEh8XRcQBhYNBmSh3KvaaOlHq8aispWoniBuovhsJ86Y1qWgl9NrYoTdsTMXWrZnYuT1L2fYdtJ052L47D9upNHdRUe85WI59Byqwi4p606Zcgj2VHTmanW8pO9JMpCRMR3npMmzZlIFDB8pw+GApDhDih6hWD2zPxEE+9xghd5oK/tLZVbh6kQr8XAtuXFmH86ebcJxAP3OsARdOtuDSqVZcPr0GV0624v6VrXj7+CA+/bAHb2424+bBHBxfG4Gd1X7YkDcb6zOnYzv/L49ULsOZulBcaAzHVXpVN6XEbWuysjtrZCKTcN+YTbDnqknO7wmq77cQrl/sqRj/BqK+H29Jx4NNbNvr43F3QxwBT9sUh7sbo2lRfB2DB5sTqcoJ+k0peEhx83hrIr6nwHm+MxWv6C3KJtNSg/3N3iICvhCv6W282lGIlxwon2/NIdTTVT2ZxxQfd1aF4lpVAM4VzSfYZymwH0gbg73JPjRv7Eog0KNdsZlw3xztjs0xfB3nje0E9c4kAftE7EmdhB1Jk7ApfjzWx41DW8I4tMSP4+A3Ho3pk9HEAWNDXSAO0bM+e7QEl85U4eTRMuzdyYGbA3qLZHXl+6Mszw9VRUtRX7EC+3cV0pviPTvysI3/rzv4N9uyPgNrOWiuozfUvCqWg3sMPboE5eU189jUFM/zZHp7aVi1ih5gUzZaW3J4zERzU/pvtqoxje0nScG8nG1ajlWEvoBdXhcXR1C4UBTJXFCBzAux3+UuU1BPzxK4a0wAn5G9jH06iGo+gArdHxlU9tn0eNPTlyvVnpwcgOSkAMQlUOHTYqnqY2RPgjg59yPkFyvlLjH7oBUzFeD9A6YqsMtx0eKJmDdvDObQ5i6YwONETJ81XkF94hTf30Ixnt7O8BjprFS6i7uDMmc3Go+uI5wwwtMVniPd4UWwe4x0gaO7rQq/2DiJGjemSv8986Xd2pW75KurPHWqdFHnotINTDUANyG8jQl1I0JdjvK6/Zohr+kb6kDvj1Af49ADk0f0Q4yfI6pTp2FDqR8ONYXiPN3MO7sJ8oNZ+GF/OlVyEp7tTaFrSjVDqD/cFod7m6NxY20obm8Iw531QewQy9khgqhyQnhfFF4cTCDQM/DuZDZ+OpWHDxdkclQD9I+Xq/HxSp1abPT+ch1+vtxAqMvCI81epbJ7+1tC/c0RQv0gVdfuHNzbSM+ByudcUxgOUb1tLl6EWrqkyWEjERXqwVF/GvJKFiM1exZV8TyUlyxBVcVSZRVlbNAcAMr4+5UR6KVFfigUFV/gx/eW89oywlJqt7ABEeoaW4L0TLp6Gf5ISvdHKhVFdgGVeamo9AiCO0QBXECemccGmUNXMssfadkB6prAvrCcrifhX0QrIMiz2XBzaAJ4iTcqqLNh5+UFU6WHKkVeJVkzdFXLSiPZETQwrygTN5fwrvgSiqFSr6mNQ10DFRFhXkv1VN+UhFWr2RlbqbrWZWD9xkys35COzeywu3bkYJ9krOyh8bhnH1XagWLsO1yOA0cqaOU4dKQSh49W4fCRairxKiryImzanImNfMZWHvcSAkcPVeDk8RqcPVmLc6fqceVsIwFdi/NHK3DxVA0un6lXMfUrF1tw+XwLrl9ey3sJ9SP1OH28kaBpwKG9Vdi0Ngv7dpTj8J4anD/WjO9vbcT7p1vx/tFGvL65GvdOlOHMliTsqAzAxvz52Fa4EPvKAnC0JginKTouNEfhcksMLklRL6r3W22JuMsB7OEGCcmk0+SYhqdiG/makH1KmH9Pe0TvQrJZxO6tj8X9DTH8rNSOkX1Po1QxsDvrYnF7jeyPy3bOex6wPzzeHE+wU6nvlDIDuXjNAU22vntJlf5qezFebqOXsDWPQJeQkECd372e3yVb2lGAXKkIwIXSxThbOAen8qbhWM4kHM0aT+Xug+2xblTsrtgY6YoNUS7YFO2JzXE+2EbFrgqCpUzkcSKBPgYt0b5ojPFFQ/xYNKVPQVvJAmxuWI6jO9Jxg33n9tUW3LrcgjPHq7FrazbWEdJ1lSFU6OwLbN+VxUv5eiX28ec+coCDOY+7tuVi/+4ibN+UjQ38O27l77BeREFbKtbR01sv3p6o+TVJWLs2DWta06jmUwn+DA3QeWwi5AXoTasI/MZUqvlkJUoE5O1Ab39dURFLYRKNUvF6vwif9vkoEVJyrkk6oGgqEgsl9IOo7qWMNfscoZ6REYTUtEBkZIriX44EqviEZH8qej9lCQR+fGKAsrgEfwV3Cc2sCJmNZctnInDZDBrV+tKpWOI3CYuWTMKCxZMV1EWpT5zqq7HJPlTrIzDS1xXeo6jER4til/i6QJ7q3Ffe84CHlxvc3J3hRsC78T23kY5wGmGjoG5hJytFpQTAH3LTbTWvxcxsNCmMSp3/wUSRy25HCuom+sr+CHYDI6p0fS0F9i9I/+orH4t/YulELRREeGENVcSemkCcaaPLuEUWFlGhSPriVjbqrVTn29mwt8UQrhG4sXolrjQvx/W2ENzZGI5ba5fj1rplfG8F74vAsz1xeHU4FT+dzMGHM4X4eL4Mv1CV/3JVs+jo1+tSqbEJv1xvxmfZ9ehas8YurcKH8414f6YWPx2vwNtDxaoDPdlKlb46CmfZOY5VBmIPAb2aKi4vwhuxQW6Ii/DhyD0dWQULkE0AFBUvJNQXoZzgLyfoBfClRYtQlL8AxYWLUVrszyNBXxJI6K8gNIOolJciL9dPqfRMyZZJmceGsUDF+FLoJmblEcBUzwWl4chlQ8ug4k4m8JMzlhD6dA1pKZl0Dwl3gb0o9+xCAj8/EHlFwWyYVCQFy5FbGIRCyTJgYy6vkAVLESqmLbCuItRrqqm6q+MU3MvZ8EW917AjSCeprZFwTAxd21jU1fNaY+JvVt8kloBVzYlopXpVQCeMRaVv20Iltj0De3dnU2nnE+DFOEAld/BYBY6eqMKJU7U4daYRZ8414RwVttjZMzw/vQrnz/JI9X32VAPBXEerxhmB+ul6Ku9awrwWl07X0eS8Dhf5HIH69cttuH51HS6ea8WOrfnYtjkPuwi/xvoEDhCVuHB2PS6c2YDWJkKEILl5oRFvn2zHr68P4MPTnXj3cDPuna7GcarqPfUrsYNe1g4Oznsql+JQ7XIcb1yJM83huNAahStrY3CNAL4tsG6j8Fjzuz0k8B+tT1S1XZ5Qfd9picINDgz32+LwkEr6XlsMbhG8t/mcO2sIc9kTl/fcpN1qpXpfG437UvWR8NfAXcCehRc7c/GM9mqXhF6KFNSfiYewKVMD9c0cWNYJ1Dk4rArDzdpgXK9ehuuV/rgi9WEKZ+FkzmQcTh9LsFOxJ3pRoXsQ6m5YHzUC62O9sDHBlzYKm5PGYVPieLTGCtB9sCpxLFpzp2NLTQAO0Ns4vS8Xty424vt7m3H/5gZc4YB6gJBuqY9CLYFeRIVeUbIc1fRGy4oCsLYlHnt20Mvaw3awu1gBff+eIv6/EPA78ykC8unV5WEHj9t53EJPZ+NGCoX1afT8eFyXibbmdLQ2E+pfbHVL5m/nv72mrV6dRZWfQWUv6l5j9Y0pah5IMsQKVciSP2NZqJqjEpNzAb3MSQngsyl6BOwFxWEE/0pk5hDkhHta5u/x+FQVylmOlLRlSCPwxRJFxacuQ0ZWCFLTg/8A+CWIiFr4RcHPxvIgSaucqqA+a844TJs1BlNnjsb02WOp2sdh0tRRGDNeFLsG6t6j3FUoRhS5z2hP2kil0l1cRcU7YgRh70V17+HrrBYhWTtqQC6TpHIUhS7nkqfeHn4RpS4qvd1kctSYit3MwlgBXFS5QFyO8lpgL6919IYr+4L0r74KHDcY6YF2aM6YiF3lC3CyORjXNlO97EjAY6ryJzvjFcjb7dFWNvIN4QrqV5uDfoP6nfUhdGdX0o0NxZMdMXh+IJkqPRfvzxbj04VyfLpU9QXoDfiFEBeQfybEP19rUSYlAmSP0s+XeJ2d+yOh/iOh83JfHtVRBjtVAq40heN0bRBO1q/AHnbuVWlTkR89CumRvkhPmIicrLn8j/fjyL8UpVRE5aUEOq1EIC8wL1jI8yVU6IuQmz0fBXlLqNQJd1o+G72APDV1Ll26WbTZqqxuYsoilfedzIaTkRNMILNhEcB5xaFU51QKWUuRlkOXUVQ6FbocRbW3h2GyCtig8jhYFK9QDbdAxeVD2JjDUCmZMzXRqK7RpClWV8WghspcwC0mMXRJSRSTEIzEMWtlcpT319XFKZA3NdO1bklTE6KtVOdr2NnWUEmto0LdvCUL27blsGNms4NmY/eubOynSj98sABHj5fj+KkqZSfP1OAMFd65i024QIV36fJq2hpcvrSGcG7FFR7l/BJBcf5MA+FepwE6Vfp5wvyCAJ3XBewXeP3iuVW4drlVAf36tXW4cW0joZ6HtjVpOLCvFlu3FHGAKcOB/XU4dnQ11q7JwvYteWqwuESl//TeFrx/dRD/8/4k/ufdcby8vQF36QWc2pKKrYTiuqIF2Fg8H3tql+JY80ocF2N7PNcWhqtrJPYeiZtNEcpuNRPWhPPdFrZbHu8089qqCB6jCHxCvY2DQCu90maCtyUW9wi7uy1xatXobYqIWzLZuYafp4K/uzZS2X2q+iebk/H9Vqp/DpjP+Dd+sU3CLrmEeZbyFB6vT8HjDcmqRvs9Pvt2I/tMDftWVSCuVy3F1YoluFA8D6fzZ1KtT8KhzHE4TOV+IGsidiSPItA90RrhhtWRIwhyL6xPGoO2xDGoi/REbawP2nJnYnt9IA5sjMHZQwW4d7UZzx9txaune/Dg1hbsJYzLi9hm2ZYrS4NQXy0rmP1QTGusCcPGtmTslswkqvR99MAE7gf3l/L/p4RtpAQH9pZiH6/toe3l6z17i+m5FWL7jjxCPh9bOEBvaKOqb8vBhvV52LSRXh1tw/oC/j/nKKiLahegt7ZmKxPAC9zlekNTGmroZVZQoEjigSQdiEkCQnk1vVGarPuQBASZw5IML1n3UcY+UkTxk1sgyl3gHqzALpZN0ZWTz36ZvZLvhSArR0AugKe4yg3n9VC+DmK/XkawByiwh0cu+JITPxtLqdr9AqZRsU/D3IWTMXPueGXTZ2tCMRKGGTXWQ0FdJkwlFCNKXSZHPb3dlVJ393ClUqdK9yTwRdmP5XWC3cXTTsXQRZ2Lteeot4dhBOrtoZd20zfRhZ6xjgK4KHQBuChygXq7Wm+Huqj1L0j/6qvsQGvUUQ1sL5mNow3+uLSOCmZXIp7uZaPdlYCnO2PxaEskFUoY3VACfO0K3GgNokoPxOUmqcgYhJvrQqjSQ2l8f0MoHhD+zw6k4O2JfPx8thQfCPX3FyoV1H+53kiIryLAm7+YQH21sl+vrsa/Lzfjvy+swmcC4sdDJfh+Rwa/NwHXV4fjPGF+UhQaj9upwOtSJqMkYQKKUqYhP2M28rLmI4+gVtktdNWryv1RUeqngJ6XM5cAX6LiwoX5S5CRNgfZWbLZ8yLCfAFV/gK13DkufhZiYqdzhJ9NJSDqexHiU2lpS5CcGYCMfCpwSdMqXslzqoRsf6RKiiCt/Tw9LxDZVOW5BHhuyQrkFPEz6nUQ8mkFpSvYSAXsoWyk4QroYiqjQFamUr1UVsiR0K/UKPeGmnisqktUKlcmMSVNsbkplZ2HtloD9bUE+voN7Gh0oTfT7d5BxbV7dyE7Zj4Vej727c2jSpcFQ8U4cbISJ09VKzvNAfTsuXqc52B6iX//K/x/uHJ1Da5dbSOQ1+LmdYKZdu0K4U4FfoHQFrt0vkkB/NL5VbhyoQmX+VquXb7QTKC38XPraRtwi5A5dKiaCrAEF85voOpfh+MnVuPEiTacP78Fp06u5bW1/L4NBEmRcv2/f7Qb//P5Ej6+PY4PLw/jw/P9eHl3E27w5z6yMQFbawOxqWoJtipbhJ21i3FwVQBOrlqOM2wjZ2uW4YJsUE01f6MlnGCPwG2KgutU/Dcb2JabozW7HBHgUsDrTiOtKRZ3V0kMPJbgp1pviuSgIKUB5PNU2i0huMEB5GZzKO4R9A/oFTyQbJz1qRqQ0x6uTcUDAvM+B4x7VP33qNLvrqLqrw/V1JKpWoar9DQkFHOxbDHOlyzA8bwZOJQ1RZXk3Z8ri40mYB37ZHO0B1ZRsbfEeaGZrxvifVAT643alLFYUzwHu9dG4PyRAty/3qKA/uzhdjy5sxVXzjRjbVMcctLmIiZsHLJ4FKivbo7DujVJ2EZPQmCuQE5gH9xXiiMHK9guqnD0MP++hyqUHTxQhv0HSnHocAUOH6nEQV7bt18AX4SdOwrpeRXQCPqtBP72cv7/VnKwLsfmTUVY25aLNQR529o8rFuXT4VP2PPaag7gza2a7KwGtl0JH9axPdfQ66yi96kxeqlfrJICplwmW8VzpbKvorAp53kRIZ8vqr2Q8M4ntKnei0qjaNHIL6Q3XSRrRsIJdwE6xVRRFHLzIxTY0zJWsH8HKsUeFbMYYRGakMzy4JkIDJpFuM/G4oAZmLdoMmbPn4AZVO5TZozChCkjMW6iZsJUgO7l46qOmkwYUe1U5yqe7gYXmUgdYQvPUYS/rwvcRjqpjTPa1bmAXc7b0xxN1SYYkumiWV0qql3CLwL19uwWHUNtaBtoQddIR2W9SEaMXJdr8t4XpH/1VX2CFzblT8XhuiU4JyVzN0fi8Z4EfL83Ht8T6E+2U5Vsi8LDTeG4t24lbrcFK6hf/2I3eU2UusTX726Owv2tMXiyJwmvjubg5/Nl+HS5Gp+u1OLD5Rp8vk6VfoNAV1Bv+mLtYG/Bvwn2/7nSgv9zkVAnaN5QUT7YkoRrrWy8jStwun4ZjlKd7av0w/r8OainUq9Kn46q3Pkoy1uEguyFyKbazsulOqdiLy/xR1nxEhTkLqAyn6dgXkL1UpDrhzQ29MwM2SNUYD73t5oVAvXImKlISJpJZS7ldhchJnk+YlL4XupCJGf5K7BnFdK9y6Xbl+WnYC7HpEyCn0e5Lu8L1POoyvNK5bgSBWUyybpSwby0MkwBXdIlRanXUnkL0Evpdspq0vIyyfWV7JcYKvQENDcS4o3JBHmyZqJqdSpaW+j+0la38vgHqG+mKt62g240XWpRWfv308WW5fv7C9hZi3HyaClB+gXqJ6tw6gvY26F+mf8Hl6+sxlWCXaB+68Z6ZXLeDvZLBLeKm9OuXOK9yqjq+VrOZSC4fXMjbROuXVvP563DzZvbcP/ePty5sxcPHh7C48fH8fARlfjLC7jNa6fPrCHk1+LKFX7u1nbcvk5QPTmA//54EfjlMn796SQ+vDiAV/c24fbpapzanY6D66Oxl97i7ubl2ME2vIeQP0AVfKh8CY5XBuBsfTAFSLjKd79JuF9tIOQbKEKo1m/TbjUS3A1U4/XRuN1AkNfH4EZdNOEfieuE/zXerzE+h+3vEtvflbpluLEqBDf5+ZuNUbjdzMFgNRV5q8burhalL9f5HeIp0GO4wcHk6heoX6kIVCabaZwv8cMpeh5H82bhYPYMtXp0c+p4rE0ahdWJ3mhKGIlVckwZjfqUMahKHo1V+dOxo3UlzhzKw60rjXh0dwOePd6Fh7e34OKJRuzmoF5XGoxqCoii7MUoyKQAItQ3cdDZyzYhcfRjhypx/DA9NbGj/FuerMOZUw04ebwWJ47V0IOqwhECXmB+7HgNB+FaHOG1g4fK2Z5KOPiWYu+uEsKcXtdWQn4bz3eU0RusIPDL6Y2VYOMGKvcNhdi0qRibN5eo8zXrqOLbstCyJhNNbLdN9DJFlDQ2pVC5JxHc8WrNhyh4jYrXqPVyyfziewL1Ch5LCfpiCd1Qtf//KPsL77quZN0b7n/ke8e9t7vD3J1OOhzHMcXMzMwgW5LFzMzMzMwsbTEzWWCQZZBsoZ2kz/M9NZe27XSfc9/xaowaa+21UXvt9aunatas6SWzuAn5wBBLPpbAJ9x9A0zV1t3rJsFvBF9/M3j7msLNQwO7nYOkZi7DzOK8SsOIWje4dQzXbx7DletHceHKYZw+vx8nz+5Tql3gLqmYfYe3YOfejdi45WeVghHFLrXrqqRRVPsmHvtlDVav+0ENlIpKX7+Fx/n4NRtXKbBL9Yuocy2nLrNGX6tzgboAXZ+KEbUuwNYDXQ9wfWmjHvYCeo3o/Mv02ouK8NNoSyWss40xUmCKiUKq83yCPNsIY1mGhDqVeuYtDPExA8lX0Z90ldsbGEwzIMz5GEnNFFhhTHrCFNpSpTvjaYMPFrpC8aIvUq1DutATri0yLftU6ws9mi3SlmjLBP2vPbH4V1ecgvqCLGlX6oJBhpft8TfQEHUZNZEXUR5+AZlUKQlUN1HuRxDueRyh3mcQ5CWh5QWq9fNwcyHgPc4S4qfhKUB3OwUXqnIXAt9FVLk0HLI7AXturWxPwML6GGwcpFf6GZhbHcbN27thZLoXVvbHqdIJdNvjMLE+DlOb47ByPP1KjQu8BeiyL6ZX7LIvUHfzpUpXdh2eVOY+hLlvMKEdaoSAlUlMMiM1JJxqPJI/Wgk7Rb3LAhtBhgjjfTFRllRYdkjmDz9ZgdwWSQm2SElypBoiyGnJKc5ITXNFJkPinFwqqDwv5BV4E+pa6CwXYQXBXlnpwwuYQK8NQnNDGJoaw9BIoDfRmpsj0NERS5AnEMKJVM2ENOHe052I/j6q9X6qdW57e5P5mERlPT2yn8wtYd9DJa9uU+FzOzCQTnhnY3iYyrErhft5mJqqxeRkJcbuVHC/EU+fdGDqQQvm5gYwO9tF0Ffh7v16PqYWzU1pdCC5GBspo5Vg5mEDFmdb8OJ5M/5roQVLVO/3B9Mw2ByGzhof1ObbIT/uBgojrvI3chUlwRdQSrBXUhXXR1xHa4wBOqJvop1w7eDtznBpp0vIhhHY4bcIXYI3woTgNUJnsLbcXIfq0HhFs9BLaKWYaAk6w+05Pv8KevhaPRGGdBICbipyKmEB+nC8pHIk9WOoFP4gt+JIevieXaFX0RlE5xB4lUr9Clr8LqIl8DIa/S+g3O0Ych32IdVmO+ItNyKaQI+22YgYhy2IddmBeO8DyIg4i5IMEzTXeGB0IAHTUwWYuleE4YEs1JQFIpu/jfRoKyRT8Zbw9yC16JlJ9qqypYRRUFmpH6oI9RqlzOnUaxmlNUSjvTWelqDGT5p4u7E+Eg06moyjNMVwG40awr5SFDyfW1UZwqgvkIpfoC7jJZ4K7kUFgQR7sAb2HH9kZ/kjNzeQIiOIYsMfaZlU7GnuSFyBe2KyK3/D3E9wRlS0I8WNDUIjqMgZmYpCVzOypeUGoS4wD5VSW6r6IIogf/6P/jK7mhaonIA4BCuVphEnIID39jOm8TFBVvALsICH120q91twdDZQOXYBuz4NI3A3vH0a1wwIdknHSJ79yhFl5y8L5A/gONW7KPcduyW/LlCXHjAyOUlUuzYBSerU12z4Cas3fI+1m34kzPkYcQLb12EDn6OHu5Zb13Ltf/9Kq01/s0Zdql9Eqb8nQKe9S6C/+wnB/ul7qkWAfkbpf7QJKA4+iobEi+jLpdom0McKzTCWb4pRAn00wwB3aLIdTLmK3oSL6Im/QLtIlU61QsgPE/pjeWYYL7TGWJEtVb49HlS54kmjL+Y6QwjwcGVz3WFYUItNRypb6I0g1HmbttQbiRe0X3ui8HtnNF62RGC21peOwg49qUZojL+K6uiLKIs8h/yw04jz2IdohqmRPscQ7HEMvq7H4eN2Fn5el+HjcQUerucJ83OEOSHuchKuLqdVvtzG5hjMLQ4rs7Q6BjPLozA2OwQjmoXdSary0zCzOYqbJrtpe2BCtS7HzekATAl+Mz7fUhzCihoXeDutAFxM9uWYs9dVBXMPUeo0PdS9aN6BDBODbiq4v1LshLvMVA2VOuCI21TuxgS6MSKpGONjLAlzG6Qk2itL5kWbyos0nao8XVItGa5ayiXDTQE9v8CPQPf5N6gzhGYYXV3lTxUWhEZdCFqbIngBR6C5MRwtVOntrVGEaDz6epMI8WS1FbD3EvByu3+ASpvW10+w92u3B6gQ+wYzeCyTtzPRN5DG++QxaRgazsLIaC4tHwNUkAMDORgdLSKwK3D3bg3uTtbg4VQTHj9qx8xMDxYXh7C4PIyll3eo4OuRlxuCqop4tDRmoKczD+3NGXgwXo3/Wh4AfzBg+Iff5gj3pzo8v1+Ku3zfXkYd7SUeaM6yU/2ASsKvoTDwAkoCz6OCqr029ArqCeimMFrIJTQS+k0BFwjt6+iOuInucA3mrQFX0SLADbiEZsK22f88mgPOotHvFBp8j3N7Eq2MBjrDrhLUBlT1hlT8phiiYtcWrTZTjb+GkowwlCBQv0VFfxO94TcI9WvoCLqGtsBrBPpVNPldRr0vI1Bvfk6348hyOIBE6+2IMNuAEPO1iHbYjFSf/UgPPY6C5GtornbFQHc4xkaTMPUwH09nKrifjQrCOiLwJgIZScb6U5UzsqvJo6LO9kBJroeCuCht+S1IzlzAXldDx66AnsCIK5GWhDYZJG+K5e8iRm1lwLy1JQFN3K+tjUAVlX01nUFtTThquS8pnMI8T+TluFOte6Eo349AD+D5E5j7c0vlXhCCvMIQZOcFIiPbF+kEe0qmJ5II9+Q0T6SnUcEneSAuzgWxMU6IinVEpOTcI20IaQJc5mkI6GVMKcYaEYxWQ7kNouAJiuR9URYK9PrJd/qJeCHhNvCXKpsgKvwwOwV2Dy9jlWsXqEsaxtb+qip9FKDfNj0DI5MzVOvHce2W3k7QTuKqwUnC/ShOnzuAY6d248Dhbdi2UwZMpb/7WjWI+svmn9WMUlUVQ3Cv2fiDAvv3P3+Nn6jmBeqb5XHb1qpjotD1UNeXM4oJ0EWhq5y6QFsadgncCW+9Ccz/0PuFtoL0P/2pIvw4WpIvoj/XkFDXZoLeyTMm1G9hLPMmJrINFdQHkgnxxEuvrJe3+9Ov406uMSaKLHC3zB53paFSlRseN3hjti2I0A6jOheIR2C+N4wmUBejau8j5HlsSYy3XxD8L6jmX7bzOQ1BeFjmisFsc7QmGaA27jLKogn08FNICTqCULcdCHHfg2DPw/By2g9Hm31wtpfe3lTqUnniRKAz7HR3OwdXlTM/o1S5BSEu7WPFTMyO4JbxAVy/tVs1/DIW2BPeosqNLPkYmjlf09yex+yo0m2PcnsMFg6EPyMBe0YFTl5X4OxzDY7cOnhe4rFL3BLyhLgH1baXTFoKNoIn4e3NrS8B7iMwDxGQU6mHG/PHSqVOhShtCCKiTBFJOEQw9I/g8Sjejo81pzIn2BNtFNzTCPTMNGdkZ7ojO8eDYa0HLxJ3BfWsbComCYclLC72Q0kpL+CyAFTwApYcaV21lCOGEuqhhHok2pqi0NoQwW0kOtti0U/1PSCqfAXqYgME+OBgKiFNVUzr536/KOThDIzcycIggTIwnIvBkRz0E+R9Q5kYGJL7cqi88zB6Jw8T40V8nSyVM79Hpf74USPuTlTjwd06zD/rxfPZPjya7sDk3SY8mGqj0i/jhR5AsEi6pg593aXQVSejozkbdwbKcXekCs/oEH5fINx/HwZe9uPXmWY8u1uB6cEsTPJ/GagOQGuuM2qTzFEZfQuVVOdVVPC1oZfRQJXdSOVd63catT6n0SRrhVK1i7UFXyXALxK2F9Gs7AL3CXTfU6j3Oo5aj8Oo86QQ8jmp1hjtCKHypqLvFrUfRYjH3aZaN8ZwIvcTbxHoBuiPuYbeKD5GIgNZKi+AkYPfNTT5XEGD92VUup1HocMJ5DkR6s6Hkeq4D3F22xHrtA2ZAYdRRUHVVmmLnhYf9HWFYHIiFTPPy/HkWSW/7xQUFLohJPg6ovgby4ql86fCzSAES1Lc6AicUFbgyXNPEMssX8mbU2XraiOp0GMJ8QR0tPG7bU1CO/cF6q1izXFq29aWiFZCX6Cuo3KvpbKvq4uAjq9VVxWMSjqT4kKplHFXg+EFOYwSc32p0v2QS2WelxeE/PxgBfUcqvXsPH9k5fohg49JzfamcvdFZgYVfKovwe6JxER3JCR7UMW7IzbBBZExDgiPsiPM7Qhze0TF2yMmkdBn1BoWS4AzKgmNJewJ+sgY3k9nINvoOBmMdaJTIPxDCfsIeyp3K7h7Gq1AXQO7pGEE6lLqaGxKpW5yigA/QpAfIxdO4IbRcVw3OklOnMSl64T6+f0q1y4pGcmz79yzUdWy7963lWD/hapdU+zrN/2EdVtWUan/QIB/o6C+acd6bN29EVt2/aLUuj4Fo0+/aEpdS7t8+vnHKmcurQAE4B98ToD//QO8S8CLvS/HCPX3CPV3CXSxFaT/6U9NVOldhPdQvgmhboI7tLH8FahL6iXnNre3MEyAD6VeUyaqfSD1KoaybmCcjuB+mTWmqp3xsNYdjxTQAzDXFUpYR2B5gFDvp1rvD8U8QT7Prewv9tH6BehioVjuDcXLbm7bgvFc54vJInt0UqXXx19BVewFFEaeQnrwEcT47EWg23b4u+2mQifM7XbDxnI3HGwPw4XgdrQ7BWvC24Ew1iYQnYUDQWxhdRimVOS3TQ/B+PZB3DI6gJvGBxXQr93aA4Pb+2FkwfusCHs+1tj6EEzs6ARWzJSAN3U4DnPHE7B0oVqXvLw3oe53nVC/DHvPizQqdap0Fz+qdIG6AroR92/CT3q0E9x+knphiC8wD4sxQwRD9ohYC4RHm/HHaI6oGFOGoSYEuglieH9ivDmBboW0FFuaHRW6A7LTXaiMqI7yeQHlefMC8mJoK7d9qM79UVwiA1pBKCuXwS4JlYPVAFh9TTAa6kII9TAq3yh0tMSgvZFKrTkGPR0JGOxLZRifjkEq7r5ewpxqfFTgPZKB4dEMgjsd/UO8j1Af4PHhO9kYIrwHCO5BAnyAyrxvOJuPy8bIWC6hnq9sfKwAI0M5fO1s3B0vw6MHdbR6PLynw/xMN+YI9d6eYgInCfX1GSgtjUVxcRxhP4zfX97nZ6jHcH81Gmt5XwE/d1MOxgeq8Gi8AQuPO/H7PNX74iB+ne3Ai8cNWJ6uwvPxAjzsScVYYyT6y3zRluOgWjTXUzU3xRqgPuIKKgjqMq9jqCHcG0OoyMOozEMuagqewG4NvIxWfwH7WUL8BIF+BFWuB1BJq3E/QiCfIuzPUb2fU4q+LfgKFT8BHn0dfWKEeU/UZXSFX0RH2EW0h16kwr9MhX4ZjV50Kh4X+VrnUOpyFvlOJ5FNqOd6Eu78PIUhZ1AacwENOUYYbHDF1HAUHt1Pw9SDDDx6lI9HM6W4czcHdU2hiE+0gLPDMcTyN1ZXGIQcQi03xhZ5hGA6VWxZvifPezgaGiJRT2uoi2IEFEeAJ67AnAq9KUFBXdR6d1cqOjtTFNDF2nlMTODeTNiLNVAM1Mis4lL+5grckZvtguwMF+RQYOTmUFhQrYtJCiaPCj2HYM+RlAyP5RZwWxCADEYSGbw/KzuIUac/UlJ8kJwi6RlvZQkEezTBHBFtz2uEsI5zQHSCA+KSnRFDZxURb8dryIpbW0RJXp4gj03gffFOiE9yRVyiKxW7qH1R8HaEuxW8fGXA1BCu7mJGCuxS5qiaiJlRqZudJtQPkwvHYECgGxiLncTN26d5TNT6EZy5cJAmA6n7cPi4TFTagf2Hd2Dfwe3YuXuTGkiVPjHrZNWlzauwav13aqBUlPoWQn373s0K7nJMyhk/+/IjfExgf/qPj1S9uthnX35CqH+Ij3hc0izSO12WspO+6dJuV7b6/bc/fRdvffpGSWO3TPfPt1LtdO8USm90c4zkmGBIVbvcwmg6gS659CRR6pfRS+tLEtOU+igdwGSpFSar7HC3zgkPG90x0+qDuU5/LPYEUYkHE+BU7X3BCujPxAZDMD9IuA9SsQ9QuQ+Ea4q9MwSLhLr0TR/Ks0Bz0g3UxF5EWcw55EacQlLAQYR77EKwxx4Eeu6Ht0DdfjfsbPbAzvYAt4dhTTDfNtkDC4u9sHc8AgfnY7C0ofI23UNPvA+3zQ8yxDrAE7YXRqaHeRKPEOgHccN4P7c8LveZHcRN80O4RfVuZHWUgD8GE9sTtJMwsz8JS6czsGVUIAB39TOAixfVuucVpdxdvbWqF0//myrlIgOlUgHjG0SwB0vaxYBKnWFy2C3+0Ez4g9XD3AwxVOUxDOFjaXGEfUK8JVJWgJ6RZo+sDCdkSqlihjOhTlWU742iQh8UFfmiSNIsBLhMGiqvCFbqXA/zmirJnwZSpQeiQRdMqAfzAo5EV3scL+I4bWCzOxlDAwT1UJayoYFMDA9mEqiSNslTqZQh7g9QjQ/I/VTmw6P5BHsBhgjQYYJ7mAAfHpHHEuYThPlEkbI7fMz4WBHu3S3F5HgJVXoZpqfq8OBeLR5NNWDmSSvD/DQqTn728mgCPYL/RyI/Qw2ePR3E85kRzD4ZYnRRSMWeiZF+HQa7qtHfUYHR3mrMPOjE3HQ35qn2XzzrxL8WOvBf8+1U702Y53s9oTO535mEQX4HPUVuaM+2RUPSbVQR7MX+p1DidxI1oedQG3YeVSGnURV0GnVBZ1EfQCNg6/1PQud/ApWeB1EsKxW57EYZf3sVAnj3w6j2PIY6mS3qd4bO4Cza6BjaCPG20PNoDqbDCDjJ43wNPzoG7xOoIrgrPU6g1O04ij1OosT7LIp9zyBfYM7nVCXfRCOvw94aZ4zxOnowEo3H99IxP1tBJ9dCZ1eNzq44AjoMpeW+yKdKDgs0QIjvNWQRdFlxNshPJNAjzREddAO56fbQ0aG3tcZQfUfzNxCO5qYY3o5DexvVeKtUNMWho13KUBmN9WWij9bNyKqbt/XWRdh3dGjW3BTH31UIyhgN5tNpZGW6UHG7cOtBkAvUCXNadg5VO5V5Vm6AUul5MpBaEoL8YkK+MBBZUi1DNZ+RTbWe7oMUWlKqF4HuRjg7K5UuKRVpUBcRa/cK6rEpzohKdEBEgh2ikgj0JCeC3VHBXCyBUUp8sqt6XliULUIJ9cBQS/gFmsLb/za8CXepiBG4Sx27zDw1tzqP2xZnFdBvmZyGkflZGBL0hmZnuX+Ox84S+CdW8uxHcf7yUQX3U2dFve/HsZP7cPAwwb5rA34h0Fev+w6r1/+AVbKUHrfrpcSRwN9CRb99zyaVhvn2J2kVIHn0j/C3fxLqVO2y/fjz9/Dhp2/jw7+9Q6hTlf9D4P4B1bqWipHUi6j39wTqn7yrbAXpf/pTZ4Y1BnIdMFroTEDbYzDTAn2ptwntW+hPvIG+eKryxKvooWroiDqHLkK2L+kq+lMIesm5F5jibqUNxmttcLfJAY/b3Ql0byx1++Jljz9+7w/CbwT4i6EQLAyFYZZAnxki2Ecj8HwkCvNDUVgckgHTSMy2BOJZsz8mSu3RkUo1FX8JlTEMTSPPIDPkGOJ9DyDUYzeCPPch2PcQvD0OwMVxLxzt98LamiC33AsrqwMwMdvFMGozzKx3wpL3mVjthrHFLpha7YOZFQFvTpVusk/l0o3Njymw3zQ+xDBLM4Pbh3HL9KgyY4uTuG1JL255BqbWZ2FuexZWDhdgJ9OYPajKvW+oenVH98twlq52PjfgFSC17AbwkFw6tz5BhvAJvAE/6dsuS+GFSdfHWytL4RlTjZghPsGSEJfp2DIN25JhqDWSk/Xq3J5QF5g7qXK/vBw3NTmkqMBLVTPIhVVZEaQuMqlYkFK06spAhsghqNeFoLYmAHW1flRXAbwYg9DUGMiLO4wXZwxVWeKrskVV5TJIqA/nEcSFGBwkxAdyCfVi3i6hYi9SJvtjY1SKd4oxRkiPT5TSSjAxUYzJSYKbdpcAv3u3TJl2uwwPHlRiaqoK9+9X8nYF7t2T2zV4+rSBzy1HVXU4Cgr8+bkT6KzC+L/70AG0YHnhLhbnJul4JBWjo2pvhq4ql4q9DM26fHS1laClIQ/dbcW4N1aH6fv1eP60Fb8v9uHljMC9Ff961orZyRI8pkO62xGL/mpfdBS6QJdmhvLY66iKu4rK2CsoCT+LUlpZ0EkUex9Gsc8hlPsfQUXAEeS77kS6zSbkuexAntN2ZNtt5nYHyvg7rPI5hgrvo9weRz3BXudP58AooEx6orvtRan7XhS57kUx93Od96DQk8f9jqAs5BTKI8/x/S9DRwHVJAu6N3hguMMfU3fi8OxxFmYeZ9NKqNQrMDlSjKG+bJQV+aGWDjwjxV7ltGsrQlCa50XzRFWxr1qgJI8wz0u3QzkdWVN9EFV5BNqaw9HSHIbWdkZonbGq2qljZW5Clwx+83fQ25eB/v4snv9cWh56e7NURVJXV/rKNoMKPhW6+jhUVISjsJDqO89HWTaBnpnlhfQMD2RmeyEnz5dq3JvQ9lEqvbAsDMUVESgq57kuDUVuESOLwmBug5FNJZ+e7YvEFCr0OHsCXRs0lTYY4VHWFD/SAkODelyqi7IYWnSqM6ITHXmfExJS3ZHM905Kd0NiGsGewsckOiEs2pbXnTmFlYmqmpGBV18C3tXzJuydr8HW8SosbS8ppX5TUjFSx257BSY2l9W+mJH5eZVjv3xdqmRO4er1kzRpGXyadgYXLx/B0WPbsWv3Oqp1qV+XPuwyePoT96VaRpu0JLn3rTukWdjaV+18v/7uM3z17af4/MsP8cnfCPNP/oKPCfRPvyDc//aWWjf63U80++Cz99Qg6if/0FIz73z8Dt79+I2B0r4sBwzny7qfrriT74ihTCsC2wQDyYZU5wYE+jUMJRPgCZfQG3eJx69hJOMWRjINMZprjLsllpiqccD9Rkc8bHfFbI8XFnsJ9F4CvS+AUA/Gr/0hWBoIxsIwoU6bGY7A7Gg04R6N2X6CvS8G851ReNoYgOlaT34eM7QkXkFd7AWUR59FVtBRxHvvQwQVepDrLvg609z3w5MXjJvLAbi6Hoaj02F63EO0wzCz3E3lvYEngWC3JcxtaAJ9KnZZvcfIfD/hzcdQrRsYa2kYAwG6oUCdoRfN4PZRZSZWZ2Bhd4HO4SKsHS/DxunSK7NzvqgmHzm6UaUL1D0E6tfhQWUus0bdqNw9fanSA6VrowGk+2NwqCFhbqxMBkUljy79NBISbJTpuynKfrIMiKY4qFI0FdoS6DLLT4GcyrycMBeTKgQBupSmiYk6r6sJQUN9KBobQgjJAOh0fmhqIsxbQzRrC0cbod5JqPf0pvBCTkNfPy9mUejDVNoE9tAQVfhQIaFeitGRcowMlyobGyvD+Hi5AvsElbAA+u7dcgXue/fKld0ngPSmPy5An56updWofe12DZ480Smwy2CqThdDx5PE/yuCTswPE2NNeLE4iV+Xp/BiYYqwnkB3ew2Blou+Lh1Ki5KRnxPN6COPwCpCa3MunVgi/+8UPJioxcJsJ35b6McSIf/bXBtePNVh+VE1ZhlJjLXHYLQlHEMNgWgrdkBroS2aGbU2ZJmghmKmLOwMioNOUEEfQa7XPiTZb0aq0xZkue1CuvM2pPJ2huM25LruRoH7AcKa0PY8ijIfqnCvk8h1OoAcpz3IsOdjbTejyOsgyuggiihIymQNU15XupRraMy6hcFaZ0x0+GJ6lNfBvWTMPMzA4+kMPHmaQyvAnZFMVJeFENLeqCgKQRHhWVFE510ajNryEDo4gpnqWbpjSkO17jaq8OZItDaEo7UxlE6Pv4c6fzTWB6K9PRLtXdHo7I5dmZOgWU9vMn8D6Wpge2hIgJ5DuOcoqPf25lC956ptV1cmoZ6GhsYkVFRGopBgzs3zewX0tHR3pKTIfAkPglpSLIQ6LYcOW0AuUBcTwMtt/VYAn8nXkeoYqWOPiLahSpcadiu1H0WlLvl0AXV8GhU5LTbNBVGpToimchegp2R6I52fI40ORQZjBeyxVPHhMTZqMFVVzoRrlTRSFunhYwQnmaTkfJ1suEAWSB79BG5Snd+2vqTAbmZ3lRH6VXLkMgxNqd6p2G+bXYThbap343MwNr0AI+5fvXYMJ07uxN59G7B9lwyeSk37OoJcJiwJ6NcpoEsZpNS4S0vf1Wu/VsvlCdC/+PpDfP7P9/HZ54T539/G3798X93+4LO/KHuPoH/3Y4L947fxwScCeyp3yalz//1P32i9O8BQdDjPnorbASM5VO1ppuiVBS+kBj2BKj3hMvpiz1Opn0UPt5J6GUq7juGMGxjJvoXxQjO1qr+m1B3xpMMD890+VOp+eNETQLgHYbk3RA2MLo0S3rQ5KpD5sUQ8H07A8z5pD5CAxfY4zFJNPCh3Ql/mTdTHnENlxGnkBx1BnNtOBNtvQaDDNvgz/PVy3AMv14OE+iG4ux2Gu/sxOLschb3DYdgR6qYWO+lR1xHsv1Bpb4Ox5U7CeS8sCH1L+2NqEPSa4S5cvLYVl67vwLWb+3gyD/NkHWWoReVufpyPPwUzmzN87gmYWJ/kc6nQHc/TztHOwtrpnOrzIjCXGaNiMnvUzecq3H2lFcBlQv0SvPyuqyoX1YM9TEoXLRgSWiEqxhrRtJhYgjzBFokMIcUSGDYnMKQUS052RHq6C7Kz3ZArA1BUYYUF3mqCjsz+E5iLVa2Up+lqw1WdsVQ11NeG8QKWkkWBeyAVOy9oOs3WVobhbaFoa49Au4K6XMx/hLqUH0qlyvBwIU2Uuahygn20RNnYmKjyMmWTk+U02erhrilwsfv3RZVXqf0HD6rw6FGdgrfY48c6dfvx43reblTH5HEjw8WYGK/C+FgVo4dizDzpxdL8GJ7PDFOxT2L2yQi6O6qoOulURlq4LUVvVxUm7rSiqSGf3080crIZ3ueH8XtIIuz5v3Xm4+6dSsw+5Pveq8Lcw1r8/rwZL5/UYP5BCZ5PSkuCbEwPJGG4KQR91T7oLnVBS7YFahIMUB1/A7qEGygJExV/BgUBJ5DrS+XufxR5PpoV+p1CvucJFBDm6Y4HkeVyDMW+51DgfRzZVPL5vlT9gcdREnISVVHn0ZRyA/2lNphs9sJUdxAeDYTj2WQiFh5RmU9lYn62AI+o0AdHYlFW6cLz74BC/gayCa5sQq+A8KwmzAuyPWnuhHYMetqTCfBofieEdXs8eqjAZVKYpNqa6eB1jNga6+X8U6UzWtHmIyQq06t0+Q0MDUt0VqCUeh+jAoH6wEA+fwvi6AvR3Z2FlpZkOuA4lFcQyIX+qvIqW8Z2+HkE7BkEala2tzYoSpUuoBVg5xUHK5VeUhlFsItFcj9SHZP7ZAA1SUBMqEfKmgBRtlr6hduoOAcC2kXBOzHdA4lU5HH8LqLpQGJT3ajQ6VCo9DPzAvg6fuo9BeziBCLjZLCVrxNruwJ2S0bN5rw+TajWDeHgcoNi8Dyu3zqCyzcO4+otqYI7w2j/Mqzsr8Pa4QYs7a6p26aWlxTIFdRvn+X+ebV/9cZxnDq7BwcOb4a08NW37xVVLoDftlPALmpdVLv0kdHALkvkffP93/CPf36Iv/3jfQL9Xar1d7j/Hj6jffDpXwlwgvyztwn2t/DuR2/hParzD6QKRnq/EOjvffLRa6gP5ZpjJM9S2RAVSl+KAXqokqVssS9O7Dx6Y89pFn8e/cmEeoaUMhpgJNcI48UWuFtli8k6ezxodsFMpzcWe/zxsi8IvxHkv/dH4uVAFJYHorE8moCF0UQs3knG8p00LA6lYL43CYudyVhsTsBMTSDuFtmiL+0a6qNPoyT4KFKpioKtNsDLbB28LDfBw24HXO13wd35AJydDsLR8QCcnA/DwVGAflBB3dxyDyG9iUp7Mz3rdtoOhlW7CecDMLeVlMpBwnw7jp5aQ1uLsxe34sqNvfTQh3gijxDsRwn+k4T6aRhZHKHRUdgcV9Ux5nbc0jFYO5+Cs+clePpfJ8ivwNnrAqF+Ca7eotal18sV/mCuwidA0i63ECRtACKsqTgYQsqPM94RcdzGxQvIHZHEkDKZP85k/gCl9W0ij6UkuyCTP8o8hrWFvHAKpEVuvqRcqNYIdYG5mKh0AXpjfZQqUdPVRii4NzXwYm6MQBOVWmNDMJV6EFpbQtDWGsaLOhIdXaLUEgl0uZjT34B6DkZGRKEXK4hrUBegC+CLqdIlxaIp89cmtzWg62H+4EH1K5M0y6NHosgF4I2EuWZPnzZhRipXnrXS2vDkcQtmZ9qxuNiPZzPdWFoYxuL8MJ497cfLpQk1eDpxpwkjg/WEVwmhnUug5aO6Io3fQzq/oxgCJQSVNamMRgpQWZlAJR9MBZ9BhZ+Nvs5sbtNwl/+L1LzPP6rF4nQ18LwR/3pWT8iXYmGqBMu05zKph6r2bnMoxuoDMFDprrpItufboTXXGp15dmjPsUFLhiWa06zQmm6L9kwHAtua+w7oyXNFR5YtugtsMVTphM58S3QXWaOvzAGjOncM6zzwsDcUcxNJeHaX18LDTMw8yMT4SDyGBwjjTiryMkf+Xm4gKckcZcUByBVYprqqxmj52R5ITbRDMX8TLY1U54R6p9SaN8agrYlKnGpdxkvU2AnhLpPEZLJYa1sMz79MMuNtBfQkdPdojl1UuhoTuVOonLsodQH74GABfxOvoS6TxHS6WJRXhlGpv06/CNxzcmXfDzk0BfUcX8KWal2qYgoDCfAIlFXHoLRKLFqZKHeBulLqVPoy61SuE6lkEbBr147k1J0Ql+KGhDQPJBDs8emeiEnV4J6qVDrfU6psCsQE7r4qHSMpG0nd6BW7lEgK2H0CRK3fVmrdwuYiI/ZjuHTjIMF+iDw4CXObK7BxNICt000Fdyv7a3zcVZiYX1JqXczMkqC3uEzVfhaXrh7ByTN7cOT4TtU7Zs/+TdixZ6OCuwb29aqVr5RBikn3x7VS9rjqC3z59ScK6h8T3h99+pa2pX3w2Vv46O/vEOzvcv8dvP8JgS5KXVruCtA//gBvf/hG+mU09zaUZRtTfd8ktKUe/QIBfg79tAGCfCDhPAYTL2Ag6ZLWjTFTU+ljBSa4X26DhzonPGpyw0yHD2QVoxf9ofi1Pxy/Eei/9hHm/TFYFBtKxDxtYSQVL4YzsMQfkQB9iV5/sS4OT8sCcCfLDL0pl9ESR1VElZ7guBV+Jj/DzXgtnG5vgLXxBpgbbYSF6TaYEtamZjthbbMftnYHYU8l7uh4FNaEtwmPC8wNTXfCyHQXPSrNbC9hLeDehzMXN2L/kR9x4OgqHD+9Aecv7yDY91HBH6DKP4DrkpYxPcgQTEodj8LC4RgsHQXoR3n7CGycT2pL4/lfgwfh7eYjUKfxmJv3BXj5X4FvEFV68HX4BBqo/hWBIZIftOWP016N6ovFSC8M6Y2RTKWhplQzhORFm0ygp1J9iOopKAxAcUkwiotkYoekXnwJc0m5aAOhosxloojUFUspmoBdZgeqwa82huXtBERbJGEezm0EbxPonVTp3fG8mJMI8zTCPF0BXcupy+AoQ36VOxeoi0levYi3qaQntBy5PtUiuXJR4np4iz2kGn74UGaL6tT24UMdId6AJ0/EGgl4qVFvwtMnAvE2LMx34+WLQcw97+axNiwu9GN+rveVye2F+QHaIB83hrsTTcjPDadzSyQAa6nq+Rnud+DBVA/qm/JRVJqI9q4yDI3oUFWdguaWHHR3FdK5paK8PBJN9by/OQVNBNNofx7uE/K/zrXh94U2vHjWAMw3AwtN3Er/GYL/QTGW7hfixVQxFu8V4PlYDh71JePJYCoWqPTnR3Mxx+/tcW86nvZl4tlgHh73pOMhwfmoLxZTPRG41xmKh31RmOqNwizFzbNxgvx+Ou4PxKCr0RudTT7oaA6gwpa8dxDq6n2Rywi6oNgF1VUBagZnvihzmY+Q44lSOvqifG8U5nmgrjqMAE/hc1OozHnOCff+njQ14D3Qq80GHujLUJPEOjoF5MkK5KLOZcZvH+/TgF6gzrmcZ3HiQ0P5Kq8uMJeoTRS7pF/a21Op1hNRWxuF0tIg5FNw5OZRmfPzZWUzohCVLuqcQBdLV+ZH0PI3XBZJqMejvFYsDhXcllRGI78kjEAOVHBOSHZVA6VSliiDpTKxKCRc6tSlAsaFYHcn2D2RkOGDeFpSpg+dRwCyCfS84lAUlL7O2evBnsDrSq/YpZJGyiQDQ6zh7W+mZp3aOV2DiQyUSjkjzdDkNKzsrsLRxYhK3gi2Dgawsb8Ba7vrCuxilrZU8DY3YG59TQH+msEJnLt4UDUGOynNwU7sxN6DW1R7ga071xLoa1THRwG6KPV1v2iLV2tq/XN8/uXHVOnvEujv4NO/vUfVLmkWGTDVBk0/+OxdVb+uLY7xEQH/Id56/z385b03ShpHswnozGsYSb+K4ZRLBPcFqvMzVOanuD1NqJ9FX/wZ2jn0JV1Ef4pUvVzDYKYB7uSb4F6FLR7WOeNpkyeet/tjqScEy1LJ0i0WjsXuSMx1R+FZdwzmBxIx10+lPpCCF4MZeMEL4EU795uo1umtH+V7oi/hGtpjTqMl5hTKQ44i2XUngix/gYcJgX5zLW5c+AEXT3+PSxd+xqXL63D9xkaYENqW1gS77UE4UKnLgKmh8TZcv7mF3nYbT84uGBhTvZvKoOkR3DI9gNMXfsGh4z/h4LGfcOzUepy7tB1XDDSoX721D1fVYtX7CPWDBPphKvNjsHU9ARsXmtNx2HHr4H6aCv0c3H0vws33PCF/Fs4eZwj18/AOuAL/EKr0YOn1cl31qfDxt+CPyAah4XYMJ6WO1hkxCW5ITPFESroXYS49MjyQnsEtVYjkJiWE1aAeokoVZTKR9DOXPh0ynVty6HqVLkBXdcbcinW0JaCniwpMLmAZDGtnaE7r6lyZOSq16P2pvJjlghbLwqCaBSrplwKlyMXkAh8bK8LEeMnKoGcpYV5GNa4BfWpKYC4Q12x6uk6p8kePGt4wKvMVkD+aJtSnZb+FAG/Hs9lOPH/WRWD3qv0nj1vV/uJCL54/7+CxdszNdVG992KJCn5uroefpZZOKgd3Ruow/3yIan4Uv768i5e/TuHxzCh6B3To6KnEo6dDmCTsyyqT0dSSy/+xEi18XlNjBooLQ5FGlSczVzva0lUlztQ9OqR71Zh5WIOZ+xV4NiVpmyrMTVfhxdNaqukKLExX4sUTgv5RFX6b1QGLbfivWTqA5y1YvF+N2bFSgr8WL6frsThVThWeg7n7OVh6lI/ZyQxMjyRhtCMMfQR4Z70PKgpskJd+GzmZpsjJsqDDdkdVpRc66XjrGWW10SlLvX9PVzphnYy+7ky0NlFlt1FhUxTJLFA5390EujRfk9mhMplIID40kM1t+srvgACnyQzfboK8pzdDDYr29hL8Azk879o5l7SagF0791qEJkAXsEteXaDe2ZlOsItaj6aTDGaEJIOknoySZM6EOzII0QwZMM3yRqZKv0g6hFDPDybU+ZyaRFToklCpS0RlXaJS7QJiUdhpfI5Uv0THSfWLoxJC0gIgKMwKISKKYhwRkyhq3RvJWQFIzg1ERn4IcgsjkF8sg7BRyklIiie/JJSOwk9FCkm8niS/Lnn5ODoNUf3BETbwDTRXat3RVeB8HkZS+XL7NNX3eUL8Gpxdb8PZ7TbsnW4pqFvaXoWp1SWl4gXqFgJ1KzoEqncDw9O4SLV+7tIBCsUjOHVuPw4c2Uq1vh5bdvxMW43N239WCn39Lz9CFrAWqK/j/qqfv8VX3/6dav1Dwlxy6x/RPsSHfxeFLqkXUeka1LVVjz7Bux+8jz+/8/YfoT6URiWechb9iQR4wmnC+xR6Yo6jK+oouqOOo0/gLlBPvIhBqU3PuIHBrFsYyTHGeJElHlQ74TFDyWfNsvhFEJYJ8hc9kQR6BAEvvV5isTSQgIVBqvT+BMz1xmOxLxEvBlLxG5XCb22JeNkQi7nSYNzNsENb+FnoAg+gJvggyoKOItv3MKKd9sBTBj2v/YzzJ7/B0YNf4NjRb3Hi5I84d34NDG5uhQnBbWGxB9aWBPHtHbhusBkXr2zApWub6HV3UH3vVIOjplbHaMdVLv3Q8dXYe+h7qvWfcPLcRly8vkvB/KrhHmU3bu/FTbM9MJZ8vMMh2Loch737Sdi7vTYH91MK7K4EuYvnObh4nFNK3ZtK3S9YBkkJdGni5WfEfZn6LKGkA9U6gR4n5VceBDpVTJYfUtMZovIHLWGrlIJlZnkylPVVteelvHBKygJVpYuqbKkNpTrX0iyaUo+gUpc2uXFqhqB+lqB2McvFTmXKsFtUe3dnAi/kJCrzFEJccqhZK8YLe0TLpwrEBeCiymV/fLwIdyc1kN+7T5VOu/+AUCf0/hPqOmWPpglzATiB/oQAF4hLekW/FaDPznRRnfcQ6t3KZmc6MfOUEH9OiC90E+CE/rMWzM9LSqaTxzuo+OkQHjcT/H18zACBPojffp3E0tI4FhYn8Nt/PcHC8gNMPxnE/NJdTD3q4/cbhvZOOqQH7aiqSUV1TQoam7LoKKPQ319GByEphSxUV8dhZLgc9yerMdCdhfaGONSUBamByPbGGNSWB6GpJhzDBOIUv5uJoVy01kSgjpFUHyPOid48dDUkYqQjG4/HK/HkXinmHpdh+VkF7o0yYqj1Rl2ZK3JSbyMp6gphborCHGuUFzrwXMrgtztys2yRnGhKYIagoSlSKep7fB0ZWH7E71fZdC3uMVoa6M/E6Eg+hvk5errT0Em13k7Ydyjg89wzWuijeJJtf18W9zMJZSlRFNWeRROoS848T6VXpApJZv2KaWMjVeqYDIpLKk7SMNpgaQbfR6Ae9QeoywIrGYS6yqvTUilQtJz6G1AvjybIU1BVn0qoJ/03St2HQsdDQT0s0p4iyJYqfcUiqLSjKYjiqdRTfZGaE4yMwnDklkbTWcSiuDwGZVXx6jXLa+JQWBZBR+HP9/ZBKj9PYpo74lN43aW4Ee7Of4C6g8t1mFmeVTNLpdGXuZWsviRK3RBOrkYK6la21/iYSzCxvAgLwt2SkLeigrdyuMn9mzCzuQYjswu4TrhfuXGcqv0QDh/fgd37N2DbrjXKtlCtb5RGX798jzXrv4Osf6pv5fvtD19SrctKRx+qboyfEO4fi1qnQn//43fw3keSSyfYVd+Xj/GOqPR33sVf33tjObuh5FPoTzhBZX6MyvwEIX4cPdFH0Rl5BF2Rx9BLxTyQcA7DBPqYDIxSnY8XWKimXfcrHfGozgMzDb5YaAvBi84IvOyJocViWfq6SM/0gXgsDyVheTiZQI/DDEP/5x1RWOqKxcsOWmMkFqsD1YrsQ3GGaA09gXLvHch3345Cv0PIDzyJOBkQNduG21fW4PypH7B/z+fYv/dL7D/wNY4c/R4XL/6CmzclHbML1lb7YUYQm5juoVLfTnhvweVrW3Hm0kacvbwRt0wOwsz6FCG/V+XT9x3+AfuO/IAjZ9bh/DWq9Vu7cPnmTmXX6ARumeyGMZW/mc0BWDsdhR3VuoPbKTh4nIIjVbkj1bqT21m4el6Ah7fk0jVT+fRAgbq02pUmXtKfwlr9KMOoPiLUdGjpVueKJCr01AxvpWpyGFIXl2mqXELaAobcAvNKKvOKSilX9IfUnTfWS85c69HRWC/T/anC26S5VjJBnrqi2kShSxOuFDWppL01TuVVVQmjUuj66fw5ygToI6NaOeP4uFaeKFtNtRdrqRYqVYG5AvuDMkK9iiDXp1s0lT79qF5T50qNN69AvFWlVQTYAm5R5M9mCe3nvcrm5/oJdVHqXcpmZlqp0tsJ8zaCvRmLS+283YinM/Xq2NJyD1V7D19PUjd9ePnyDpaXx7D8YpJAn8T84iSezY9hbLIdzW3FCuoDwzpMPuiArjEHHd0E/P02dPeWE5oCrDrUN2SgppbfW3cRdHVJ/F4T0ETLIqR0tYRXcRBqKsLQqItFc0M8eiUN0ZKCUkZSBVSCJfn+aKtPQhGdcisV6J0BApDf/ajMwO2V3L49sjOskBJvhJx0CyTFGKAgyxql+Y4ozrVHa2OYmhBWXeGPrHR7SCO24mJvtDLi0iKjCn7H1eo8SPpLIK+VnWrVKgLojg6CvVMzgXdPj9ScZ/F8S6sGqV7JVkCWvHhPT44Cu0B6YCBfQXtyUsZEapQ9eFCr7O7danVcTMZX5LG94hD4Xk0UZBUVIQrqOaLUM9yQnq6lDdMzJQKlYifUM3IFrJLvJtQrYwn0NFQ3pBPuSQq+xRXRSqlLeWNmTiDSMv1UBCvXRzSvlchoF0a3TuraCY/mtRPvgcRUvmYegS4wr6Lyr0lGeXUCquqSUdeYilpaeU08XzdMK5ks4Otm+9IZSI5dU+qhkbYIYBQguXWl1K3OaUC3vAArm8uwpVJ3cL5JpW6kwC6pF1OLSwroKtfuaqjMztWYZkrhZwxzewPctrwMQ5NzuHrzBE5f2Ee1vhm79q2nYl+nFPv6Td/jp7Vf4ed136jBUq3FwPf49sd/4stvPsffRYl/9gHtPaXWP/tc+qi/hw9WwP7eJ+/j/U8/4v5HeOeDj/D2+28MlA7EE+Yxh9EbfYRb2T+Gnqhj6CbQu6MI+xhJxZzHYPJVjGcZq/7qk8W2mCx10FoC6LzwrCkAy23h+I3h4q/d8XjRHYeFzmi1mtFzqvXnhPtcXwxmOsMJ9TA8bwvFQmswlpqp7HX+eF7mhrtppugKP4+m4KPIc92EJNt1yHTfjfyg00j2PgkvqnCL65tw5dzP2Lf7C+zc/nds3/F37Nr9JY6dWIVr1zYT6ntgY3sI1tbSOvcwjM32KYV+6epWnDy7DsfPrMXlGzsI6kMK6mcublZgP3JqDU5e2IgLVO9XDXev2C4YmFD1Wx2kBz4MG6cTPGmEudtpgvysgrlsnajMHVxOU6GfJ8ivE+BU5j5X4eV7DT7+2iCpNP0PCjVXYWR4tIOCeVScDIDJDDgn/nhd+ON3Q4ZUuChVLrNBA9WEomJpxkWI19SFoqo2hGG5pF4CFchFmWvqPPaNVEuasj4qM/2+hN360LyvR5tkNESFPjicTpBnMbSnOmd4P3pHZoBqANfXlotSl9sTEyUKKlMPKwlyDez3p8oJ8Vqq5nqVL3+dM5dceTOtVUFXD3N9mkUUuR7mens+24vZJ90K9ALpZ886CO9OLCy04flcE60Rc/PNeEawz8zWE/DNmJ1t5uu2Uq3z8XQEC/NDmF8Y5WNHuSXQx5tRVpHM7zGe0U4s6hvFadVj9vkQfv39Pl7+eg9T012EeCkdVBvaOgqp5osIqQSk8sJvbknDxHg1QZlFmFEV9xa8miw1NlqOvu5cTIxVYeF5Nx7TgXVTnQ/1F6KsOASdrRkYHylFGyOnep636ko/FOQ5Q1fjj/xsezTpglBR5EalboOsZHOkxBmjMNsZtRU8v3TejbURqqKpuMBbKe9Hj7RSUJkPMClzAAj5MZ6XuwT80HAewS3dMKmeqdRFhasyxL5sHs9hRJZLqGtA1yAuVS1yTAZC8xSkRaVLmapAXMY/pqa0cRD9vhwX0E9MVKhUzCCfM8TX6KRar6uLYgQZhLxcwpsOMC2Nv2UCXZS6NPDKJMwzcgNeQb2wIoYKnUpdoE6lLlCX9ItUwwjY84pCkZ0bTKEjNesCdjeC3ZVgd+b140xB5EIgeyIpPQCZBRGEevwrqFfr0qBrykRTWzYaW7NR25SKirp4NTArFTYSCUiVjAZ1RzoJOwSFWSu17uRmAAtrWf5O1kO9pFS6ncN1KnVZZ/g2XD1MYOtwA2ZW/wl1WwJfgG7tZEioE/y2V2DJ55tS0V+7eRynzu3BoWPbsHvfBqryHwn0f+KH1V+o9IuodVHpAvUff/oGX3/3Jb7859/w+RefEuYfK9Uu6ZhP/vY+PvjkHbz7oYD9Pbz/yUdU75/y9sd/hHpn6F6IdYXtR3f4QdohdEccJdhPULET6NHn0BN7EQNJNzCWaYq7hba4V+qIe2XOeFhNlU6gL3VE4Nf2GPyrIx7/6krAbz3SHz0e81Tsc1TuUoe+0BeNmY5gLPdRzfeGY77FBwsNHnhR746ZEmlXehGtIUdR6bsHCZY/Icz4e8TYbEK2/ynkRVxHJFWxi/kBXDu/Hgf2/BPbt/4NmzZ9gg0bP8bOPV/g3Pm1ataoJYFuLikY8324dXs3v9AduHx9Gy5c2aIGR89c3ET1vgs3jPbTg25SOfWjp9fizOVNVOpblVK/ZrRHqXRpG2BifRi2zifhShWuShV9pWzxMhyl/YDLGTi7y3J3otZlcFSWujMg1K/B2+c6AgJuIUia/tNkAoXMbouJl1lvzlTnrkgmyFPkIshiyJrLkDXHDdnSQ6PIEwVFXigo9kJJuQ8qawJQowsm1INQXe2POt5u0IUS6FFKfUuaRYAtylysoy1RQXyAF7q0vu3r0cAuCn1oIB0jMmt0OBNDMv1/BepqOv9EEYFR8moQVCYJadUrMggqaRZR5dVU4tV49LhGmZQmSgXL7KxWvSJbAbnYs9kOAlvSKwJyzWQgVLN/g/qzPgX258/0qRg6ACp1gbce6s+e19MaaLwtx59TxT+XlEy3NqD6vB+Li8NYXhoj6MfwcKoLzU15KC9LoPLOUL1kOtoL+T904NdfJ5XNzw9jbKye4C6k2oxEVhbhlBdKMBbyPXvoHOhs+FkePmzE/Xs6THMrkYdYd1cO4VainNXgQDH6CP2nj1v4XefS0aaikTCRPLjktBt0YWpxkdIid+Rm2qOu0p9qnqq/OghNtDZdODqk9W1FIDKT7VTHxcJsD1QWB2JsqFClXO49qPiDTdwtxxid7vBoIR10PvoGqLwlxcJtH2Et1k/4DvL5QwJibiV9IrlxvQmgRaELrAXaAvHp6Xq1lWhLHLSYVCrJgPfde1WEPx3KnRKMDBbSsWWjtSkJddVRKJaJRFTlWYw4JX2YK20C8nmMlpkbhPRsaQ3A77ckAiU1iahsSKNiTyaM4whdyYFHE7yRyC8OVTNQJYLV8uoOCItwQHikqHQXRMZK6sSLcOZ3lR+B7JIY5JZo6ZdaRlstHflobs9DfXMWAZ9OxZ7CiCBBOQ0ZRBXnImWRMlgqSt0vyBzu3oZqEpKlzQWl0q1triiVbu94Qyl1Vw+B+m1C/TrBf1mVONo43oQdFbyjpwkcaLbct6ED0JQ7zekm7J2o2s3Oqc6Pl64exuFjW7Fx8/dYveZL/PTzl1iz7lusWv1PrP75W6zfsApr1v6Ib779Al98+Rm+/FLA/gnV+VsrJjB/C+8R6h9+/AE+JNTf/fAjvPXeB3+EekvADrQG7kRb0B50BO8n3A8T6JJLP4P+OMI84YoC+nC6IcZyLDBZZIf7pU6YqnSlSvdWi1+87I7G751a29x/dRPqDDWXe+Ox0BuLear0xf5oLNGka+NSNx/fFYDFVk/MNzhjpsISE1lX0M1IoZGfIddtM0JNvoePwTfwNVyNGOeDyAm7jhTJTzuewnWC+fD+b7B929+xYcNH/FLewy9bPqYX/AEGRjthIZ0VaaaWB2Fkug83DHfi6o1tqiZd0i8C9YvXqMhv7sGJsxtU+uXQidU4fWkjLhnsWAH6HsJ9J26a7oeZ7TGq83OqbNHD75oqYZROix6y8IUXQe99hUC/qJap8wsygl+wMXwDDCFL1YWGSnMuwpwWGWOtFoWOlTr0FEckpTkjVdaDzHZDVp4ncgu9+ON3R16hOwpLPFFUKuaB0govVFT7EOgBqBKg1wVB2uW2NEUS6FqZmgyWiUqXtIvAW592EahL9YNa5EJSLn2i0gXqotTTeZGn82LPVKkXUepj44WYmKT6I9TFXkNdX9FSo9IrohrFHj+uU8r86VNRzRrUn81qQP8j1PUg/0/Tqlv6uP8m0MUB6KHeSrhqYBeV/sqeCdS1FI08Vv9aT590YvZpD357OYEXhPvwYCUVbwqhyuiFivzxo278/ttdBf7Z2X5GAiNYWrrD5/Wgvb0ADQ2ZuDNay9ftw/LyEJZfDmJpeYDw5+ekyfs8uF+P3p581Ncn0Wmkoq42XrWbvTNawdeVNFInlW8pamuiCf50VZGSk+lEc0BeliOqSn3R15mEoe4UdNRHobclDnd60zExkI1JmcXZmYqJQUKpPBTVJSEY6ctjhMBzwO//wUM6WNr9qUpM3qt4BfWBIUJcYE7r53MHCG890IepwkcIbtkK3PWDnmKi0CWlIqkVvUoXqAvEBeYzMy2ao+ZWjolqv3evGpN0AneGitDfk8NohN8BlXCxpDgI9Eyqc5mIlJ3rR6EiDbwIc0mp5GhQzy+NRFldIqoI3Bp+f1W6eJTL8wldyYEXFIchJy+Q0av3K6hL6kWgHhYlat1FS7+kSfolDNnF0XzNWJRRrdc3Z6OtqwitnYVU6jm8nanSMAJ1/WCs1LEnZzACSHKh0HJAYKgVPH21gVIbewLbVku7iOnVuqRfBOoCeDuC3pmqXczF2wxufpZw8TFXcBfI27sbkwnGSuHL4yUHb2RyFgaGp3D2wn7sPfALftn4HVX5P/DDqi/w9bef4dvv/oFVP32NH1dRqX/zD/zji8/w2d9ktaP38LFUvHz6DlX523j3g7/i3ff/ig+p1AXq73z4Af76ruTV3yhpbPLbgWb/nWjx34XWgD1oDz6AzvCjhOxplXbpi7+igD6abYKxXEtMFtoppS5Qf9pItU1QS8vclx3heCHWGYnFrkjMd0fieVc4nnWFam13pRqmh0q93Q8v2r35eE8s1NvjfuEN9CUfR2vkXlQH7USM1U/wMPgazle+gs2Ff8LVcD1ivM4gLcwIkb7XYWm4FyeP/IDtmz/Fmp/f5RfzNsOW97Bt1+dU27/AyFxy5gS77VGC/RAMTfbgJmEvaZjLBttxiYC/enMXpJHX6QsbceDoDzh84ieco5K/YbwXt8wOqAHSy1T4AnVrpzMEOpV3oPRCl86KJvxhWSoLiTBTJkvUiQWFmlCZS090Y7XgRWiYOSJlhf9oWUvUEtGxVoiVGaOJNkhKsUNquiMys2Vlfw8F8nwCXTrulRDopeViHiiv9ERVjTdq6vxRWxdAkASjqVFSL9IyVdIuWqWDKHU93GVf4C4qXZW0SckigT44kIyR4XSMKoWeRqX+Ov3yn0pdU25yEWsmF7yUKEq+XMoT6xXQtVSLVlsuEBeT/X9X6v9u83MCYTGqYdqboNeMj5vj8+ckpy4mTkMiAsKdQJfBU82JaO8pIH1Gh7BAB7E8P4CXVOwvF0cw+7gTj6f42Qh7aRz2YnEU//ptEi+X7xDow3jB7e+8LfbkERX5gzaCeQT/+tckfvtVKmqGCX2JAPr5WHn8EB5NtxLqhWpwtakxjUAPQQkVoMBePscLOgEZyB0iWKVxlizqnJfpjKa6CHRLFEWIi3U1xaC/LQFDPG9i4zxfD0YYSdwpxiwhfn+E54MAfkzYzjwiaGXw+ZGMWUhqRPLeMohZRqVdrBS4pFHULOA3wK2grWYAE8Jj5UqVa+0e5D6ZiyBlqnLOpce9OGtJo8n8gWYFcvmOxXFKOkxSXVK99HCqHvfu1qj00mBvPjpaMqCrjlPfQY601pXBUYJdBv1TZYm7LKlT90Mq1XsG1XteWTjK6hNR05oOXVsG6qj0K+tiqdQj1ezSwtJQ1SMmLdNbNeeSzosC94hoB15voq4dEUG1npDqh7TcUGQWRSG/LA6VtamEeC6VehGVOp0ulXqtRAO6JEYC8vrRymlI3l4GThPTPBAd78LXtFU5dRcPqmzHq7CyI9jtr8DG4aoyB6ptNwLby9dCbQXwzp63CXVjuHiZkg9U+j4WcPUy43FTHjODq6eZVgrpbKgGV82tLquSx6sGx1Ud+7YdP1Ohf0HF/rUCuwB97bofsG79Km5X4afV3+Grrz8n2KVtgABcgP4X/PWd/4O33v0z3vuAqv3D9/H2e+/gL2+9hf/z1tt/hLoCu99Own0XmgP3ojX0EDoiT6Az+ix64i9rC2FIz/QCa9wtJtTLHTFd447nLX5U3qH4tTcCvxLaynrCqdIjsNgbCVkYY14Wx6C96OF9XYR6ixdetnjit3YPzNVZYSz7IjoTDqMpeg9KA7cjwOQ7OFz9GtYXv8LNY5/A4Njf4Wy8BdE+l5EQQhXsdB7Xzv2CnYT6z6v+itWr38ba9R/gl60fYz/V+qWbO2FIsJvbHKEdhInlXtw230PVvhc3TfbCQCpaTPbhlskBXKEyP3ZaJiD9jEvXtqteMLetjqhcukBdtrJIhswU9Q40hH/obYREWijFHSONhLiNirNBMEEfRAuPskA4IS9rjwbzs4YQ8nI7XBp3RZlqTbviLAh1K0LdBmkZDsjKcUE+Q/KiYkK9wJVQd1VQLyv3ItCp0qsE6L7QNQSisTFEWZNM/VZQj1HpFylhk5y6wF3ALiZLyakGXYNU5YOpvOCTuZ9MoKdSUaYR5FTsdzK4zaJCzyXQCxXQtQE5SbdQFUpelRew3qYfatUscmE/IbQE5mJ6gCuwrkBdTG4LuP8Icm7ntePz87K/YnL8Fej1JvdJbl0zSbfoJylJmaNmAnX9wGsnFgXqc/2Yn+3BEre/Lg0Bv44Dv0/g9+VRBfyluUEev4P/+v0ufn0xpnLxL5ZGFejFlgn+F8sjvG+YNoSlRSp1vu7CfD/vG8bcs34Ctp1Os5zONRNdnbn83urpJPr4OXu4lVLMTuUMR4fy0VIfTXUegLbGGAxRkY8NZOFOXwb6eM5EpQ8xshrtSVNqfbw/i4o9F9NU4LOMiuafMiohZAXqMytjFjJ2IRGTnCOpUhFQK+U9qKVTBOR6ExUuqRXpXz8xUbVSxSIpF5mHIPdrk8mk0kVUulQW6VMu/w51GRuRwe+pBw24P1mHSUYmQ31F6KRza6iJR2lJGHJz/N4oyfVEcrqXqjtPyfZRlp7nj1yZfKRLRG1bOho6M1DflorqhniU1UShSHrJlIYpqKdn+SAu0UXVq8cmuhLqjrzW7BAcYY/wGFfEJfvyNYORWRiJgrJ4RrNpCurN7YVoaitQql1BvS5Z1cWXVK2kd/g5M/k5JLcem+RGgWavcuoys1Rq1QXqto7XYO98Aw6uBkqhC9B9/K3gQWXuQiXu6GbI+25xS7B7EOwEuYsAnebmba5u66Fuq+rbZYD1Mm7cOoULlw5h975fVqD+T5V++Wkl/fKL9IjZtBYbfvkZ3//wFf72+YeqZv0DaQ/wwZ8Jcdq7f6FafwvvvPc23nrnLfyVUP/z2290aaz33YoGv21oJNgbA3ahJXgfOqjUe+LOoD/pEgZTpWe6kVoN6V6JtVp79GGNE2aa3LHYSdXdG0SoB+N32m+0X/uC8UJ6vUhb3RV70RfO+8Pxa3sglhs98EKswRXTJTKD9QxaYg+hNmI3sn23wN9qDRwM18D4wjc4s/c9HNnyF1w9+gU8rQ8hIcgQ8UG3YWN8EId2f4X1BPp6qvSNWz7B+s2fYOueL3Hi0ibcJNRNCXQz6/20fcpMrPbjtuUBNZvUyPwADKUT4+19OHPpFxw/uwYXr29TzkAP9VfpF5ujcPK4CH+q9OAIU4Z+lgS6LWITbOjlBe42/NFZ88dnS1jzdpysuWim+rqErfR3CYswplI3QUysqWrcJUBPJ9CzCfS8AjcUFntQ5XihqIBwJ+DLyrzUKkXV1X6oqZGUS4CCeUuLTDASlR6FDpVLF5WuzRKUbTdDeilf7OuR5lyphLikWqjGh1J4wVOlj6TwIk7DGO3OGME+nok749kEeh4m7hbh7r1SAl0Um6bQH04xFJ8iQB42KXs0/WYly/80CKqBXQ/5eapuDdjcVwCXbQcB2UX4cas3GRSVY8pksJRw/DcTx/AqNbNib0J9dobKnmp9XlI5UlnzrAeLBLGYHFsg5JcXBmlU3AJuglybsTqkYC6AX6a6F5NJTgJxpc5f8HGE+SKfu8T7lvjcxYURgrKREVAZFX4Hfv/XXcwv8PVfSBllL/e78YRq9ykjmmkZzCS0B+hsBxlJDYoy70rGQEcit0kYH8zExJCAPo3KPBsPJ0vxYLwE9ydKMMXnTj+owhOq9KdPtJTIE4L3ESE/xfNz926VArfAXG9vQn2MKl0eI1GXbFU+fKyI518rWx1Xcw+k2Zq0cdDx9TWV/nRGUmoCdHGm8l0L1FvVmIKMLQjU741WY7ivBF1tOWisoxoujUCepFoE5KkeSE3ToJ4iij1HwM6tzDSlGi/VxaFG+scoqKegrjkBlboYlFYT0FTq2fn+qhxSxp/iEsUE6g6Eug2VtXRsdCHU+drZQVTqVPjlCaiuy0RDS55S6i0dxUqtN7Rko64xHdW6FFUJox+MVaWTdBrxyR6qeMEviCrcy4iQJshdDLi9BWdpz+tpDA8ficYt4OlrzmMEOmEuit1F5dlN+DxTuAvUCXcX3haV7sp9J1djVd/u6GIMeydDmFleUVC/fPUYDh/dTjEqKv1zfP/j5/jxp3/i57XfUqV/r9S62A8/foXP/yGljW/jI2nk9dFbmn34NlU6lfv7byuwv0O1/ta7b3Rp1BGkOr+tqCfYGwKo1kP3ozPqKHoTz2Iw7aqaPTqaa4jxIlPcr7DCdLUdHusc8bzVDUs93lju88OybLu8sERb6PbEfLcX5rp9Mdfjz9sBPB6EFx2Ef2sgfm3ywct6TzyvcMBYhgFaY06gNvwAigJ3ItlrK6K9D8DTYTduXvwBR3e+i51r/384su09WN3YjAivy0gNN4cf1fqV0+uwfePH2CA59c0fY+3Gj7B222c4cGYtDAhuE5sDMLPdByv7gzRZ2YiQJ+hN6Ryk94uAXWaXXrqxXYFdUjOSejG2PKzgLimY21ZHYe14UuXRI2ItCXJb/rjskJBiz9DPjj8IWoqtSqUkp9ojmduEJEI+Tlrp3kZktPEri4k1QVy8GRISLZHC52ZlOyNPVvkvdEdx0crC0AR7Wak3qir8UFsjXRaDICsVybaZ6rytJRqtzdHcarl0WS9UrLtT6tGlskXy6Okq3SLqXEu1pBHsKStAT+FFnKZMQX1MD/VcQr3wFdTVzNAHOkKdylzBXAYGWwkTgbikVhiKq9y11JSLMtcArilyqWDRICu3F+YIZAJuYUEqWd6AuLrdrmxxUaxD1aEvLsokI8KYaleZQJmw1MDcr1Ty3DN9Dl5fAinv2aU+h1TOLFOdy32z0qv9uaaw5/jcpYUhBWwBuABdvdZsn4L57y/H1X2yYMeLJYKd988T7EuyT4W/xNvLouRfTHA7TmiPYmZ2gGq2D4u8T2z6MZ0K1frcYi9mCMJnBOIMITnN6Gdqogj3R/MVwAXo/e1x6GuPIdjjMNqXgtH+VAx2J2NiOAuP7vM8TBZjcqKYAC3j919N2Eq6q5nnQKvxl9r/KUZPsorU2Fi5ArhKuayAXQ2C/hvUJ+/KurBU7nxtfVvkyUktOns4RcfB95iZkRQXFboMQosjZsQk51AGpMWJi1KXNNP9yXpCvZZQLyPU89CkS0VlWQzycwnZDMI71YvXhAeS0wh4wlODOiEsnRxLg1FMgFe3pkLXnoq6lkQF9eqGWJTXEuolUtbow+e68XqTGddiLoS6nUqVhEXJrFIqdb6HBvUoFFcmoUaXhcaWfLR2FqO9u5RWrAZNJbeua8og2JP/kIKR8sb4lNdQd/cW1W0IZw+Bu6hwgp37bt4m8PSTFIuZSrkI2EWx601UvKePpGY0mMvW3YuPp3n6WHJrQbibwsr2Bm4Zn8F1g1M4e/4gdu5eR5B/pRT7Tz9/pQZNf177Hdas/WFl0PR7fPvd3xXUP/7kLXz0EeH+8dv48ON38D7h/g7VuoD93fffoXp/Q6nX+W5GLa3OdxPq/Knag3ahNfwgOuNOoDflHPrTL2EoxwDjxSZ4UGWJ6VobPGmww/N2Z0Ldg1D3xFI3Ad/tisVuF8LcFc97xDwJdR8C3g+LXQF40RaIf7UG47+aA/GyxhuP8m1Uvr42+BiK/PYiy3sHUv32IzPmGsICz8PUcCNOHfwbdm3439j7y19x6+xP8LU/gaQgY8T634KD6WGcOPgdftnwPtasfw+rf/kAqzZ/hK1HvscFw10wstxLkO+FnfMRhknHYet8FJYOsjzdYcL9sIK7lcMJ3KIav3JzB24Y76F6PwAT66NKrUvliwXfz87lDHyDblCVWyEuiVAntBMJ5aR0eySmEeJpNkhJs10xGySlWlFdmNMB3KaCN0Z0nBGNnzmeKj3eAokCdTqCrCwn5OUR6qLOCzyUlcv0/3J/1FYFoaFOFgOWNSRpdSGEeqRq1CQqvYVgF6jLTFEBuQBdW71fW+x5aJAgHya4RwXqhLsCejJhnsKLOFVt/wh1UeoF/wZ1Sblosz4fP2pT6QZRpDIQOfOUAH1CaD6VOnGBqahnAahc/D1/hLqo7D9AXQO5ssU2ZYtLbYRm+4p10rqphvtoBPEiwUoYL80PEy5U0Mq4/3yYkB9UgH+zvv3ZLD+DQHxugAqTz6fSFhjPU5ELqEVhL3L/5fKYUt3zcwQ9j8u+bOeey6Aoj/E5S4S5PO8Zjz2XWatLY3j58i6VO1X5okx0GscL3l4g5Gf4WWbnBvGcn3d2vhf3GNVMP27m90iYEuYPxgsJwTyMDxHqPcnoJdC7WyPR0xaFvo5oAj0BA7Iwiaw2RciPjGZh6lElZuboWJ/W4qFUGUm6S6IkOtjHD5vxkHC9N1mD8TvSQbNYpV8kjy8mJYfDBPsYVfy9ySo8uFeNuzKxiI7i7j0pi6TToMn+/QcVmKbjePq0HjJuIQPQKprieRPHKudCzqOcU6XW+b9N3WvC3ZE6DPdWoKs1n1BPQ3V5HArzQ5GZqU2kS1JQp2J/pdQF6t7IKglCUW00qlqTUddOa02AriUBNU2xqKij6ib0s3J9kJQmC13IXA5HlVsXqKuSYFn2LskD8ak+SMkJUtUvpdUpCur1TXkK6h29ZejsLVWDpk10OmrAVFpE1MQpsEsVjNTOJ9LpRMY6qcFSb39JoxjDgTC3o1q3c6Fqd6cq9yHUAyzgHcjHBFhRuZurFIyodU/uS1rG21eWyqNj8CTIvS3h42cN3wA7+Ac5EPo2fKw5HJyMYWpxFbeMzuHajVM4fnI3Nm1ZpcD+08+i1L/G6jUa2Ndv+FFNSvp57Tf42+fvEeZ/wfsf/B8atx9KBYxA/a9U6X8l0N/CX9/+62uoV3mtxyvz2Uiwb0Nz2D50ymSk1DMYyLyI0QIDqnRTPKm3wdMmO8w022Ghyxm/9nvi9yEvvBzwoLkS8M5Y6HXFPG1hwAuLA35Y6iPQu4PwW3sw/tUShH/VB2K+1B0TaaZojbiAYu+DSHHagiS37cgMO6lm2sXF0Fs6HILBlZ9xYMf72LH2f+PSka/gYrqPQDdAZrQVIv1uwujadmzf8gk93DtYS6D/tIWKffcXOHB+La7d3k5474Gd6xE4yixQ1xNq8pCVwxFY2osd5ck7S8hLZ8b9Cuj69IterZvaHlG16T6B1/hjMkFEjCki46i2U235Q3VAGi0l0xbp2fbIyLJHepYt0jIJ+Qwr/qAJ8STCPMGQQDdGIkEvKxjJohepyTaQxS7yclx5EQjQPVFc6IWKEj9Ul+nrlMPRXB+pBtca6sLQ2kAIEOTNjZFobIhQKRc91MX0UFc16JJ2oUoXqN8ZTcXoqAb1iYlUBXXZjo3zvvFMjE3kEOj5mLxH6KjJRFK6WMMwu16pMlHoso7o4+kONZD49HE31WcPgd63AnVJe0h4LkCX6hCpYBG4vob64oKA/Q2oK2VOI8z1trRMoC93/A9QH6ERsgsEsdj8GMFOQBPu84S3ptrpWPjeT+h0ns7ycygYSyqE4KaqnuX+EkG+uHSH4Brge9xRJY0Li6LI+Vgek8lLsj9H0C/wOQuLdAa8//n8CJ7NE/j8DALz+aUJqvFx3ibYl8Z53wieCvRfjhHqQ3hMB3efznDiXp0C6QMq4ntjuRimGu/vSkR3e6xqh9vaFIqezmie10iq3UjCPAn9/Umqe+LQaCYdQykePavBg8dVBHwdns204ZnMwiXYnxDq0jf+3niVWpx7ZIDqvE9qx/MwSBvozcFQfz7GCPt7E3TUVOmTYwT5OD/LfYG5Zvful6h5B1KeOjPTwO+hWQ1Ma1DvUedBBn6lqkdUu6S7JFqbftCMyZFaOqhydDVTqdeloaYiDsUFYcgi1NPSZQUjqVBxQ0qWp4J6skA914tQDyTUI1FFkNd3pKKxMwUNbYmoJdSrdFEorQxT8zXSsmSSkDT2sn/V2Csi1pHCSmaTelNQ+SI1NxB55TF0Bmmorc9GAz9LW1cxuvor0DNYqcCuqfVs6Joz+PqJCuwFZVoVTJKqsNEGS0Wte/iaKJDb0Rw8jeDqawqvICv4htrCN8SWLLDmY8zVYKm7p6kCun8Q7/O3gecK1H18reGvgO6IwBBnqnkruLiZ0cxhZXOLav08DAzP4vylI9ixax1B/hW+++FvqhpGy69/hbXrvyPwV2PDxh/xzXefUa0LwP8fAvx/qbLGDz55l2r9Hbz3wds89lf85a0/v4Z6qetqlLmtQbnHWgX1+sDthO0+9CSewFD6OYzmXsZkyU08rDLFTIM1nrWKSnekKnfDb4M++NewH34b8sFyvxsWepyp1F3wvMuNSt0b8z0BfFwgXrQH4dcWKvQGP7yo9cSTAhv0x19HXeAxZLruQJTtOsS6b0NW7FnkZt5m+GaOsNBLsLbYgWOHPsW29f8LJ/d9BiuDLYj0voycOCtk0jwdT+L00W+wbesH2LzjE6zb/hHW7PgU249+jdNX1uOm6S7YOB9TMz/t3U5xX/q2aGbteJygP8v9UzC3PaZ6wog6v215hPtHtRp1myOwcTkOr4BLCIkyRHjsbYZ9ZkjNtEdOnjNy812RW6CZ3M7JdUR2jiOycgTwhHu6JeFujqRkC6SlWiODyl5bwcgROVnODFXd1EIX0kpXmnTJ4sFVhLqs/dhImDdL10VdhJo92tYcS0WeSJUepcAuUJeJRAJy/QIX2sBoNoEuU8ezCPRsKrUsWgbGxzJwdzIb9+5mMRzPJtizqNBzqNZyeXHnU60VYeohw/CHlQztVyYUqX4t+jy6pF6kAkKUOVUbTdS5Pn/+ZtWKPu8t+yp8n+8mJPS59A5CXtIskm55bUtLXRrMlwiSJU0dvob6sAK7DGCK6Ts3SnuABWn8Jfn2OX4evs9zKZHkY+eotqVMcVZSLGpS0gh+fSmpE4KXAF8giKWsUbaLfM05gf4K4OW2lDo+F7gT/ksvJugQCHI1sYkOgMdlAtM81f0incYsncoTRgkz/H+fzHTgEdXs02cdeDjdQKXO7/MhlfGdTPR3x6G3U5YOjEG7LFRBsLc3R3ArK/qHEu5xKnU2MCDpsTxGUlT293heCPUnBO7M02Y60lY6VUZP041Uy9WYGCPQqcgHZRJRXw5Ner3QerN4THrjFBLkotbLMCElqxN03velykkis2Ked+2cP3lSB5nMpdX+S68dGeOQ8zCAF0sSzQzyvGlpr1n+BqYZxU2MVtFRFaG7LQvNumRCnYq5MAS5MoM0w5NQ13qeJwvUc6nccwh6bkWpl+piqNBT0NyZidauTDR3pKOxhaq9IQGVNTEoLgtDJtV6QoqLgnpEjDTCky6NjpD1S0VhJ2f6Ij0/CAXl0YR6CuqastHUnk+Ql6CXQO8frua2Ah09Ug2Ti0ZR6/XJWs16ZRRyi0LoOPyUk5DBUv9QS17rBDaVuYuPKdz9qM6DCOhwewRFOsIv1A5e/pYqx+7ubUZlb4WAYHuqfCf4BtrxmCUVOV/Dl5APdIB/sCOCw5zh5WcDV08C38sS9k5GakaqtO69duMkDhzajF82fa9SMJJf//GnL9TCGZJb3ySLamxdg1VrvsE/vv4Y73/8Z7z13v9SrXc//ExmlL7PfcmpE+pvvwH1IufVKHUj0L03QhewDU0hu9AeuR+98UcxmHISI1nncK/wBh6UGmKaYH9ab43nrc6Y7/QgsL2x1EM13uuH5V4flWNf6Jal7PzwvCMIC53heNEVgV87wvFbawhe6Aj6SkdM5RqjK+YMSnx3IdF5PSId1yDebxeyEs/T05ugio/JzjKFi9NunDn1OfbtegdH9nyEW5dWI4CQTQo1QE68OeJDb8DWbAdOHf8ndu/5GFt2fYCt+z7BriNfYv/JH3DuxjZYOp6Gk9dlOHpegL37Odp5BXPJlVvYHYOt82mGWbKikfRQPwpLu5OwdTpHB3AOti7nlLJ38TnJk3oNUYnGVAgWSKc6z6RKz8lxRmGRBwoLPVRuvLDAHQX5bsjNdSHcnWlOyMom5MUyCfJMAbmkW7RVi8RkwYtygXmFLA5NoNcEK2hLmqWJilyA3twUoSpdunjRt0svbFr3ysr/A5KL7U9XQJd1QEeHc3kh52GMIf+YTO+/U8ALn0p8vIAXdhHuU5GL3aM6v3c3j/v5BI9MyCmhMpdBPwLkqdSfa2WLWumivsStlZDsINi6CEqCmkru9eCnZloZopZjfz2Q+Xrg9DXotby5Bm/JS/f/pxHo/2kEMh+vWe8fbH5xBe7PCR8qeFHxkhdfmBP4S9MvzRYE1oTzEiG9TDUuW5XSoS0S8ks8JmAXwOtNnq/Zm+8vk5Pku9BKLyVtIUpX8tKqxfCM9Iqv4vdaSMUuywPKcnE8j21R6GyNRAcddFtjFLexqtSxpz2JwE9Gb0cK+nvSlYOenCxemeyl9XvRnxNpySClp9LSQVoESKsAWa1ITC1ysdLHRw2IEuZauaqkXKTKKR8Tk/xN3C3SVDqduHxmAboMiGpRlgxw8xzw+xInqgaQl/g98Pt8NtOtqqHGVTllAT+r1mCsrjpCtVLIz5MJSB5ITpUVipyRQpin5vsqqKcQ1HmlYahpTCHMc9HenY+2Tm4789BO8DZJ7XptPErLIlSde1KqG2II8uhEWfFI2u7yNZNdVetdVUlTEkrVHYGSqljUUYm3dOWju7+UMC9H/1AFBoYr0TtQxvegWm/KhK6eEYUuhY4jAaUVscgtDENyuo+KAALCrOAdSPgS3J6BNvAOsFHK3D/EDqFRVPO0gFB7dUzSMHI8KNwZ/gJuqnJ3Pzt4+NnTETjDL4yPjXBGWLQrn+cKv2De52OpBlYdnQ1hbXMNhkZncfrMHuzbvxEbN/+oJiP9sOof+H7Vl1i99nts2LwWv2xdjx/X/4Bv136Lz77+FG999Fe89eFf8e6n7+Cv3P75vT/jL7S/vveX11AvdvlZqfQa341oCNqG1rBd6IjaR6gfxlDqSdzJvoAHRVTqZbfxuNoCsw32mG9zx2KXQNwfi73BWOoLwss+WRAjAMs9wZjvCiX0w7DUFYVfe2Lxe1c0fm8LxbLOA48KzTGUfAEN4QeR770FMY6rEUqLDdiNzORzKCuVRkYOBKUZfLwO4vq173Hy2Gc4ceRvMLj0Ezxt9yMh+CoKks0J9tsIdDuO2wbrCf+vcejoP7D/6Bc4dOo7HDi9CmdubIcJIW0nq/zTBOh2rmeozgXoBLj9UQL9FMEuC2JIn/VDMLc5DmsHPoZQt3M7CyfP0wy9LiIi/iZiU24zXLNARpYMdNojj+CWipWyElHamkmv80JCO5dwz8l1VRUuqsqF+6LMxWT1Ikm7FBd6K4VeVSH9XAJVLl2Wn2uVi70lmqqcar2JKp0AkM6KPVR63V2yBF0sgZ4IWRh6eEjUeSaBnvUK6KPSZVFWLxrRg50KbayIYGG4LQNjBMV9KsAH9wtpBbxAizCth/rjCjx+Uk3TJhdpE4xeD6DNSombgFsgTqAtiP1foK6BXUxT8BospJpFBkIF6AO0/w7eb9gr0Av8NROgLizSOSigy1ZMnEyfGlCdl9w4TQGdpgf6f0JdU/4a1OVxGsAWCXBxCK9NWv/yvZQz6ubnkoZj7fwOJP/cwuc28/0IxtkGQq+eapbf2dNaRgvlhGYR7t3L5jmRVBkB3h6NTp7fjmYq9qZYZZ0tCehqTVBg7+tMwWBvOu4MMbKalNmkFTwvNeqciMN9OqNT6RJp1SDAln49AnHpsCmdNsXkturjI20fCHQZHJWSVTUPgedeTPr3yCxhKZOU0kVxuFIxpE0Co5Pk9/cK6kqt83ubH1DptocP6zF5vxR3xvMpKjJVSW1DbQQqGWlKz/+sTDcCWaDuRHXuhfRCf6QW+CGzMBDFVdHQNacr0Hb1FKOnp4RWjK6uQtVUTUfVXyF5bz42Nd1TqfXEDCr+TP1Sde5IyeJ7FPK9ZBUlvl55XTzq2zLQ1puPniFCndY3WEqwl6GfUO/uKkJbWy5aW3LoODJRV5+KiuoEFBRHICXDF5FxTlTqhHqQJXxC7AllRwSGOSE4XPrNSMteD2Uhkc4K7EFhDgr0YXGeCI3xJMDd4RPqSla4c98bQdFeCI72QGisG5/jQkdgo6pkJG3j4HQTllZXCPUzuHT5MA4d3orNW3/C2vXfEObf0r7DmvU/4pct67Fxx0b8tGk1fvhlFb5c9U98+MVHeOezd/H2Z+/g7Y/fJuDfUvb2B2+9hnqh2w8o9VqN2oANaArdgpbw7YT6nhWon8JY1iXcL7yJKcJ2utIaT6XypcUd8x2+WOgKwnx3KBZ6ZKYoFTtBv9Dpj+ftgXjeFoTF9lA1KemlNPtq5OOrHDGedg2t4YdRFbAL2R4bEWG/CqHOa5AQdhA56ZdRWW6GhgYHlJVbIzKSatlmKwyu/YhL577GrSs/wYnKPNLnHHITzFAsg5ThBvC0PwSjmxtx/vwqnDj1A46dXYWDZ1fjxNVNuEFQW8mUfu+LcPSmSvc4TQV+AlZOx1RLXRvn4+q2ue1hKvWDSr1bOZyikj/D46fhyvfyD7+CiLhbVAui1M2RTpWeneekqleKijwJZoHzCtilNJHKPU/SMnkuBLukZajoCf/iAoE5FT2tmI8pK/Hk/+uD2uoA6OqCUU9rapRFLCKpxgl2WVOSJv3Pe7pj0dsj6jwe/X0a0EeGM1SaZXRYgKEBXTMN6GKaUpcQ/DXU71OxPbhfrGCuAb2IQJfZluV/gPqTp9ICQNRmgwrNVX34cwE61TbBJkpdDYSqEkSBtZiAW4O3lobRV6dosJDwXV/zLR0W1SCopFcWuSU0/ltb5uNof1DxCu4C9DcVO/fpKBao0PUwf9NeQ127rSlQee+Vx8hnIsCX5bPIMenhvqLK1f+qnNhK1c5iGyMDAn2BMF9o4vMbCcR6Ql1HqNcR6rXKnjyqIDgJ1MlcjAymqdWIpGlXK6Ox1oYoGp13fTQVOyMwQl4WtOjt4vntS8ad4TTcnczhOSrk+SjD09lqzMzWKHvCCGDqoVSyFKrZwKLKZXETUezS5EvfPlm1TJ7QFjXROi9K+4eVDptSxjhdR4cteXQ6ZVXlorVteH2OJAWm5dSXl2UGbjcf34KHjBru8nXu0KlIe1+Z8NYs9fhlQarfe2aGtJSmsl6BekZRADKKA5FbGqoA3NiWifauPHR2F/K3rUG9s7MALS1U04R6VXUsCktCVDMwaaWRmuOJdL6utNCVbotpub7ILpI+MtEorY5TPWQa27PR2V+M/hFJvVQS6mXoGyqnk6tAf2+pchryHgL3BkYElYwICkrCVHVOZLwjoW5O+JoT2g5KgYdEuiI82h1R8TL71FvNYg2JFPjbITDCESHRGtTDYrw0qIcR6mFu3BegexP2XoS6B1/LlcreFq6eWpmjvaNA/SqMb5/H1WvHcfjIdjVgumbd1/hZFqumShdbu/FnbNi6Dmu3rMVPv/yEH3jsi++/wIeff0Cgv4V3ZIbpJ4S7gP39NwZKC9y+Qqn396gLXIvmsM1ojdiOdkK9O4FQTzuNsewruFdohAcl5nhYaYsnOhfMNnthrs2fYA/BXGco5roI9R5R6VLpwuPtAVTzQXjRHoJf24Pxa0sAXtR74AlVem/0SdT67USx12YkOaxGoMX3CHPbiNTYU8jLvo7yclM01Dugts4RmVlGCAo8AXubHTA2WAPj62tgd3sLApyPIj3iFsoz7FGUYo1o/ytwtDoAg6sbcfbczzh+5iccolI/fHENzhtux21R5N7n4ORHqHudho3bCdi4HoeZ3QFYytqm3Ld0OAIL+8ME+nHaSap4UezH4eJ1lt73MkOoGwiPNWLoZ84fmiNy8l2QX+CG4mJPlNBUOSLhXk6TmvOCInc1mUjAn1/gguIiNwJfVL3AnFbqgfIyD9U3W9YQbWoMpjMLojIPJdAZmrdHcRtBC0dnRxSBLuo8gUCXlIvUnUupIqFORXZHwuxXQJfUi5Z2ke2bMFcKnUptikCfkhy6pF0U1IupJksV0J9K/lZg9ESWnqPinJUGWhrQlfJWqRetJ4qoYgGftoCFQIDwU9P+tQFTfUtdDeoC+f8O6nqgE7L/HdDFVqD+pr2CO4HzJuwViP8HqOtNU/B8HYJb1KcC+IoSl/9lWaIHea1XzkJLs8hAr3SInF9oWYG5BvS5+Ua+ZoOCuh7oM08IX9rjacKX8JsURT2QRagnoa0pBk26SDTWhqFB2ibTmmpDCXcZO4kg2CPR1x2N4YEETE6k0SlkE+rFhHolZp4R7M+q8PgpnQWjq4nJAjUjeHgkR1PrBLqsWDQyoi1yMj5WwfeuonOopsks1Fo1EC7tkmWykZRJysQizTnL+ZMBUe1capEUjc5zebmHJs68jb+HBkK9ChP3SjHKSGCwPwuyQEdLQ6y2xB7hm57mgoRkR5V+SSKQ06jSBeoF5VTz9Yloas9CR3c+oV7AKFQW3shX6ZeWlnTUNyTz+o9HWUUk8ooCkZnnowGdzkGALkvUpeb4UKkHIV96p1fFoaIuCQ1tdC4DpRi6U4Oh0RoFdrHBIdpAOfr6qOB7S9BFR9LCx9bUJ6G4PFJVwcQkuxDUVvAJMod/sCxS7aAUdkSsu+ozE5fso6AeTJgHhNkjOMYVYbwdmeiDiARvhIhaj/JAYJQn930Jez9CncejPQl1N/gE2MPDW9IvZnB0Noa1zQ2Yml3CteuncOLkHjVgum7Dt2qxjFU/f8Ptd/hp3Y9YveEnrNu8Fj9vXK3sex7/9MtPVApG7J1P3sZfP/gL/vzO/3lDqXt8gXK/b1EX/DOaIjaiNWoHOmL2oSfpOIbTz2M81wAPiszwsMwWj6uc8bTeE89aBNzBVOVhmO8KV+mWZZl01Eewd/tjsYNbGRztCMZvhP+vTV5YrHaiSr+ClqD9KPfYgizHNQgx+SfcDb9EsNtmpCacY8h2jZC8jXqdPZqb3RmC2SEp2QBenkdhaboJpgbrYX1rEzxt9iEh8ArK0u1RneOKrFgzBLidgbXJHly/shGnz/yMI2d/xMELVO7X1uOaxW6Yux2HDYFu6XoUpo6HaPthYr8Pli6EOu+zcjoCK0cxSctQxdtp+66+5+EfcY0nyJDe3BSJqTYqrZJH5S1QLyryQGmpJyrKfAhoP9WNr7JC2uV6obhUZop6oITb4mIXgtyVj/FETbU3qqqo0is8UF3lRScWwB9zCIEezPAwVClzAXlnh2wjqGRiCHMZREviNpkXkUwsItBlwgqBLvlzPcRfp1s0U9UOUu9MmD+4R5jfL1EgF6BrUCfQV1S6AF1AJOG9VEII0NUMzlf9VQToVONy8QvEV3qZ602DqaQ99DXlfVrJ4WyvNrAqVSm8Lfe9gvqKKtbgze2b9grssv8/mQxs8nO8sj+mWt5U5trKSZJr195fU6B8DW41pySplT5CnfcJ1FUkQNgt8n9elPSSBnTpFjk3r8Fcswa+prQIkAqV11B/+piKWvrkEKAPqJTHRwox0JOJzlZN1UqFU70sdiJpt6pANNQGokl+C83+/A0Eo68ngmCOJ4hT8ehxHp7MlhLsdLy0R09K8YAKXspRR0Ylh67l0SW/LotdjI6UYOxOueoyeXdCeq/XKXsgpaoPCWWpbnrUBK13vZQuyvnQnJtAXT/esayA3o3lF100STfxObN0DA8rMc7flOo706e14W1rTECNzAilis5I09Iv8akuiJdUTA7VtSzJWB6Oqgb+/x1U1T0F6O6R5fG47c5DR2cOWtsy0NySisbGZFTXxaG0MgK5hdLhUVS6AF0aeXkiheo6I1/rI1NcGYfy2iTomrPQ1V+K4TEdRsZ1/Gy1Cu7DI4S8gJ2KXUzSMeJMGlszUFWXoOrW03J8Ia14gyJsqMRtVIolNMpZgTw+Rdr1+jFS90QwjwVJH5p4dwLdC1FJfgrsYfEEeKyY7PshPMEfYbG+hLo3HYEnHYULfPwd4OljC2dXM9jY3YKp+RXcvHUWV64ex9Hju7B1+8+qhFF1bpQFNDb8iFXrqNg3CdAF7mt4fDX+8c3neOejt6nQCfWP3lI59f/99v96DfUy369QFfgddGFr0BK9GR1xu9GTeBiDaWcxmn0NE/nGeFBshYflDnhc7YaZBh88bwkk1EMI9dAVqIdhsTsAC10+VO/eWGjzwlKrN15Q0S/Xu2GecH5SYIL+6ONo8N+JUvdNSLD+Ae7XPoXd9c/g77IFiXHnkZZ+nZC8rXLq7e3eaGzyRG6uBQICCGzLbTC5sR5mhLSz2U5Eep5FUaIldPlUv2kOSAy+BR8nQttwNy5dWI/j51cR6j/iyOXVOG+8BYYOB2DmRqAT4sb2+2Fktwdmzgdh43ECdjSBuoX9QSp2qU8/rJS7netJuPpdgF/4dXre2zypFvxROSC3wBOFxbIikQbtigof1NZICiUIDbog1Nb6o7zSG6WEdgnVeGm5QN0JZWXOvM8T9fU+qKvzRk0NAV9DqDcEqMWg29vC0NERju6uKAXyHqo1UegD/QlU5slqZujggFS5pDOUF6DnEOB5r+AteXPNeLGv5NEnJwp4URfwgpb8uYD8NdBfQ10GSEWlVxNIUgUhOVatXlnlyFU6hWpVVDjV7LyCIwGgBh+ptKWChFspMVT5aqkMkZz2swFCvF9N6Hk2I7M8CflZDfga1DWwKlui/bsifwV1zWSgTjO5zfdVJgOb3K6Yul+VQPI2TYFd5dBXgKXUKGGtKjuoyuV9JcWilKo2eKtBXdI7vL2k5evnF0Wla+mW162ANaA/n9Px+9EpqL8GejW/02pudXj6iCCVJlijpVTreejtzEB7cwKaqdZ1VSGQjo11VX7Q1fhAV+tNJ+9FsPtQwQYR0JGYvJuIh4+zCfUSAp3Ol/boSQnuT0m+XNoJC8xFqWsKXSYi3RmhE7lTyfNfo2B+/149rYHnXJshLJPKZOESGe/QvgtxbvIdyffTw31+DwroYhrQl19IhNJAqFcT6tIlsozAJNR7s9HblYHOlhTopFtjfgAFGlV1ujvi010QS4uXfHiuD5V1OKoJbBkk7ekvQq9YXyG3VOzduWjvyFJgbyHYa+vjFdSVWl9ZSDo1S1sWLz03ENmFoSiURTFqZAWlVOiaqNT7yjEy0YA7k42MIuoxcoeAH63j91jNa0iDulhPXzFaO6ThV5qqhpGe66mMACLjqMTDRalrUJcWv9K3PSEtANHJ3uSAG5W4pF3cqNBFqXsrpR4a50X1TujHeCEkjko9gbBPCEB4HOEe7YMQgj0w2BW+fo5wcbOAta0hTMykZv087QIuXDqqFquWUsaf132LdbIg9Ybv8QMBv3bzTwrsMmi6Yct6fLvqa3z8d1mb9B288+Fb+CuhLgOmK0j/05+qg35AbegqNEauQ1vcNnQn7cdA6kmMZl7BRJ4RJgrMcL/YBg9KHTBd6YYnOh/MNgeonPkc1fgc1ficVLp0+SuoL8rC0+2EeasnXja6YanGATPFJrifcRVdoQeg892OQtdfEGn+DZyufAI7g3/Az3U74uIuIT3TkKrWglB35sn1J+iCCEMHVd7oYLMHtw02wOjSatgabkagw2FkRxqiPtcF9XnuKEiwQWzADbhbH1VpmFMXfsJhQv3w5VU4c2sjDPh8U5cjMHc/DgvXYwruVty38zoDe89TsHKWdUgPrUD9EGwIeSfPM3D0OA13/0v0zrd4ksyQJOWMhZ4oKvFBcYkXSstEdfuhjipLVu6X6fy6On9UUoGXlrkT6m40V6p5Z8LfhRD34P/nraCumQ+aGgMV1EWVd3dHoa83lopcy58PDiQqmEsTLjEpV9QGRbOVSp9g+KtPsUyOFyuYi2rXq/XJiXyG3VLpUqAGRTWYy+CoPvWiDZA+XoG6GuRTCl3gRWWmpvi/EZqL0hX1S2CKyWQeDeoa2PVVJDIxSMAuMzmVUtenX2QATkFVH94LVAXgBOn/G9TVRCKZ4cn3lAlD/41JM67/gLo+ilhRof8z1EWx9hDqknLQQ12UOr+DFaiLQtdDXQM7of68nv8Xt7MyQFpHqNfyuxSVLnAXqFMZ35NJSKW4I2t+9mahuz1F5dNFpddW+BLqvoS6N+rrxMl7MWrz5u8hgAAKJ7jjMTUtUC8jUCtpVXj8pJxKXWaF5mk5dQJdFLrWrEvWlCXUx6pWoK5TQL9/r5HnvpHnvIEqXVoOtPKcyICvdh7EyWrOW+YJ6IEu1rkCdXFqDYzkqvFwuhJ371cSmMUY7MtFXzdVclsa6muiUVwQoLo1yiIZiRluCuqx6a5IyqUQqohAbXMK2nvy0DdYjL4hGoHe2yeqPZdqXYN6Ex9TXReLwtIQ5BT4IyvfH7LWqKRKZGHpnKJwFJRFoVQWxdClobYxCw0t+egZqCLUGwn1JkK9QUF9mFAfHKrm+5RpA7PS2qC3UEFd1HpdU6pa/FoWvY5JdKFalx7rdgihIo8muGWSU1walXyyl1LoYfFuhLmngnx0ig+ikn0RsaLWw+J9uO+P6KQgxCaFUukHITzaH6EyeBriDl9/PdRvEepXFNQNbp1TUN93YDM2bPxBQX014f7D6q/x/eqvsH6zAH0ttuzYgM3bN2DNhp/wz2//oZa1E6i//cFf8RZtBel/+lNt6GrUUaU3Rv2C1rid6E4+gqHMCxjLuYnJfFNMFlrhfok9psqc8KjKHU8JdUm/zLXTCN55sU7flZx6AF52+eEl1fqvbR74rdmFULehSr+JiZSzaAnYhXL3jUiz/Qn+Nz+H/eXP4GD0PXzd9yA27iqy8yxRVuFIteKO1tZAlU+uKPdEbPQtuDkdhZnRZty6/DOsbmyAt9UepIVcRWOeEzoJ1vo8V+THmyPE7QxMb23G+StrcPwq7fpanDHciGuWu3CboLZ0PwVLj1MK7pbuVOkCde9zsONxW7eT2iAqVbo1TWrb7WiuvhcRGGHIE2qOhHQ7ZBe4qV7n0oSrtNwLVZW8KGv9CPVgXowhKp0iKZYKKvTScjf+T+6o4HdXWelOByDmRbgL0H15Afur57S2hKmUiwyI6nPnYkODKSsTiQTihDnVueTRZWBUqlz0A6GaOi/gY7RjksMVuztZwItZgK5X5mIFK4OjBPoj/QCppF5qX0FduiGKStdgp0FYpS9UWd/IK5PZmf8tQPVpGEJUy6tLJYw2gKqVNEr+WhShAEUG4QYIjcE/moL4myZAJ7iXV1Y5klmhUkeuTNuXEsXlRT5m8Q2wSxniK6D/O9QlWpD/jZ9pQVoUdPMYP9eyQF0D+5tKXQH9ub4N8GvAzz3jbVX1ouP3WEeYyyAp4f6oTvVtmZLJP5LjppIe43kb6hNlG4v66kAF9PoafzTU8TdU78ffgx/aWv0ZsQUR6pGEdhwBnoOZ54ykntXS+JpPBazlmJjU+riMjMpCFwJ16bwo7QFKMTFO8E5W8/zX8vzraCuN2aTb42MZAKfjfibzBuQ8SPQkk7i0ckZtYLQPL14I1Lvx4qWodX4HC3QGT2vwkFHIg4e1fK9SKnWBOlVyWzqVejSKCOAsAl2gnpzl8Qrqqfl+KKaSryf8O/vyMTDM5w6VEOiEsSwDyNdo78hUJimYmro4BXVZjk6AK0o9Pccf2fkhyJPl6yriqNKTUV2fpRp5tXQW0UnUYHSCQKcNj9YzktBhaKQW/YNVBHopQZ6Pjp5Clc9XUG/LhK4lHeW1sXyfAMQluxHC9lTWtCgHRCXQKaV50bwJb0+EE/IRSZ6IIeTjMvz5f/lz349wpxHu0UmSnw9EXEooYhPDERkTRKD7IijUAwHBbvDxdVBQt7UzhLnldRibXFKzS0+fPYCDh7dh+851WL/xR/y05ht8v+qf+HH1N/hl08/Ysm09thLqYpu5v+rn7/AJ1fpb7/9FQf1tbleQ/qc/6cLWoz58I5oit6M1VnLpJwj1y7iTZ4iJfHMqdWvcK3HAVLkLHlUL1L3wjKHhXJs3oe5NoHvRuN/OfR5bbPXCi1Z3/Eqgv9DZ4FmpMR5kXcJg7FHofLahwHk9Ysy/hce1v8Hu6udwMF0NL499iIq9iqw8a5RXuFKteKOthcq1PZpwDERyshV8vc7B1mIPzG5uhPXN9XA3246kgPNoKnDAYK0vugn/6gwbxPOYnelWXLm+Dqeur8cJ2mmDjbhkugNG0iaA8BYzcT4GE8djsJal6XwuwMlHqmMuEORSw34cVrZH1eIYjp7n4Bl0nUr9NiLiLei1bfjDcmboRydS5IqScg9CWtIpflTcQSon3tIcgnqdP2oZTkvb3OpaH9RSkUuqRaBesbKwsI7P0fLoWpVLZ4fUn0uVSwLBnkyo6/ufZ2NMDYZqQFcTjFRNulaPrilzDegCe9m/O0H1TqBrCl0rXRSoTz8sJMzFiglzAv2xBnRRlgIjpTRnGlUJo/T70IAupuXA/1uoq7w4TdIxKwDVTGApg6ZaJYxWoy4lkAJQqmAqYG32qED0tVL//wL1V2BfHFdglwlFLxTcpa6aYFeNuF5DXYs4/h3qvL1SnilQF5UulR7ymbTySUYXC910ctLfXToXyuCiAJFbWayDYJ97RtAL1J8QllIGSpjLduaJBvnpqUo8mCzFfUZUd8d5rhhp9XbGU62HKqDrBOwiDOr90dociA5Gbj1dYYR6jJoN/JBOWFsgRN6zSdXATzMSkLJE/ZKDWufFQpq005XVqqTvi7RQXum6qfqlS0/8alWqKudZUmxS0aNm/dKBa+eI0QojGJlJ+uJFP02+D35fSzKu0EpnoFPvfX+qhu9ViiFZjKMnW6Vf6qoiCHU/ZEmnxgwPpdTjMlyRQLjLQGm5Lg5NnZnoHihE/5AGdU2p5yul3tWdo9R6SyvVty4eJRXhKzl1AbqP6sueUxCKfD3UqzWoN7Tmq34v/UN0NONNGBlvxCCBPjBcR6BXo7e/gvcXEeR5BHohOqnU27vy0bIC9qq6eAX1+BR3REkP92gnhMVQqSe6IzbV+xXUBejhiR40T0SlUKkL0CXfTqhHJfkiKpGWQLAnBSM+KYJQD0ZwmDf8g9zhH+gKbz8HuLpbwc7BmIy5BTOC/dqN04T6fhw5tpNqfSvBvU4tRi3ljWvWfa/6wGzZug5bt68n0Ndh246NBP1aqvXP8cGn76kJSJKCWUH6n/7UELYFTRE70BK9D+1xR9CddAYDGVcxmmOEsVwzjFE93y22xwNZ6aiKYK+TPupuVOtueN7mSpi7UK27q9vPmjww3+CmVPrvzc6YKzfBVPYljCWfRmf4QdT57UCe20ZEW62Cp+HXsL/1LRws18HTax/Coi8hOcMUxUVO/GEHobszjpZA1RuB3Fw3hIXcgCvVs4PFbtjf3gwXk02I9TmOxnwbjNT7YqDaA83cz4m6DG/7vbhx8xecvLweRy78jGMX1+KC0TbcsjsMc7fTykycT8BQyhgdjsHG/RyhfhmOXhep1M+o6hdbR1mu7gJceNw98Bp8w28hLM4MsXQwiWm2SMtxUFAvI5yl13l9QyBDxmCVF29vD0NLSzAaGgNQy4u0luqrnupdFHwdHZAAvbLCW1W9CNC7+L+KdbTLwtAyyUhWzKFS75UB0cxXoBY1LkCXHulaPl07Jls93FXKhdC4KzMHJ2mE+psTjQTqTx5LHl0bIH36RBsc1fLAkjagrZQwSmdFTalLqkTCcw3qsrqQTM5ZFDWsgC4pDDHJywok3zRR4rQlgQLh/YZpDby0Jl7agKQAVNSxAFWD+osXI69Ma6ylT73oFfqKrUBdZoWKUn/Jx76U5/E19NUtWppBU6QCdvlcSpHSJJcu/6vKqcv7E2oL8jz1P9MhSLUPIwxVgy8Dx89llSeZaCRgbMYC4ficEY7kz0WZS5vcOfkORc1Lrn2mmsfL8fC+pMnofIcy0N+doCYiNcgCKGUUJRV09AR7Cx19h1Q9tUfQucepWcGPpivV+2nv3a5UttapUbovSvtdgTkjNjoN/WQj6eUj0Ffli1MVKmXycFq2FXQKtZozmmvh62ntjMWJawOk8p0I1Af5HcpYhpx7nhvl2KSBWzNfoxaT9yVSKMe4SsHkoL05EbVV4SgtCkB+rg9SJfWS4qTy6WkFvsirCkN1UyKau7LQRYj3DlBZ0wYGX5sAvrMrW0u/UD2XVclKSEEq9SJrjOYVhfF2BAoE6jJAWpOCKh3VNpV6R3cZnQShPib59EYMjerQS+UueXbpASOrIcnM0rauAh4rUZOUuvuKVWlldV0inUUwElNX1kWNd0FknCx5J/+DD8FOFc5tZLIXQuPdERRHRZ/sTYcVhMTMECRwG5saQD74I45qPSk1lE4tGrHxIQgN90GAQJ1K3S/IBZ6+dnBwMYWl7U3cNr+CazdP48yFgzhyYhf2HdysKmE2bfkJGzauUjl2WRVp85a12L7jF2ylSt+5exN279uqFPt3P36Fjz97H395943ql/qQnWgK24e2qMPoiD2B7oRzGEi9qvVQJ9THC6yo0p3wqMYVT+rcMEugz7e6YbHdHUudbljucsVyN/fbvbDU4o2lRg/82shjdbZ4lH+DQD+FvpgjqA/chRKvzUh1XIcgsx/gePMrWN78BrZWG+Dlcwjh8VeRkmWOkiIXNNWFUMUkorcrmUo2BkXFPoiOvg1Pt5NwttkDF8sdcLXcjBifw4S6BcZb/DDZ6oeBGieqdUNE+Z2AjfU+XL21AycubsDR82tx5sYWXDXfB0O7YzB2OE47AQOrQ7hlQ9A7nYadx0XIBCU71/OwcT4LB7cLcPW+Clffq3Dzvwaf0FsIjTVliGWFhHQbQt2OUHfmj84DOsK7qSUErQR6Zych3SVVK+G8HYpGgr6hKQiNjVoNer0uiNGHP6plYKyOKn2lOZd0WpSt1n1RerqkYYAh+tBAllLl2kQihthU7ZJTH7+Tq+CtDZBq6RcxLbcu20Lcv6ufQSpgz1NqXYO6pFwkj17+H1BXypKgUlCfp5LWQ1lBW3LbAtU37P8Gcr29ArqoYFHnr00Pdm3ykAZ1DexU7P9foE5TjobRg6j0f4e6ptbFOfH1FdT5efhZBVyiSGVfgKYHv+TwNeclYwcyEUmUvqZktXa00mNcZtg281gbod6G54SdQP3xQ6p0bp/LLE3Js89U4tksofy0Ao+neU54Lu4Mp6OvW2rWpR1EsErB1Fb6UK0HoqVRShuj0d4So34Xcs6nHlTxnEgfeW2WrnRqlDa40n5XW/FfJhYxEnhAdb7S1+XBVAmkln1qmttHdOJPypRN8/xLWaSq2lkg1Ock8pD8upZuU2Wd/P/lu5PvUPb1359EXdINUxbTuEdHIZOZpOJKVtnqaEmArkaW7PNHTrYH0jLdkJzlhtR8H+SWh6BEF43a1hS0ENqdMkmov1BBvV8Z9wl0ScMI1JVSr4+nEo9EUTlBXhKiBjOLy6NoZEJFLIor41FanYSK2jQ0EOo9fZUq3TI20Yw7VOui1CXH3t5dstLUS9I0sn4pHUBPEe8ro7KvoHMpRXNbNsqrEpCTH0IgeyEhxZNwpqVwP92f0A5EfIakWnwRQZiHE/DR6YFIUEAPQVxaIKEvqRc/qv1ABfWklHDExAYS6t4IDvWgYvdEUJgHfAOd4OxhAWsHQ5hYXIWB0TlcuHIMx8/sw/5DW6nE16jc+roN31Gpf6cWzxClvnvPFuzdtw1792/DHpqkYr794Z/48JN3/6jUG4P3oSXiMDpjT6En4Tx6pYd62nWMZhtjgsCcLLbGVIUjoe5IqDthtsEZ880uWGxzJshpHU5Y7nBRA6PLzd5YqHPBQrUdnpWaYDL9AgYI9Pbw/Sj32opk+58RavEjXI2+gZXBP2Fu+D3s7DbBO/AoIpOuIzXHAqUlbmjRhaKvK5EhXQqVawKqqkOQnGKNAL9zcHPaD3e73QT7JoS47UJlugHuNHvgYXcQJlq90VxkgdTICyoHf8toN06e34Ajp9fgzJVNuGK8BwYWh2BsexymVOJGdidgZH8SFoS4zDp19LoCB3cB+wWq9Itw8boKZ58rcPG/Cq/QmwiOMUF0kuUfoF5a6YG6BobNzUH8IVKpU6UrsHdG8bNHULGHKpg3N4ejhdbYEEa1HozamiAq9zC0ySo4ndqKRbLyvMC8v1fWtcxQ9b8ysWN4MIcXtuTQc9UFLrn1ifEcgjtfwVvgLq0A9PXoknqRlgBSwvjgvjZzVN8O4BGh8pQX9hNJu0gXQMJcVbyoAT5JFegID8kZtyhl9hrSsiX8VgYtXw1cLlFRr6jd/7BXA21vmh7ubwJeZmhSKf9foK6lX8TkvQnqf3cuNAXhlXSQHkj/rtb1aRgxOaY9TtSogEvALv+nOKr/d6irafVUufNzhLooXn5vknZ5PC2DpPKdMuKRapinZXxcBeYI0mczZXj4QFJlqTzfjMxapHGbQN0PNRV+qJM1S3WRaGti5NYSz8ekU9UXYuq+zBuQxUe0Vseq/e50E6alv8xULcEui4FL7XoltyW4x3P9gA5cTKpkHjzMx8NHRQR6MR4/LcXs82o16Knq7JVal/9Fm4Ak51mqiKQ9sb7nvGZS1dTP/6kL03Ra0gBubKKAv8kcyALn7fwt19dFoKzED1lZLkhOlxYB7sgs9kNhdQQqmuJR356G1p4cdAvIh8owOFyKwaESqnQZMC1UA6aSgmltS+d1lYjy6igFdemxLqsiST906bIobQFKq+NRXpuMqvp0NLUS6r3lfL2aV4Oj/dzvGahYaepVgIYWqXbJplrPp1IvRZ+UOY5U83NUor2zALV1qWqGaVqmn2odkJDijfhUWhpBnR6AOMI9moo9IsUPMVTmcVlhSMqOQFJWOO8PJvD5GKr1xLRgpKSHK6jHxgciIsoXYRHeCI3wQmCoGzz9bGHvZgILOwMYW16Ggck5XL5+EqfPH8TBI9uxfedarP9FgP6NWhlJ6tbX/bIK23dtxL4DO7CHYN+1dwu27fwFP635Fp9+rlXCrCCdUA86gPaIY+iNP4v+5EsYSL6CIVkYI9sIdwnI+6WyMAbBXmmDR4T10zp7PGtwwFyz/YrZYaHJgQrdFUs6dzyvsMNMoSkeZl/HcPwJdIYfQEPwHuQ6b4T/zS/hcuML2N36BpbG38PSfA3DkJ1UwScQlSxQN0NFuRvam8Iw0JMI6WvS05uCxpYoelBnhIVfgbfHEXg6i1r/BT50CLmx5zCoc8Hj/lBMdQeik++fE09l7XoSRoT4mXPrceLMWly8sQ0GpgdgaHUUpnanYOl8ngr9HMycz8HK7TzsPCX9Qqh7XiLYLyqoO3txn+bkdxmeIdcRKL3Rky3osa2RmmuHvGJR6u4M3bxRV0+wN0k6RQO7QF2srTVMQb2tVSYTyer/0VpPFx0v5kZZZ1RSLdJlMUXBXFrnaiZL0WW9yp9rJjNHpVGXQJ1KfSKPQM9XQNdD/T7VmjbJSKtJn3qgTTQSsEu1y+NHJYSM1KRX0qSEUWZAyqQZGeTTTKt8kVyrKGlRt5qCVSah+IqpFInA9xXI9fv6raQ3/meTXParnDpvC8xVmoO2QCfy30NdgK4Hu5gAXdtfVCDmfa9gLU28NMWuV5sCc/0EKHncy5fyGL6HvI6kluYJ9Hl5DXk9zVEsLAz+Aeoy+/I5Qa4tqSdKvYWwo9qdaVDRjlb1Uotn/G5nn1ar73turoqvXcPXqMIjglag3iOOX0GdEVyVdOekrTRza22MQ2drMvq7s1WnxQd36SweyeIksiCJtmCFaousFszQEebVavBymo5aFPr9KQF6Abf5hG8ut3m8v4BKvRhPZirotGv5PTfye+Znn5fe6dLES8Y7tO9Foh0Zm5B1XqWdgmZS1TTA/6cLD6d1mLhXhNExCo/BdP5+k9DRFocGHeFd5o+8XDekEeyphHpWiT+Ka6MI9QTUtaVq6RcCfHCkgvCluh4m3Al2Uez6Kpi29gxGwEkol9WQCHMN6uEK6LLWqMwiLa9NRHVDGuqowJvbZLCVrzNYpcA+INUu3O/uL1dQ19YszVWKXVIxAntp+CWP7eV+a2s+o+dkFBRGICsnWIE9MdWHqlvMj0pcVLo/r38CWnLn6RrUk/OikZYfw/8zinAn5KnaxVIywpCaEY7EZMI+zg/hUV4IDndXjb5cvMxh5WQIU5trCuo3Tc/j+q0zVOtHcPzUHlXaKDNM1//yvaqE+X7VV/jhp6+xcfMaBfMduzcpwEsKZsv29fj2xy/xyedvLDzdGLifUD+KvvgzBPpFGpV66mUqdQNMFpngQZklpgn0x9W2eFprj9l6BzxvdMR8kyNhrtlSgwteympGdYR6CeGfY4jJ1IvojTqK5uC9KPfZjljLn2B79kOYX/w7rI1/hLXVeljbb4ajxx74hZ9CLKODzHxz1Fa7oac9BCP98TzZKRgYTkVHL70yFXFs/E0E+J+Ar9cBeNhvgbf9JqRHnEJfjQuejcRgdiQaIw1eqMwyR2TAFdhaH8X1q1tx6fJG3DDcjdsWh9XCF7ftThLoZ2HmeEYpdtm3dr8AW8+LsJfGXx7n+LnOawOnXudh73MBrkFX4S+dGpPMCHUrpOXZIq/ESUG9qtYbtTofNAjUW0NUaaLUmUtJovRqkSn/kieXUFqWn5OUi7bYRQw6ZVq4apubQpAT6gOaSd5cJhiNDElOXapeCHTVeTFT5VhFqU9OCNhzuZ+nTFPnDMHVRKMSPLxfSlUok400uEv5oswanZ3Rp1xksoxMbZdyvAYFJTEZDJybl57n0kFRK/PTTKC+YisDm1K1ogbUVBpDS2XIOp7a9t/v00xT93qHoJlMJJLc9ZyE+DTJZeuhvvyC0JbniaKW5eW4/8oE6Cv7ytms5PflM7yU5egUtGV5Oj6OsFIpBNXXhJ+fEH/5YhS/vhB43eFtATtNNfWSFI+MG2hKXT7PqzYIMmBKdSsVMLNSyrgym3R2plals8RhznD7bKaGAK7G82fVfF8dQanD4pxMRiIM+bvu6YheaewVidb6cCr0sFfdOVsa4tDenETwZ6h2uhNj5WrCkPRUlzSJ5MBlur5M8ZeZv9IL5rGk0Pie04/KVbplaloP9jyl1Kcf06kzapDHPOPnlUlUWm97aX0gg9crQKeD01S6rAQlMF/5XvhdSJO0mZlOOpEajDP6G5vIVNVZMjFOukw2N0aoPkYlxd7aYupU6QVVoSjVxaKcSl1y6rrWVLR0ZqOnv5jwLcOQKHbp08LbWgomHx0dWWhoTkFlHQFeFUllHknAR6OiNo7HCPQ6WSkpCTWNqdA1ZxLaBQR0FUZkotFoDYFeia7eEgK8UCnzelkBqUkGVAn17hL0DhH+VPOSd5eB1Pb2YkbP6SgrjUNhYRSyc0OotgPUpCOx+LRAKvUgKnUq75QARKaFID4rAqn5ccgsikdmQRzSc6ORmhlOoIdS6YcgOTUY8YkBiIoVle6GgBAnePtbE+qmsHU1ItgNYG5/Q4H91u0LuGpwSpU2HjuxG7v3Cth/Jth/xJr13+FHKvYNW1Zj577N2LZ7I7ZQpUsKRiC/Zv0P+Mc/P30N9ebgfegifAcTz2Ak5QJV+gUMp1/CeO4N3CsxwlS5OZ7U2BDodpjViUon0BtdsECQLzZQnXNfJhi91HniRY0bnhVaYSrDAHcSzqObzqI+cA/yXDfB/9Y/YXLyfZhc+RK2lhtg57gd1s7bqYx3wy/iJBKzb6KQEUEjX2ugO4hKJgajdxIxdCcJvYNx9MjSA8IEoWFnEeB7GN4uO+DjuBXJVPkdFU54xscu303Hgy6GrmUM+eLN4eN+HqZGu9Qs0xs3tsPw9l4Ymh+AkdURmNidgInDSZiKEeyW0obX/RxsPc7A1v0UHLh18KaC9zoHO59zcA68DN/Im/TSJoS6pQb1Uif+4NxQWeNJpe6NppZATaV3RaG/TyYM0Sn1U4Uz6pBqFmmV292lz53HE/7aAGlfTxKBLlCXyUVaC4DhIemJnkaQy2IXGQS5wDwT42OZVOdZuHc3V+XJxaQOXUzSLdNTZVTopcqmH5TzNu1hmQK61KPPPK0iwKUviaQHdNyXcjyteuPVPlX6vOp9/mZL3F5e7LzolzVbfiFQFzUtANfSHS8IWM0ECv9+W8C6Yithvaopf6NKRRTxHBW0dFnUQ/0lgSwgV4OnL3jshQBcogQx+QxyW/ss4mwkTSROQu9Afn059Aeoy+QjbVYrX4ugerk8TqiP8/OIIhWw0xalikby9KLUReET6nxd1d9GOjLO0+nNSYqKIJcSw+cCbzrKpxUEbKmymZkygrOCKr4W0hdmaaEJLxabCHXJuZdhlOe3R86/dNxsky6Nseiik29vll7rsQrqota7qGylXHB0mIB+IAtZ8BxJuocwVotxM0KYna1XZYYCa5nt+YiO++G05NLp5FUKpkABXiYsPRGnsxKNaa/D8ysRk3xvKm0lg8xSQaRVEam0C48vK9jz++P5kRWQJM0z+YDO5l4WxsYoQgbpgChgpM1FbY0/Sku9UVDig8KKQBTVyPJ10Sipj0EZIV1ZH0/IpkHKCnv7S9DXp1l/fymhXsT9Il5DuWhuTUcd1XqVOAQqfVnurkoXr6yCJu0GqhtlKbwM1e1x5E41r5EaDNOkM6NUujS0ZKG2MQNV9WlkSIaqkunoLUf/SB1GJxoxNtnM5zWgt7eSnz1/BezxyC+IREZWMJLSCHaxDAI6MwQxhHUMoZ1AgCflxSKtMAEZhfFIz49FejZVO9V5qkA9LRgJif6IjfNGRJQ7gsOc4BtkC08/C7j6mMLZ2wROXrcJdyp222swMr1I4XkWV66fxJlzh3Dg4DZs2bJWVb5sUBORvsWGrauxYx9V+t5N2Eqw79q/Van1DZtW45vv//Ea6u3hB9EXexyjKecwln4RdzIvYixbmnjdwHTFbTyuMsejKjOaBZ5UW2Omxg7Pap3wvMZZ2Vy1C+YraWXOmC+xx6NsE0wkXcFwzBl0hR1Bne9uJNuugcP5j2F8+iOY3/oRTo474eh+ALZue+DotYcK+CRS8wx54mzR0uJCZeJPeEVgdDwaw+Ox6B+NQX2bP7IKLREdfwmBAUdUbbufy07E+h9FXZ4VpvvjsHwvF48Jxf66EBRnOCLc/zqszfbg2sV1uEy7ZrAVN032qG6Mt22PwszpFCxcCHSatfsZ2BDk1m4nYe16HHbc2qsa9rOw9xWoX4JPpAGhboz4dHOk5lpThTiguNwZZZWuqKFTa24JQscrqMukIemiKCpGYJ2qtgruyhKp5kXJE+q9hLqCuWy1maPDVHIjDNFHR1PVRTM+nkE1nkFlnol793Lw4L4MfObj/j0Bu2wLqMrL8FgqHLgVuD+eloE56eddocD+aLqcFySV46ykBcREpQvQeYFLykXtv4a6AF1NEVd9P1bsJeG+Yi9e9hMAAgJCW8FaU7z/aQIIASdtcWVLW+b+8uKE2ooyfg11KTF8DfUXeqgT5K+hLrfFwci+5mikwddroGvbl3z867w64SyTp1TvFwHVHX7+SUJ9Un2epQXN1GcSyEvKRql/Al2VPWqtArQ2AY14NkfHKLXjzysIdfluBehFymZmignbUkKwjsq/lQ6kDS8XuaVDeDpdjTuMvnrEubdqQO+RiE2qnnisszUerU2xaCPcu9opDHpl9nABoV5OcNfxczTzc63MbuXnmH2uU0CXSUFPnkqFi7QQKMb9B4Uqt67Pr08/KlM9fUThSz269KGXlJQag1COV76PMeXotHMmKl1SUfze+T1ISm2ejm2GjmWKAmFyilHivUzIMolDAwn8LUejuTmE0bYfSko9kFfsibwyX+SUByC3PAg5FSEoqAhDGRW3rjlVTQDqGyhBd3eR6skyMFBOI9j7itHVnYeWtgw0tqSjpiGBSj1CLUxdURurlLpAvaohEbV8nQZpDkaoD42U83qRPHkVuvgaAvSa+lQ+nopfl0oHIH3bi9A9UIWhsQZGGq2YvNfBaKOV71vHqLkU9bocQj1BQT09M0jNJo2jOpeceRxhHU2Ly45AWnEiUosSFNTTCuLJA6r0rEgCXdIuYVT5IUhM4nMTvBAZ46a6Okq7XlcvwtzTCI7KbpMzRlTr12Bsdgk3jc+TUadx7sIRHDy0A1u3rqNSX4W1v/yAVeu+wc8bv8emnesI9s20LQrqotYlBSNqXSM6/7oiNKiPpJzBnfTzhPp5jOddxP3i63gkUK82xcPK23goKx9VWmGm0hazlY40Z5oLnpe74nmpC2YL7TCTb4kHaTcxEnMOfRHH0RJ8AKUe2xBi+BWu7/t/cPP0x7AyXQtXjwNw8z8GR99DcA04hOC4c/xiCPUaS7S02vMH4kWohxDq4Rgaj8TAWBSauwNQUG6DxLQbCA8/jdDAYwjxPogo36MoSzXBJEPZpckCzEjHwuYY1OR7ICniNlxsD+PmlQ2E+hpcN9gMI0LexPogbttI/5djMHc+DgualdsJAv0EAX+MdoRq/TiBTrVOoDv4X4BL0GUF9dDE24hLM0dKjhUy+T/nlziimA6tum4F6h3hhHq0grYAfXRYcuPSfCtdQX6gP1mzAUYgPXFqspGm6pMI8iSGooxOaCMjSfyBJqsLZmwslVBPw8REBu7ezcL9+wL1XAX2+3RkqlzxLi9aqnLphz49RYjTBOh6qIvJvqQI5qkwn81ouXSBuOSDxfSKXaAuKl1ND1dp5bSTAAD/9ElEQVRQf8NeEOyvTGqYCd5lgcE4beJ/sEnNlu4S6v9u99RW1PE8ASNAlxWMJBWjoP7rm1DnMar110Cnwny17eVjxPH0K3X+ZtpHUizieFSeXLUM4OvNS5Qgn1n7bMqxzBPoCxP8PDRV/y4ORJyFlFtKHfvrWaVzC4xy5qsJ9kqq5XIq3xLCsojQLCBYCwhY2tNiQl1HMHbytTv5up14ydeYfazD+Gg++jqTCHAN6APddOh9dP59yejpTFAdG1ubYtDZxiivR6K1XKpjRgCz1fwsDfxMVOzzdMp0GpIfl4hBujeKSn8wJaWMUgEjZY00qYJ6UEKoi0pnhDErcwYYDcn4AaOVZX73GsRpap+OmOdUoiwBulbmyeiM3/HCYgf/z3o8fMz3mM4lGPkbHxUxIou2SFluFBrqg1FW7oO8Ik9kFXlRyUo/dS+kFPjwmglgRB5OBZ6ser/0Up1L610B+vAwYTtUoZS69IERpd5IRa9rSkZFXSzVdhwBn6isWoDelARdaxqaOrKovgswPFqOO2OVGCLYO3lb15SG8mpxCFIlk0iFz8e2F6Krn4+hOh+/206od2F8ouP/T9dfvkeWJWm+aP0N98O958w99NyZ7p7pnqbq6i6mzKwsSsbIiAxmRjEzMzMzucjFzMzMHCGFmKWIeO9ra8tDUd09H+zZLsnlvvFnr9myZYvf24K+nmq0NBUopV6oJ7hzQpGSEYTEDMI5KwyJBHoCgZ2UF4sMwjyzJBVZBHsOX2frk5CdT6Wui1G59HS+PyUtEMmp/ohLEqXurNY5dfM2hqP7Uzh4PKVKN1ZQt3V9Bkv7J6q80djsLu49uIKLl77F1998jE8/J9g/fR/v//lX+O0ff4EPP32PKv3P+Prc5/iG9t33X+LMuS8U2E+Q/oMfdEd/h/6ECxhLu44J6feiu02oU6mXPsXzClMC3UItjrFMxf6y1gFrtU5YryXUazwJdW9sVHphnWBb1dtgpcAc02n3MRBzFZ2RF1EX/C2yXP8It7v/iBuf/39gfPeHcHX4WJUwBoRfhW/YJfhHXUF0+h16PCOUMiJobXfiBfYlyMIxSaiPTcdhZCoBnQPhvEBuyMo1R0LCAyTE3EZc2HXEB19HUaoZxlujsD1ThO1pKpPedHRUBqMgzQ4hPjdgbfYZnj79Iz3hpzCz/5ZA/w4m3Jo4nKFiPwtLaQ/gcYkK/TLslF2Co98VuAXfgWvIfdpDeEY8hn+sMcJTLBCbYY0UneTVnajWXVFc5oHqWn9V6SJNuCSPLupbpvRLPbma2j8m6RRR7oQ3bXQkleFmIm/geB5vAm/oZII8hdskZeMTyXxYUgn1dJ6LDELdAHYdtBWMBOQnNeizUr5YRoUuEOeD/bxWmXQI1EyD++pLUZS1KiWwwTB9g4Df2mhUkD+1FoKrneq0k2ZIv4jJYKYGT4My1pSzQFcgOEc4EtKyFXifbP/S5mkLJyB/x/Zm+dmyHihV+lYfTboByvcQzALoQxmY1b5z/0C23Bdlhv3RTEGd0D88HOP3S2WObEWlC6C03LC2YhLVJ18rZapgps1ClVSDKoeUtJA4EfV58tl92NmTvLP0itdmlW7tNBGKdJBbNVS9hPp6GZV5Ca0My1TqK2uMlKiaJT2iKnp4bNr4gywB2IypcT36ulPR3Z5IhZ6C8SFGZOM5qt3uUD+h3h6LNt7TMsDeS8hL064XyzLA2ch9acXuvnSIbD4BOx30lqSCZKZoDZbo0KU2fX5B2uxW0/nXMlKTzpvN3E+pcpGxATorBXWJWLTaflmjVcunyyCz5hi18yAOXe4BmVHaRoclKR5J7+gxu6DjfSlgz6BwkTLcDHR1JaK+IQplVaEoKAtkhB2AjEI/pOZRaOX7E/ThhHQK2nsKVN57UJpwjUmtvQyaSsOtYkI9j1DPQlNbOlU94d2ejqaOdDTzd2JN7Zn8ORMt0gBMWu4OCtSrMDVdi7HJGnT361HTkI6i8jgUlMaqyUql1Smoa8lDR28ZhsYaMDnTjpm5bkK9i9/bwme2lue8EBUViSjQU23rgpGc4Y8EKV+USUaEfALVe7wuAol5UUgpjENmcQJySrS8eq4+ETmSgiHY0zLpBJICEZ/kh5h4b4SGu8A30BZuhLijuxGhTrh7msLZyxyOHmawczWBtYOhbv02bt25hItXvsWZ7z/HZ2f+hD9+/gE++OhX+PDj3+DTr/9IqH+moH72+69w7sJX+OrbT96BOpX6QOJlTGTexkzufcwWPFIrHS3JSkeVFlTo1jQrPK+xIdztsSyDptXOWKVSf1npgZVSZzwvtMZiLv9H9xCD8ZfQHHYG9RHnoA/4EuFWv4Ttnb/H06t/A1er9xDs+w3CQy8ihEAPCjuPkOiLiEq7Qc/3FKX1NgyZXDAw6K+APjObyBOegomZVAyMJqC+yR+6fGtC/SFiown18FuID7uFnIRnhLg/VkZ12CPcVoZ1GKjjjZPrgoTwB3C2/xrGpn+CkSWVutNXMHP+FsYOX8PM8QxsXM/zpF6Gi/dVuPlfh4vfddj5XIIdoe4adhcuoQ/gFvYY3tEm8IszQ1C8GSMLC8Sl2yA91wl5xe4oKvFEVXUQQ09ZO5TqqlsWtKDilolDk9JwKY83jaRTNOUtoB4f59/HEjEyGocxGeCdINi5HR2LU68nppKoOlII9DQF9akpqrVJPvhqabo8zEwVqtJFqXZZnK/Cc3lwFwn0pQasSEtVmZ6+ovUgkSoXyaVLvfT6WiXBU6FAtCU5341qQr5G2faWDOg1KFDIwyvriL5dM1RBXBQyH3QBpjKBHxWuKN2Def68wNeE9jvbvzQC/AT8mhkU/JRS5pvbVJCGxTdU3XqfAvW70N4lYPcONNs/JHRphp931Xuo5CVHT1D/ezO0EDCU50me+GBHjBEHwXuw20/rI9Rk0lU7v78DR6/485F8dq/6fm0hkA4CsY37Tdttwp5UtmxVMQKoIQyb8XKNjnS9ESsE+ks6qE3u05akf47GsUOn9Hy5kY48D10dKejtSqYyp1IfSMbURJayoYEkNStZZihLWWz/YLJaGHx9g+qc+7R3wCjqkNdlX1vnVfZTUkIv1xpUrltAPj9PmC/WE+bNqlJGW3lKFLqMC8igqAyA87zyuA0pKwG5BnPJn0uLgEE6SInGZEyli98hC6XUK2f1/IVUVWmT2aSqSkpmpRJLym4H+rMZcVNRSx69KopADUeOPgjJOT40X2QXyXJ2aYy+9VTNpegb1PM5KOV9Lw3CyvkMSN26Ht19OrQQ5I2tyVT2yahvTuLrNLR2ZqGD6ry9W0fjeewtRK+ofip8Sd/000lIPbpMUMrOD0NWXjh0VN4F5Ykol5r27hLypB7j062YItjFJiZaMDJURydaxGc5EYXFEarPekqmDxJpcbToDDFfRGcGIDY7CAm5VPL5kXRY0TymeOQT7gXFicjNJ+yzo5CYHILoWOn54oWgUHf4BzvD29+eYLcmzK3g5GlJ9lio147ulrB2NIaZzWOYWBHsJgT7g0s4f+0bfHqGav3z9/Ahof6HT36DT776EF+d/YhQ/xTfnPkEX9O+PfvpO+mXuIsYTLqKsYzbmMi5h6n8x5grMqZSN8NCuSXmpBlXuRUWK22wJJUwFYR6pRNWq1xoblgpc8KLQku8LDTCUu49DMRfQGPEtygJ+hKx9r+F04N/hPntv4PFgx/Cz/VjRId+j9ioS4iMuEDv9T3CYi4gNv0mskqNUNHswFDKE8MjoZgl0OcX0hkeUaHO5WBkLA1NLSH0oI5ISzNGYsIjJMbcR2LkHWQnPEVrmQ+Wh7MV1DdG8zHRGouWUi9kJRjBx+McrGw+handZ7Bw/QaW7me5PQtbt+8Z/sgaptc0870GZ9+rsPa8AEvvC7APugmnkAdwCXsKj0hj+MaaIjDBnFC3UpOQ0uk0dHoPlJT5orZOWgQkUH1pE4lkMegxabx1AvWJST6wCs5ihPtUqurpoQA+GU8nFsetAF22Cfx7ElVHKt8rCl1y6rSpU6BLIy9VwjhbgcW5GkJdqiqo1GgrUiWxzIeZ8NAmFAnUpepFA7qoyc2NcgK9gg85jUDa2qrmw15DmNURqgJ1qsE9AmS/h1uBq4BVgEkY7lPRGabo788QeLO0Ob7WYK7Z0lvb318kKP491Gc1U/l1mTgk5YxUgtJjhSbKWIFUFOIJtDX7jwr91MTxSA6YEFd5etp/BvXdkzzx7rsw7+V+dBPSXbROQq2NjqqdUUI394ERCz//6HgMr1+N41jGEriP+4xq9tbrcLBZiz06x02q1z06RElzzC3W4MVGJ9YJzHV+38beCDZ4/tbosF6sNPL6FmNoMIvOP0V14hwdTsW03CMTmbx3EigQwtDSHIrOrmj0EfjS42VNUmM7BDnPyb70YuG1EfW8sy3quxWysMnCgrQF0FoDSL/0lZV2Xnvpu6P1tldli6raRSZ9CazpGAXg3Ddt/EGMkCfQNZOUltwD4jiaVZpnVRqKrVTwXitTs2RlEtvzpQo1R0IikIF+aciVgtr6eJRXRCGvUKpIvBGX6ob4DC8CMJwCLhX1nVTNVNSDI0UEuazgVKZsbLwUo+PFGBjOR2dfFiGeruDe3K4BvUv6zAzo0dMvU/4J9IFiOj46giEZbC1TKypV16dBVxiB1OxApOlCkK2PJtSTUNnIfaNSH6RSH59pewv1SUJ9dLgWPT3FaKDDKa2IUU3EMvP8karzQwKdUWy2D2KyZOtPtR5MtR6K1IJIZPKzdUWy5ukJ1AvikEGoxycGIzLaT80i9Q92pVJ3hpefA6FuA2dPgp3m5GEFF+kFw621swnM7J7A1PYRnlrcw50nV3Hhxrf4+JsP8ftPfo33//RzBfaPvvgAn1O9f3P2E5w5+xnOiGr/7h2l3hF1Ht2xlzCQdA3Dabcxlv0I04UmmCu2wAxtWm+OpUqCvMpJMwL9ZQWhTntZ7ojnRbZYzDPFi/wnmM24gZ6Ys6gP/xqZHr+Hy72/xcNz/18Y3fgb2Jv8jCr9K8RGXkZs7FVERFKtE/ChVOqxabeQXWKCymYntPf68gJHYG4ulSFkFuYXcxjiEdJUqh1dDOkqPJCXZ4PMDGOkJD5EQvQdZMY/QlOxG5YG0rA7W4zNiXwsdBOwtf7QZ5ojNPAKHJy+hIXD57B0kZa752DtfkGpdAePS/SYV2lX4CwNvryvEeqXYOVNtU6oOwTdI9gfwTX8GdW6MQKo1g1QT81xRlaBK5W6D2pqQ/ggxvKmSEYfVfogw9CxcR0fXtn3XKpsgXLWSRpFwJ7KvyUreE9OJdII9imBubyW31G5Ef4ySDozraPlYlZW/pfyxZPOjPIQLc5LtUv1qUp/IXXS0ndEA/qqlC6+o9I3JFVAmG9uVr41A9A1pS71yzIppeUt1NXkIEJdU8EEouRaJVTfJyz3pwkZAbsYwU7FvncggBeQG+w/KnVR6Ad7MydG56AGIwXmXW9NYKqAenACdpVyMUQM/4mp/dP2TWvwJSaqXUxLx0i9ugBdU6gDfwH0UyPYCfOjY/6e373D45fqFxlwPabaPiQEJTc+3J2OrEQzpMU+QUmOLfTZdtDT0TfURdIxl2Ftk6peqfRRbFMBbx0MYYPftbLWzHtb1vfMZcifguFBXu/xDAX1iTGZiBYH6QkkSr2rKw79vK9nea1lOUGpkRcQC2xFQUtaZGdHWha0qJ4u87wfRKnLhKSVlRZe8y4N5lToSqVLMzU1/0DMAHU6N0L9XbCrnwl1GUdRjkNWeuI9sSlpnk2ZCEWhQOe1ru6vOoKdkcG8tPstQl9vFhqaEql4Yyh4IpBNxZuQ6o6oRCfEpHogoyAExbVJqO2goieYh6nSR8dKlUpXQOe5G5sqw/B4CfqGZB1THTp7c5R1y8Ql6RUzXKZKImWav2yHRsoYGVdyq7XUraxLQk5hGNJygpCRF4acoljoK5NR3axjhED4jwvUWzGpwE6bbKEIq+OzW4rmlixUVFN5F4erFZZSc/01qGdRqYtiz/Ij2AMV2FMYBaQT7DmFsQrq+tJkFBQl85jjkJgUiigq9ZAITwSESDkjwR7gCE8/e7j72cGDqt2TP3sHOcODWycfa9i5m5FLJjB3eIInFndw4+EFfHP+E6XO//jpe/jTZ+/j06//gK/PfYJzl77Cxcvf4sLlb1Re/QTpP/hBT+wV9CVeJ9DvYCzrISZzjTCnt8BiKWFdaof5YqrzcmfC3BWrYhVU6OUEeqkDXhRZY05niumMh5hOvYHhuLNoD/8SVUGfIc7m5zA+/19w7av/F4zu/C2cbd5DSOAZxMXcQFzcLUREXUFwONV6NCHP784uNqUXdeYF8cfISBRv4jSGjzosLBHQS0UMP/PojRN5swSipMQJuTo+TCmi1m8jI/4+6vQOmOHDsDWTh63pPLwYSMRIkz8q86wQG34Drq5fw9L+M5jZfwVzxzOwdDoHc9vvYOXwPexcLsHe7QocPa/B0UfSL9dgQ8XuEHwbdoF3YR94H84hj+EZ8RT+VOvhyYR6hswsdUSGpGAK3VBW7ovGpggqq3iGgim8uTIxLmWI0wW8afIJZ6psqu2paVHsUtEiaZUUBe9TuGswn5zk7yclVSPpFnEGAvQCKnPCXHp6UKHPzciydFK6SJW0KAOjMqlF8ujSx7uOMK+lSZmdmABd8uk0BXWBeRUfdqrLk/SLAehSTy0Pr6Rf5EHe5QNt6M0ig5V/CfYxQncCuwdU2gdTfC2AF5tVYNcgbrBTqO/vvQv0E6jzc3eVOheYG0ygblDsAnXJqfP7FcTl/bI/AvMRtU+GlJAGcQG7GPdzXwY8T+riFfzpHCRPTNPSLe8CnSYqXNJOMjBMhS6AU8e8K+WZozimU3i1O4CJ/mzEyyC6zRfc3kZs8C0EMfIrynNj9FRFeFIdS0sC/v/+0SgOjrkfBPHaRhPvbemkmAMZHJ8cT6Oj5rWmSpfFqft6ZOFxWTQlEt09SVSf2RQ5EmXJJCFt7oCWGhGTQeUuyKImi4vVfB8jN0YJsji15gREyUv/Hq2lrmovfAJzBXQe37tQ/0vTzpWMrcharIbFQWRMYUPq89casbUuZbFNjAbrqdareRylahZsU2MCyqXDYn4gMqlwk9LcEZPkjOhkFyRn+6KgIg4NXbnoUb1fylT6ZXSMYCbcRydloYsKBffBUenTkq/A3t2fp1I10rJ3eEym+FfwdQX6h8v5vEnqplI1CJOFrKsbCNfiKOQUhCK7MBw5xTEorEj6D1Cfmm3HtNh0GybGGzEwUIHGlmyUVcZR6YdQuFGlM8qISfdCZKonIlK9EJ7mjUhp7pUZoLo0JutCkVkQjdziBBSWpKBQyhzz4nnM4YhJCER4tI9aJCNIFqQOdYNfCOEe4qIWqjaYZ6ADXPxs4eBlqcBu4fgUz6xErV/B+atfqXTLx1/+nir9Q3z2zZ8I9U/x3cUv8P3Fr2hf49yFr0+h3p90G8MZDwjzZ5jJJ6DzzTFTYEmw22KhyBHzhfaYzSfcCx2oyh2xUuSA1WJ7rBbZ4DnfP5vxGONJNzESex69EV+iKfhTFHp9iECjf8Sjs/9v3P3+v8DG5N/g6fYnhIaeQ1z8LSQk3kVU3A2ExVxDZPwNnrSHyC21QnWTOzq7g1W70dlZWcargCFkMZ4vawsCjFDNdHRFopLOJT/PAhlpj5ASfxuZifdQrbfBRHc4NgjNndkcrI4kYKo9gAreDmlxd+HndQa2dp/D1PozmNh8DTPbMzC1+o6gvwBbl6uwc70OB1mU2vsmrL2uwtKLat33Gmz9bsM+gFAPfgSP8CeEuomCekKm9IBxUlDPyXdWzb1q64LR1hGFHqlokZa5kzmEOIFORzNNtT09c5JG4T5qil2UuID9xCZlYJQmVS8Tp/Xp05Oi0E/VucBcy6XLlHMBulbhokoYqZjU5JfVKpqU2REGotDXT2C+ITDXTMuly8CpzHRsUEDf3RagtxLi0iaAUKci1VSdPNyi1qUaRIAqcB0hzEexe0ijit09EMATqCo1M00oGFItBrBrQFdQ333HCHUZRFRRgUp1UJkr06IEZfx+BR+pVRc4E+SG1Y5UrbsAV6WFTkBuMAVzqaQR1UmAKbWvfc8+7S9hrlWoiHLfF/Ap+BGcUhJJByGLgOxvjeDVDo2wnh8uRE68KYKczyIp6BYSQ3hvh91DW20Y1p7XYW+T504mbRHAu0pZi3XxOtTy2vGaEuRzs5lYmM/k9U0nVFKp2mVCWgw622Upw0RCJovg16v8+Ma61t9ePlOORfLdh4dSatkNWRxcoC5rkL54QfVMyEsduvTVkXOn2jBsy/9qQNdgLtGKmNT2G8CuVQxpeXU6zbelnFIXL2pdSim53e6ALLa9Q8Bvb7RSsUvqrwZzUwRsfy6jjGSUloYhI8MTqWluSExxQQyVelSiA6NcDz7vUWgk1PsI9AFCWhS2KHaB8sg4AT1ZqeA+RMhrap0OgKpe+sUMSVuBsUq+r5rvr8agzA4l1EfH+H46iXZ+blX9u1APQ3ZRJPJK4ygcs9HaW4rBsTqMzUgFTBtmpbRxTsDeTAdTjeY2HZV6InT83+RMqvI0L0SleCEihVCX1+n8XVYg4rKCkSitAbJDkaqLRHY+HUF+glLp6ZmRSEgJIdRlgQwfqnUPgt1dWWA4VXuYgN2ZQHeAF4Hu4W8HV19rOHpZEOomhPpjQv0O7j69iis3zyqAf3HmIwV02X7z/WdqEPWMqoD5AucvfXsK9S5CdTDtPiZ0RpjKM+XWDGPZ5pjIscJMrh3maJNZfJ1tjYU8qvZ8a7wstMJqgTme655iJvUORuMvYSjyW/SGf4Eavz8g2fbHcL7z/8PjC/8bTO7/LTydP4S//5cIjbjIC3sb8akP6LUJ9oQ7iEt5gBSdMQrK7VHX7EMgRqoqECnbWybMpTWsWo/xRRkmqGx6++JQU+OJwgIrZGc+RnrybeSkEupFFhjrCsL6TDr2F7KwORGPhZ4gdFU5oTD9CSKDL8PF6WtYWH0GU8uvCHSB+jlY2V8h0G/C1vUWTyaNYLfwuAIT1/Mwdb8IGx+CPuABXESpRz5FQJwJIpItEU+opxHoWQUu9OguKCr1QE1dAFrbIngM8bzRUjFKJyT7PKHqzHVU17l8iMV0dFo5mJkxwJ0PNV9PUZmLOj8FOp3B5OlCGLPTBPpspVKBMji6tECg80FeJtQ1oEuTLqmV1mqm11alzK6cik0mwhDqkm5R6pwwFyPMtxhKb29KBUwzH/oWNQAoTZ5k8O0U6lr+VbVnFeWmwC5qmQ+9AIuKcYew1eAuipmQlYoTBXbJmQu4tTz6f4D6jgZ1BRKBHtWxlsc9BY82OUaDz8EJ0CWNIpNlNCNsZVq7ypeLU6Gq5udpJYkCLIE5VbcsyaaA3qlsn3awJ2aAei9NU+/H/L8jUaoyiEpHcbTPiGJnEsfc1zeMTF7vDGBxpBAl6baIpgCI87mMhIBryIp5jKG2WOwu1+OYIHzNc/PqWM4XIw9GP3s7UoFSiaVFuQ/Suc2keMliBCZVUYR4X6yCuhps75VqKT3vDZln0ML/03qzyMxew0CmnCeZ4SrKfGlJ1h1lpEbASltgUfBa1QphrlJI2vZdhf6u/adQl5YNdARqsZRt3geSulE9gXqwz8/fk3uE37VBp/LyeT0WuK+jhHBnWyoqysKRme6OpCQnRMfZU8jZIzbZiWLIG3llEahpzUBnXyGhXULFTfU8SigrYBugTuU9Lt0UpQd6AVV6MZW7VK5U8D1SulhLqyfYaxXkJX0jM1JbO6i0qwnYghBk6Bgp5GtQzy+LQ1ldJpq6itE/VkOoN2F6vhVzi52YXyDYZ1vpGGrpFApRU5+O/KIopGUHIkEgnuKjWu5GUaHHZvJ3OaFI1IWrWaZiKTLhSBeD9OxopKQT6MkCdH8eszTx8iTUBehuaivmH+by1vxCneETLGkYB7j728LZxxI2rkYwtX+Ix2YyYHoZl24I2L/EmQtf4OwlqvOr3+D7y9/g7HlNpV+4fOYU6m2xV9CbchtjOU8V1CdzzTEpQCfAF/XOeKF3wXyuPRZybfE8zwYvqJCX80zwQvcEixl3MJl4GcPRZ9AX+jk6Qj5BoesvEfTob2B19b/A+Ob/AwfLH8Pf73MEhp5FSMxVRKfcQ3zGE8SkPmIo9pAn7Bky8i1QVOmMhtYAKpN4giyHoVwppG+GlN7JiPuLF5VUvbn8ewIa6n1QXGQFXfZjZKbcgi7tDqr0phju9MXqbDIOXmRhdzYBy4MhGGp0Q3WeGVJibsPX6xzsbL+EuQWhbnEGJhbnYGF7GTaON2HldAOWztdh7X4Tlh7XYOp6kVC/DGufW7D3N0D9GQJEqSeZIzbDFql5jsjm+ckrdkNxhQeqZWm6tjB0MXzuH2TYPJJCsKdjjGG1QF1mgcqEIakvn5/LozqTgc/stxOKJG8uM0ZlMHR6Sqb/azCXVMv8TDlNgF6DpflaAl2qXaQmXVS6DFYR6CvSBqCUUBeYl9K0EjsD1E9TLlpZ4yaBrqa4SxmjKK4twlyqPviwasbQ/WRQzZCH1SpSDDl2Qp6w3DkQI2yoHNWsT0L1bXWMqGdR4nsyoec/Ql3qwrU6aUJZcrmq9p2QEWV9AhutoZjh51Ol/hemwE5lLoOgSvWLSf5dACYwpzI/IMgPpHqEcN1v4+/a+b8dNMKPUN9XCp3vpxM5FGcg0+a3BnF8MIVXB3M42pkCDmaB13MAHdgGr0tjgRtSAq/TriI95CZSgm6gqyYAx2v1wFEfDnlOt9fpMHl+98Rpbkkpqczulc6LmYy00nmvZ/B+INRH4gnyWPT1xGGgNw3S0G16SsZMpJ2vNAzjdSDUZWWmA3UuxNlJr/pOXndZ/ELKFht5rU/KUuW4JPLhVqqYlGpXE8rEGZye31MznFvNZJxDHMiOSt1ICofXnD/LoLYsJKIiGt4je1sd2FqjWl9pxgvemxOMYKQNb00lQarzQQqhHhVtQ7DbIYmQz8oPIGAjUFqbgHoBey/BPki1Liv/Sx8YKvXRCUKdNjxGJU/13UeFLkAfHavCCAE+Ol7DSNjQvKuOP1djYqKCSl2gnoXSqhgq50CC1h8ZVNy5pdEoqIhHSU0qGjqp+EerNKgvtBHqHYR6O5/DFkZFdejqLkF9Yw70ZfHIyqUKzwxCQpo/mSW91GlpAYjLDEY8VXpiFuGeFYbk7EikSq+X7Cgkp0cgVgZJY30QEeeNsGhCPZIwj3JHWIynssAIVwLdGYGRbggIF7A7UbkT7MH2cJPeMO7GSq0bWd7DnUdXcOXW9/j+yjc4d5kAv/otLl4/gwtXzuD7i4Q77fK1c+8o9eTr6M+4i4ncZ5hW6RcLAp2qvMAOz/WOeF7ohKV8eyzlWmOJKn4x+xkWMu5jPu0mZpMvYzzuOwxEfI42/z+g3u/3SLX5Edxu/Z+wvP5/wPbZ38PT7QMEhX6LoKgLCE+8RYX7hJ7NhCHYM8SmPkVylilyZMWjWk+0doahfyCRKlXHG54gWm2gopRZj41Kic5M52FwMBFNjX4oKbFGTvZDKvXrBPsNlOY/RX+rB5Zn4nGwkoHDpSRsjIdhqsMLraV2yE95jEg+eG5OZ2FNlW5heQ6m5udhYXMFVg43YWZHkNtfhYWr9Fq/DjO3qzD3vAZLL6p433twCnoI97DH8I16hqA4Y0SlWtI7OyCLUM8tcVUtA8pqfdDQEkxPH4Xe/ngMcF8F7CNjkmbJUVA3rD40P5dPJZ6jVLnAXCYRzc1qvVykh4uWZiHEqcgX56pPjEpsoZ7WoLYvFqX+uIqAEIUuU8BLacUnMDdYKR/yd6GuKfRNqnNt0YVmre6aEJBufTJj8hTkGszfNS0VI4AQ1cftAcF/yK2U2MnAnayUI1AmoE/hflIt865CNwBdQV3U/DQOqYClX4tqOSD/q4AtcNEA85fQ4c8Et7L/FEzydwPQZTk2ATpBfki4HjZzX1tofK1Uu0BP4CeqVnLNhDkV6vZGjyp3fHM0QzU6gtmJRkwOMkIiUJYJkMHGGJQkmyEr5AZyI2+hIPYuEv0uoDTdDKMd0ZgbykRnYxTam6KxNFeK/e0m7G7K4KIeL5dzsbqs4zaT9zbV+nw6xkd5z1Cp9/fGQ3rpj1OlL8xSeT9vw9pyJ8HJc0ywHvL4DuX4JLUjzcXW2lWr35crAnQ655N5Buq4DKbALiknOhopU1SqXLO/PK+aSUsFrd2u1n9ea1ssDpZ/U++hY6EDVNEN75PdzU5sr7bh5WI9JocI9ZYU1FREQJ/rh/QUZ8QS6PFJjkjO8CBofRjhBiGvJBzSbbGxNQddvUVU6wLxqhMTNS4581JlQ5JvJ+QneO6lln2cSn2CMJ8k1Ceo1uXncb5neKQIHd055ImWE8/I9UdmQTB0JXQw5bEorkkm1PPRN2KAuij1NsxyOzXViFGq/t7ecjS15KGsMgV5+hhkUpFLUy+BekQS1XqypGQCEZcui2NIy13ppR5BlhHoknZJDqVC90N4jBfC4j0RGudBQUuo08LiCHVakMwwDXci1An0cEf4hjrAJ8SeULcj1C1VXxhLx4cwtryLu4+v4ert8wrq34lKJ9gvUqVLLl2UukD96o3zp1DvSLqIXhnkzLyPUUJyNOsxxjONMJVlgslMWoYxZvl6IdsYcxmPMZ16C9NJV2gXqdK/w2jMF+iP+ARNfh+i3Os9xFn8E5xv/9+wf/jXcLf/OVX6xwiOOIvg2Mv0cPeRnGuKtDxpimVO72aODDqQ/BInVDf6oqMnGn39ybw4OVQnFZCGU4ZmUytSJjZbiBFCsqU5AKWlNsjJeYT01OsE+1XodQ/Q3cTIYjoG+y/T8eplKvbm+DD1B6C/3hWVOn5f+B34ul6Ao81Z2Fidh7nlRSr1awT6dRgR7s/srsDE6SqBzt/RTN0Jdg9Z+u4WHAPuwT3kEbzDH8M/5inCk02RmG2H9AIHhnbOvEFdUFzlgZqmACqFCHRTcfUzqtDUutSm56j916Cu1fWKk5KcuYBcep3LghZzJxOJFhcYoi9Uq/pzzTSYv1hsPDFCneG2LJ4gKt2g0LUp6qdQl5mOWrWLptINKRdR6AIA1ZFRGnhtySCc5EpPAS6vNTuFuwZ0g2nA2JWyP9regYCdEJW0gCj2t2DX0jEqzy4Do+8C/QTqUg1zRNNmpp5OCJKKFQGMAewa3EVpSn56QJkGbi3NoPWoMbzHAHRR6VTkBPr+ocC8iSZgF6i3n0DvBOoq1UOFut1HgPbi1eEYXh9N4TnD9PKiGKTEOiMtxg66eEZqIfeRLpPf4u6jOP4OypPvIzP0ChL8zyPW7yLig28i1OcaUigCRgfSCfVGwo/X63megvrWRgEtn9cuh9dclDoVel8MLQGjQ3T2k6Xqmq8tt1MFdxHqPA46myOC+FCiFxn43OzG1noHHYVUukjEpaXNFMB53Or67HViVzmvbp4vOW+nQNdMc54GE3gb2hSLCdx3d+QaSERkcLY8v3Qqh4zaDkWxb/Me4H6sLjZgcliPruZk1JSF8bn0RTbVeUqSM5KSnQk8F8TLYGmmpwK7vjwGtQ3pfGby0TsgAK+kMhcr5+tyVeUiKRlR7+OT1XyOGAmISqedQr2BMK7E0GARjQ6lW4catTxdKDLzAhXUs/RhSq3/e6hPzbdgllCf4XZiqoF8qUVfbwVaWwpRWZ0OfWkCcgtikJEdhvjUAITHU3nTopNlwWlZnzREWXw6/54WhtjkYAX00CgPBIk6J8hDYz3eWni8l7KgKFcERDgjONpNvRa4C+T9whzhGWgDJy8T2Lg8hbndIzw1u0u1fg1Xbp7DhWtncOnad1TmZ3HpKtW6qn45o34+QfoPflAT8imao86gl6AeoPoeSruN0fT7mMh8jBmq8tnsp5jJeIjFnCdYyLqPSarzycTvMZX0HUZiP0VfxB/QF/lntIR+hFzXXyL42d/C5cFfw9Xsh/BxfQ/+AZ9y589Q3V5BTMYjJOWZI63QhidZptk7EIZOKChzRkW9N9q7ozA4nIbp6XwsP68+mcauNZlao2qX9rEygaezIxSVlQ4oKDBCHmGem3UHRXkP0dHEyIJQP1jNANYycUS1vjYWgclOfzSV2CM98j58nb6Hvfk3sDb/DmYW52FCsD+lPbK6iCc2l2DkcBnGzldol2HkdIlwvwIb75twDrwPz9DH8Il8iqB4Y0SmWSA+2wYpuTyWIifeMIR6tSeqCfWmjjCGlDHoH05S6RfJqQvUpV2uLFohXRNfPC9XKSbpd77ErfwsnRWlZa60zhWlPj9bQaVGZThfQ4g3qBp02WqAP4W6dF6Unt2aGpc6dAF7sVLp0n9EGyA9BbrMHN3akoZODJsVzLsUuBW8TyolxLSWu2J8LWkXZadAVya5YqpgZQIQQlSbMEQAExiS19ZSIwS0NMoiwN+1wx0xDfSnpoFeM6k5l8oTAbWobw3o2qQoA7Qk1SCmlWC+zccL1BXQRaW3K6gfHJ2odaXUaf8Z1AmsXUJqnwr0mFHHMZ3TylIrCnVBiAo2R5jXfcQH3Edq8C0UxT9AW6EVWgvM0VViiRpGosmB3yPM7UvEBlxGmM9lpMYaYXYsF28O23msdVTeBVhfLeSxldFxSI97KVtNwvCQpF6iqdQTMDGqoyOpxPpyCzZf8jqt8jg3evn//TjiPu7LgOkG93mT50EqXE4W6tjb5rFInltNHNPA/hemBp3lXGowf3fCkXJmvN6y+PTGutwD4kQF4Dz/O9pMXJmRq9JcBP8u9+Fgpw9H/MwDnq9tRgwvGU1ODxWgty0ZjdWRdISBKMj1Vmo9LtYW4ZFWVLA2SEh1Q2Y+/1bK91Qno65J6tEJZFlqrr+EgC9RQJf2vDLtX7bjkzVkQz1mZhq4pfOYpEIf12yEzmBwQI+BgQLVi726TkoSw5BNoGfrQ5FTHK5BvTYFdR156Ob7R6cbFdRnqNKnuZ0k5IcJ9c6OYjQ15hHqGdCX0DlIe11dFBJTgxAW40H4OiMwjCAOdyPgfajagwn4YETE+yM8zp9bP4REe6q0ioA8MtGHfxcn4E9n4Kd+FrVuALqAX14L5EWtC9SlL4y9uzGsHJ7A1PI+HhvdxJ0Hl3D99jlcI9yv3fye6vwcYf6dKmk8f+md6pfG8E/RFvsNepMvYSj9GkYzbmCckJzOuY953UMs5DzEbMYdzGXS0m9gKvk8RuK/Rn/UR+gMeQ/twb9BW+jvUOTxa0QY/wOcbv7fsLv73+Bq+WN4u/8e3v6fwZ9KPTTxBmKznyBVb4WsEsKcIC+scKWndkVRpSuqmvzQQZUyMp6pFKss4CClUrIcmOpVzdfSPnaCf+/tiUR9vTvVugXB/gR5uVRK3LY0OGB2PAK7K+l4s5GDoxep2JiKw1wfIVvphryEpwh2uwQny29hQ6hbWp6HKWH+jPbY+hIe217CM4crMHK8SqCfQF36w3jdgJP/XXiEPIB3xCMExhkhItUccVk2SNTZIi3fjmrdkcfjjooGPzS0haqoQ6Cu8umzubwRtUUtBOICcA3qosgF7DI7T3qga4tbqPVFT8oWBeySejHMGH2r3BdPShgZwWhQ10oWRZFvbMjgqOTSperl3Ty6AL1ZnVMFdAJAug4qNa7K3bS8qcFU/lSZAezvKnWBqQHk7xohQ6C+hTpNG9SUChUBu2ESkAbsw50pBXal3nfnCdK5EzOA/V2oa0BXqlwpT4F4G7+zWbM9rbZ+X+WNpRzRoNIF6hrYDw75d27l/zSgy2e8A3WVfqH6ZMRxRNuTsQWCc+V5CyoZwmemuCAtyhIZUUaE+k3o4+4S5jboKbNGd6klylPvItb3KwQ6foxwrzOI5XuKsp2xMFGI1/zOg+16bLwsIRAr6Cxq+PkVWH3Je2MuHaMjCVTpcRiWGaSTebzeVVToTdhcbcXOhjQDo9KmoxGIb69Lrp6OTIGcKpmOWaAuW/Uzr5GCunJyBpPzIiWa2kDoX84gFTUui4dIz3iZqCR5dLn2p9dPm4krJj/TKdC5HNHJHss1kUVDXjTjxUwlJgfzMNCRhtaaGJTn+yMn3QVxPGehQcYICDRCUJg5ohOcqNZ9qKRDkF8UjdLKJII9Gy1U7DJ5SFS75NgnpqnGZ+oV2Men6DAIdbEpqup3oT4+Xo0xqZ4ZLlZKvao2gTCmUs+VgVIqdb7OLopAYVUiqlqy0T7IqGCqHhOzVOu0yZlGfn4DBoeq0dFehIZ6HcoqUlGgj4MuTwZAIxCX5I/QSFf4BTvAJ8Ae3oEOSo1HJvpRffshOMqbMPdGaIxsNWUuEE+QFZFoAnUBukGtG8AuJkrd9wTo7v5WhLoF1boZ7FyMoa2OdAf3Hl3BzbvnFdiv3xKof6+gLopdIH+C9B/8oDXyU3TGfYW+5HMYSr2IkbRLGM+8hqmsW1Tqt6jUb2A6/SomUy9hKu0Ct2cxQIXeGvxbNPr9DI3+P0NNwK+QZPsjeNz/77C6/v/A9tHfwdPpN/D1+Qie/p/DN+J7RCTfprI1QmaRLQoI8+IaT5TUeKC4yh0l1R6obvFH12AsT2w2FhaLsCJ9StYIISr1XWmgtE6VSgjKNOq+3ii0NPuiqtIehVTr+bkPUVLwDA01dhgbCsHWcgaON3Q4XM7E1mwyXgzHYKghEOWZ1lRPt+Bh/z3sLL+DldV5mFlfwDPaI9pDmwsEO5W7/WU8pWI3crgEc6p26eTo5HcH7sH34RX+UDX2Ck8xQww/L15ng+Q8W6p1gbonKhv8Ud8aijaZCTiUSHWRjVnJl0snxTmq9MUKNbApJq8N6lxMWuf+pVKXv4mCl/dW8/hr1FZNNuJr6fOiLRhdy9C7hgDXKltkq1kNIS/q3NDjpUUN2MkqPVq3QWkjS6AT2NKxTwO5qDXNtJQHH2oBqqhDKnVtMJGmgGEAOSFyYir98ray4iSkl5BdQf3UFMy5PdieVKYp9tl3TH6W90wQZITQ7iBDfYb7BNOhpBEI4wOB5H4Lv6OR39nAbRONaphwVmkBgkyzLvU/+wddaoaobA0VMAagnx6DNlZwdNiLY5r8v4BrbaUVVaXhyE51Rk6yHQrTbZGf+AzVWcbor7JHX6U1eiqsUJX1EFnRlxHp8y0CXL5AsPcF5GU4YGIoF0c7bTjeayOgawneWn5uAw4OGuhgpRomn1BKxdBAIibGMrDE++Ul75H1ZV6/1UaCvI3ngw5IBrPXWugYGgl7OrJNDfb7AnPCXhqHSdrIEFWJoxIHJxOVpKZdlUFKEzZlPP8y5sFoSgai5fprUJdqF8PgqAxSi6on/Pc0lS6tiFVVkLomAyr9siO93Sk6liZLMTWQh6HODLTXxqBUR5Ueb4uwgKfw93oIf98nCA41R1ScI+JTPNXqQpm6UII9loo9BfXNOVTsBHtvkao/12Beg/GTZl1TU3Ua2LmdmqzF5ESdSsNM8/X0ZBUVewmVeg4qpPolPwipWX5IzQ5Aem4wMgvDkV+RiEp+RzudxoAMtM42Y2pOVHqzGnQdkuXvOkuUUi+vTENhUTxy86O19EuSLHThDv8QB7j7WhK8lvAJtqfaFii7wy9c0ijuCCLQg2M8EZnki4TMELWGaTL/PzY1QEE9IsEbUfybQbEL/EOo2P1DpTWvHZ2FLbwIdjcfSzi5mcHG7ilMze/h0dNruH3/Im7c/f5EsZ/F5evfKrt178Ip1FvCP0J71KfojifYE77BQOIZjKR8j4n0S5jMoKVfxHjKOYwmfoOxlG9pVPWxH6GZUG8I/AVq/H+KPNd/RZDx/4QDoW7z4G/hbPlT+Hj8Eb5+nxHqXxHqFxCedBfxWUbILrZXQC+v96F5o5RgL6l1J9T90DkYjUnpif5cj+WVMsKqmjCSCTGyCEEDQcgbhlDv6ZGJGf6orXKCnlAvyHuM0kIj1FXaYLg/GJsr2ThYz8P+Sg52FjKxOpGMqY5INOrdkB71BP5ul2FvLVA/CxPr7/HY6ns84Ov7tAd8/YhwfyKq3f4izKjYrd1lUtItuAXdg2f4A5VTD0um2siwQlyONVIKHJBTyoijho6mKQR1bRFo7ohhGEmlPp6DWbXwc7ECuHRSNDTYOoW6BnbpgW74nSx2YTAZX5Cui5KSkq3Upi8/p0LnAy+TPqQ3ujTn2lwXk3EIbgnxTVkIgaaadEljKYJhd9swGCoTSqTPipS6UZnTNJBrudN3bZ9q7YAqTpSZVvKnzcAUsMsA3K5AUeXTGdqLahNF/RbqBDJhINUt70L9QHqZi+JjSC92sMXfbRkAP6HsgKpQgH5IqCh4yCDfW0ifQv1gn1DfexfqfI9AXcH91ESpGmZhaukbg70LdTEBPZX9bjvVeg/wakhFSboMhtsBDxEb+gRZcSZIi7iD/Pg7aC00Q5veFI15FBjx1xkR3oIu8T50SU+RFvMM+ZnOGBvI5fF14DU/b39brgX3dbeZzoPXZKdRDZ6PSf/9gRTMTOUQ6CVU6RW0SmzRYe9tNfJcNGOH13ZDevm8qCXUZeC1nZ/XpUGdQN/n9RTToK6lk1SlygGBLhOWDkShSx95KTmVMQuJgmRQVBsQPYX5acQmUZKhZ768X/Lru4S95Pf3d/gd/O4tyekv1WF5ugKzQwUYFahXR0HPc5YYboYgr/vw9biPQH9jRETaIibOBbEJssCzN8EeiOy8cBSVxUOm98vAaVtXPmTFfylzVC11CWwD1BXYT6A+RbU+TZuR341X0SnqKfjSUFwSgXQCPT7VE4npPkgRsOeHIa88ARVN/Pz+EvTz/zWoy8zSFjqORgyP1KO3pwItLQUq/VIk6ZeCGGRL+WJqIKLjvBEY4ggnD2Nlbn4WJ4OcjvCm+Ue4KqCHxnkhmspcqmPS8qKQmhuBxMxgxKUFKrgbtgbIR/L9YXQYwREuCAxz0pp/eVOtu5nCwckIltZU6ya3cf/xFYL9glqo+vrts7hy41vamb+EenPon9EW8TG6Yj5Hb9wX6I//EsPJ32Iy7SyBfhbjaWcwnPgl+mM/wWD8ZxhI+BQdUX9Ec9gHaAp9H6VeP0G0yV/D9ub/BbO73Br/C1zt34On55/h6fc5vIK+Q2DUVUQk3UdchhFyih1QVueFqkY/VDYS7HXuKK13RXWrD71nOKYI4aUX+YR6EaTWWtIGMilG1ObKizJewGz0dkeivTUA9TXOKCo0RWG+MUr0ZqiusMNAbwhv+lzsrxdh/2Uh9p7nY2OG6r8/Ed3VAchPMkeI9zVC/RuYW30NI+szhPp3BPq3uGd1RoH9ofV5Qv0ijKnYzRwvwdrtiuq17hooKyDdV1AP5ecoqGfbIE3KGiu9UFIfiOrmCEI9Ck0dsejoTcbwqMwileZbhDrB/S7U5bVhQYu3Cl5WnF+S1Iz8TjPpjS6/X1mWiUai2mWikaywI+uLNqqxB0lVbcksv5OFLrY3CG+G7FuyVWE5jTDfJQCkqsVQnqiVKBLohLCC+Nsc+InxIT4QqBLsUnGh4KpUsCh1MQEkYU5o7KmOhgagG0CgwUCZwJ2fqUwBne+TvO2WwRgZbNMREDBiqi+LDMbRUYhCF8CKGaCugb2VJmAXxU4jiE+hLsb/VfsscOPn7ct+yT5qsFPpFjkGcUo8nr0DqvdDOUdSF16nHOLRUR/PcyuaGxNQWRqC9voYjHQmokUisxwz1OmMUZpyF0WJt5EbJyWN7pgbTsDSRDYm+zMx2p+LlYV6glerhRdlLWkdcRx70lNlqxlLjELHRrJV69352TzCvIwKvYJWSpCX83+rsbdJkL+sxOqLcqzxXtjidRcFvy/XVl1fXg+eL1UVc2KGtJWUiR4eCtDlWtBxSpkpnauq5X8H6oaxFFHustWgLudNUja8Zny/qoTh7+XcyriDQH13nc5pleeMYF8cLcJYRzqaSkKQE2eDaH8KKdc7CPB8hPAQS8TGOCEm1g2RMa6IoMUkeqpuiNKrpbQqQfVAb5XOiydQl5a6GtSrCHSCfJqqXLaSYyfMZ6cbaHWYHClHf3ce6mqTkJcXhMRkT0TFOyMmyR0J6b5I0XF/SmJR1pCJ5u4i9I7WYHiqAWPTTRilSh8eq8fAYC26u8rQ1JSHioo06PWaUs+SRTIIdem4GEil7uD6BPbOj+HkaQKPAGu4B9rAkyrbP9IVoYR0OJV4TCr3ISuMUI8m1KP5/ZFIVotUh3F/Qgj1QEQmiGKnxRHuUi0TJZOUJMXjCHcfKzi7m8GFat3O4RnMLO/hifENgv0y7jw4T7CfI9i/U6pdQH+C9B/8oCnoD2gL/QhdUZ9RgX+G/rjPMJz0BSZSv8ZE2tcYS/0SA/GfoCfmz+iK/iNawz9EQ/B7aCDQa4PeR6bdP8H15v+Opxf/dxg/+J+E5S/h6voHuHp+DA+qdP/wiwijmolOfkRPZYqCEmdUN/iiriUANZJCaXJHebMbqju80TYYgqnFNDx/mad6Um+oRQaoUnYbeSNJYyppGpSLkQHpMx2KpnoPlJfaolhvqayizAE9XcFYeU5VtFmBw41KHPJ/dhaLsDyaiaHGSJRl2SPC/wb380uYWX0JY9uvCfBv8cCWQLc5gwfWZ5VSf2Z3GaYOV2HmcAk2VPaOfoR60LtQNzuBui3S9a7IrfBGcW0gj4dQb41BU3s82ntTMDicwxuykDeftki0Bm+tt7kB7GJarblWb66tVCRgL1X2ghGKrFwkE4vk9+q9/N9TqDOS4UMlAN9apwrfoApX1oOdTYbiMqi2JQpRlJwGYVFyGtQ1oO8KzAlemYV5mvfWqk9karymlt+FOlWvMgE5gUxQalsN6PsKAgIQmoBEjJ91SIDIZx0Q3lKet0/bpTLU0gaSPhAwUXkykpDp+mKG9Mkp1A2/6+LnC9g1UzXnu518Le8xAF1SBLLv4qzoYOR4FJwkijjZb+WQ+P2E+d5hB/aO+Hmy3ZUIh47igEr/cJDnWlIn7XjD9+O4Dy+nc9FT642GAisUJtyBLvoGsmNuYbovBtit53u6gKN+qvNhHPP7DgSavBZ7Al5+rzgXqSha47VbWKjE2Ggexgn2xfkCwrycMC/Dzlox9tZLsL9Zim0Cfv1FCVao6kXF76wzQlFQ71D7Jfl0DeoSdWnjIW8HRUWhH/L87zMiUkCXBUHG+Z5TqMt7DXMCNKhrYNegLikYyb1r8JcI4Fjy87tyX/E6bPKciYB40YCFET0Gm5NQneeD1DBTRPg8RKD7XYT6GSEmwg5xBHlklAuCQ+0RSAuLdkYsAZyuC0JhWQyq6lP4/OSo9rkyKWl0vILPkKRfCPUZgny2FjMK7AL1WszONhLq9RgfKkU3/6+yIg5Z0niLQA+Ltkd4nIDdizANQnZxDErqGA106tE1VIWBsTrVMmCQQO8frkFPbwVkBaS62myUSoOu/BjociORIfXoyX5U6tKcyxZ2To9g43gf9m7P4OJjDhdfC3gQ7IHRbohI4fvSg5CQGUaIRzFCiEWGNPmipRfEIlUXhfi0EEQnUfknBSAq0Z9A90ZopDbr1DBRyS/ICd7+dvDwsYaTtOa1ewQT89t4bHSNYL+Euw8vKLjfvn+eSv2dksZ67/fREvgHdIZ/jJ6oj9Eb/REGYz/GMBX5SBIBn/gx1fufCfU/oiX8A5U/r/D9Bcr9fo0C958h6tlfw+7K/wbzO38Na/OfwcXlD3D3/gzufl/BJ/gcQmKuIzLpAWJTniAtxwIl5e5oaA7kRQtEQ5sf6tp9UNXhhZpuQn0oBJMLyXi+quONXkR1zht7p4Y3kxZeb66LUtVjeiKNijwKLVT6NZXOKCuxRZHeioB3QFdHCBWxjjd6DV7tNuF4ox57VDarE7mY7EhAvd4DCeH34ezwDSxsPoeJ/dd45vAtHjl8hwf23+Gh3fd4bHuZUL+moG7heBk27pfh5HcD7sF34RVmSL8Q6plWiM2xRWqhM7JLPVFY5Y/yxnDUKqgnUqmnE+p8UCf0VBXSmrQIS/MC5VOoS0pFavBlsFOgLjXn2kCqrC1ajCU6pOfPi/BCliPjA738ohTSIU9m2p5CXcYcOjSIbxDUG4THie1u8QGUvKgAlA/8gVKo/B1NtbIl9LQBTQ3qUlOuZniqB18DuyhrA4w1SGoVD7KVz1OzN98xlXIReJyYCvfFTqAutd/7ap+kbJAOhg5H0kLSomB3u5mwaeb3iuqmCpf2tieq/Oig6x2wG+Dew/cQ/lTnhpmhh2J0ONq+0hGpfRdnJcc2qUxr7iX7K2DnMSioi0rnfhzyO487cXwkn0fQq0FXSTf0E84DhPQgYT2ApZEcNOidUJJmhOyoW8gIv4Gk0OsY64rG8VYDXovjUakfQl1y2Dw3htpvldYS50JbX+/G/HwN75FizE4V8B4vIszLqMxLsbfBiJMm242VArxczCfUC/laoM97e1Py6pqz2WUk8C7U1XiIuhY0yZ+rxULk+LXKIllMWlW0qJJFef+7YJd7RCIaGs+RRDjKCfLvAnVpG6Guv1TZbLXjYL0Ve9Kvfb4acwO56GuIQ5XOG2nhZojx5/Pi8wRRwRaIj3JETKQLQkPsEUAIBgTbISTSCVEJbkgmiHOLItTi0nXN6WiTFY168zEwVEyoVyioT88IxKnOZ06MCn1eoE7FPtxfjNamDJQURSI11QuR0Q4IirBFCL8zKt6TojIQupI4lNZnoKmz6BTqYw0YGKlD72A1OntK0dKUj5rqTJQUJ/4HqEfFesCP+23n+BDWDvdhR8Uu5YfOBLtnkA2C49wRkxmEJF2EUucC8uyixLeWqU9Ael4MlXoomUjwcxuTTMUeK60E3BEU5qpmoArkw6O9EBzmBh+C3d3LAg7Oz2Bpcx/G5reo2K/h0bMreEi7//gibtx7Z/JRjcdvVY15R+if0R3xEXoi/oS+iD+iL4pGkPfH/gEDCfx93B/RGPpblPv+HMXev0S+58+RZP3PCHr43+B2/6/hZP4T2Nt/AAeXP8PF63OGJGfgF34JobG3GGIQ6slPkKUjeKu90NQShGZCvanDH41dBHu3D+r7fNA+HITxuXgsrmRibUOP7e1y3jyE+oE2ELa9WY2XyyWYn8lGf080oe6Leoa6ZSUOPPkWKCt1QndnBC9wDhVqLV4xHD/abMAuQbnOh2WhPw2dNYHITjKFj+dFWEkvGIevYOL8HZ44EegOVOl257XBUtsrMKZat3CSRTOuwsX/JjxD7sEngqoj1ghhKRaIyrZBnM4OqXoXZBHqBQL1BoF6HFo6ktHVl0mo51NpCNSLMDet5dXfhbqYAH31pbaIxUtpi0BFLvCWXtXygL94wUhjuZggL1bH/5IP9Eu+V5p2rckMQipITaETkJtUV5t8SJXxIdwSgPLhJkQP+EAK5NRsRKWsBWZ8LfXkBwIYefAZmqtacWm0JXXlU/yfCUJ8jDYKmTp/xP+Tiocj2oF68AXkon7FTtQ5/8dgR3QUx/xs+X9xDDJTU6UIqM4FRJI62NmWRSdq6MSrCZhawqOen9XAz2qmQ2ihtRHmnTRR7JKK0aIFUeNanl9Uo7zm36juNacjUYVAXb5Xcvka0DSondTA/weon5Q87oljaeN7ZVYtox46HvmsIwLvcLsX4PcvjOhQnmWDdOnrH3ARySE3kBx+F9MDqXgjvdipYLfWOnhtxPlpKlnWRd3elJy0nCvuA0G7vt6LxYV6LKi++BQgK1ToVOkH26X8riIcbBVid70Aa8u5WF7MxspiLqFO5b5WrcC+IzNWN9vpICXa0aC+d1K18ta5yuLaymRNVlmNSjsHsh87vEcUqJUzEJOyR+4zz8sBIxRDOwIlBPh3bZFqRhyi0nl+9rd53tZasPW8Hqsz5YS6DiOtyWgqojKOsaajM0VsoBniwvi8hDsgLNge/n5W8KUJIANCbBAa7Yi4FA9k5QWjqDya0byo9Sy0dWWjd6AAYxPlmKRan5muwdycgLwec7MNars014DZiRr0tuejvioZ+bkhSEz0QGi4HT/bGsERDmSQBxKp1HWl8ShtyFKtArqGqtE3Wq96q8sSd939FWjvLkZzUx5qa+gcShKQnx+FXAI6M5NQT/JFRBQVdIA1HF2eUKk/INQfU6mbwM3fAj5hdghP8kZSbjjSC2ORpY9Xi2fkl6Uit1RWSEri7xKQSdCnUsEnZ0Wo9gIC9ugEf4RKO4FIdzUDVSAvYA+RVEygHbwkFeNqBFuHR7CwvkvFfhNGZtfxjPbE5BruPrl0CvVK91+jnlBvD/0YXZGf0P6MrvDfozv8Q3RHfkj1/nv0xv5RpV7qg99Dsc8vUejzG2S4/Bwhz/4nvB/8DXxM/xWO1r+i8n0f5ra/h63LxzxIQj3iKoJj7iAs/j7DjMfILrBFRZ03Ggn0lk6CvcsfTT0+aOol6Pt90DHsj5HpKMy/SMMqb+Ktbd7chPqeDILtCtSl4qOU3lmHXqqhpjof1FYJ1B1RkGfFrTM62yPUYOr2ei2OqPgONuqwS0huzBXi+VgGBlvDUEIYhwffgD2Bbm7zJczsz8DE8SyeOnyPR7bf46HNOYL9Ap7aX4Cp00XYeFyBo/8NuFKpe4Y/pFI3QmiKJaKz7ZCgc0I61X9OqS/0VcGobIhEfWsCWjvTCPVspdRHxgowOSF5dT2Vt6jtcpVmMZgGda35lmxfvpS/l54oc5oCOsPul6LSywh2+R8tp65BXVPqUnq3t0VYbvKh3iK0T3LVAnVRx0ppS+pDygwJs10Cfe+Qr0+Avn/y0KvFK1SXRZrMAlWdFAWIorapevn/h3QKUhWi9WLRYK4GQBXI5b2y1SYRqeXuCK8jwl5Uqxq8UwO0BLrk+KXfzLaMndCJ71Ch7lbw86r4v7Xcnwb+bxOtldZJI1wV0CWFwc8RIJ+kC8Rkmr9UY5zm0v8TqO9O8b2STybU5RxQicvg6P6+AL2FION9s9vI/W3F66Muvpa0Rg9eHQ4ppX5IeIKOZX5Mh6p8J+QkPEQyFXpK2E3C/QYmu5OArTZA3rc9QpsBNnkOX45ibb4bm8t0Pluj/CxxfiOQ1YhWCERx8Ku8thsved9vlPKaEeo7xfxuCpwNmbCko6PPpqPX8X1F2F6tIuzrsbvRwusslTGSZpOUFq8Jj09bZlADuCH6ktfHAna5PlKeKGWLmxItEdJvU2A8Zh6vcpqqYkbONUFPR6lNQpP0HeHOcyy/2yfcpbxyU/r3y7yKIT1munPQWRGJ/Hh7RjCWSAyyQFywFaICrBDgbQFPd1N4cuvlS4XrawS/EHOCzBFpVOsFpeGorEtQqx21dRPqgxRGk2WaUp8l1OfrMU+Qz4lCn2nkc9WEcQK6tS4L5QLTFH/EMhoICrYhEPl9hG1ovBviswIpvmJRVJ+Ous5CtA2Uo2u4mlaFjv5ytPUUU8Hno7YpCxW1ySgqi0F+YQSVeigyMwKRlOCNiAgn+PpbwtntGeycH8HB/Smc/czgFmgJ3whGBGmBSOM+ZFPl5xQlIb80FfryDBSWpSO3OBk5+kRkFcQjIzfmLdjj00MQleiHsFgvhMR4cuuJ0BgPBBHo/qEO8KcT9Pa3houHCeycHsPS9h7MLG/DxOImjE/MyOzWKdQLnH+KCp/30ESl3h75MdrD/4TWkN+hLeh9tAd/gNbg9wn9X6Eh4H1U+b+PAq/fIMfjPcTa/Awut/8K9rf+Ch7mP4OF6S/wzOK3MLf/M+zdv4SHrPgfeRMhcfcRzps+OvkpckucUNnkh+buELQPhKC1159g96C5oa3XE12DvhiaCMPsUjJW1vOxxvBzXRZw2GnkjdSiShwlJz05wfCuO4Eq3Z8gd2G45YxivaPaNtYHqAUHNteo8Pl/h9t1ONysxN5qER+oLIz1RKCmyB6psQ/h5XYO1hZfwNTiazqjc4T7BTy2lgqYM3hsR8g7fY+nhL2Jy3lYel6Bje8NOATegXv4I7VYRmSGI+Jz3JCa702PHIji6nBUNcWioTWRSj0VHb2ZGBikahnLh0yoktYAslqMgFqgbbBVQlw6KRpA/oJq/Pl/amV4/lwqaAj1F6LSG07MkFdvJ9i7CACxHioweVj54KkHnQA+AbuE47sE8/aB2Ah2CNsdQn2HAJa+6Fo/9AUCdZEAlX7o84TgDIFLGDJkV7XKkj4QwJ+E9VqbW20xCuUYaNLvZVdSOJLSkdBfDdJJVCCRggyuEiJqcLINu3vV/FwCbFesjFZOmFYqsBvKFbXachlg5P/tSekhj00pbUkfaWboiKhV4kiqyQB1Oh4FdsJ8l8fL87AjQD/i+7kPstrTLoWDOJCDPRnUrMQxBcXr/SYCkHBnhHDAiGL7ZQthTFi/7sc4FXl5PqPEdGNE+51HQsBlJPhdxXxXEt6sNOD1fCOtF5hjpDI6gBft9RiuycfKKO/L1X6q+UF+vihrGdSu4/Wr4n1bym0xr10Jz3cJj7OUx1GCze0CvFzLoVPX8T7Jx/pL/o3/c7TVSuvAvlzzlz3YWpXqF1nIYx6vjhdxxK1chz1eu33aEdX5kZwL3hMymWlnvYtQp9JWTqGDr1vpaOnYdttpHTwX2niGoc7d0NNeunRu8hxu8p7aYnSgFrJe68TGUhOej5RhWlInZVEoS3CBLtQaib6miCSUgt2M4O3yDG4uRnDzMIWHtwncfZ7AN8gIEdE2SM5wg07vj+LKcNQ0xaGhLQldAzkYYwQwOVuN6fk6TM1KWaNMQCLMx3lOB6vR01bM5zoZeSkhiJfGWQF2KhLw9DGDZ4AF/CIdEJHqjbTiKBTWp6JCFqXu1aN5sAwt/aVo7CpAQ1c+ajqyoa+LRWFNFIqqownkCOQWBCKTziY1xQsxMc4IIMCd3Z7CkebgaQQHH1M4+VGpRzgjloo+g2pcV5KKvJI05BelKisoTlOWp09BVm48nVckkjLCCPQgxKUGqgqYkFgPstIbkck+dEIeqnY9kE4kMMyB58eG58lMDdBK2sfchlC3vEGlLnYdRuY3TqGeaf8jFLj9HJV+76Mh+A9oDqEF/Q6tgR+gjdZMmNf7/RYVnr9GsedvkO3ya6Q4/QaR1j+H59N/hqfJT+Bh/R4szH4LY6sPYeH4KQ/0Wyr1CwxHriM49h7CEx8hJs0IeeUuqGoNQKtMBhoKQ3t/IFp7POkh3alqPdE35I/hiXDMLqZiZa0QaxsVWJde37JgA28wqeyQ+uzpSb1aLq6hLphQdyPMXQh1JwX1+lo/Veu7TtW7v13PELYGh1tUfut63nAZmBoMR3OFM3QpzxDsdQmOVt/A0vwbWFh9D1Pr83hkcQZ3zb/GfZuv8cCBcHf8DkbO38OMat3S+wZs/e7AJeQR/GIJ9VRCPcudoZY/Q6wQlNdGo64lEc0dKQzj0tHVn4WhkTyMTxZiUjo0zuViaanwVHmfmEBdZoS+pApXYGdo/YKvX6yUnxoV3AuVc9fKGbUVjTSoS15d7O0i0huE+4bMMOQDqxSYFpL/r6C+Tdhuv4X6LB/ad1Yu2hNbIBhkcWgB+7SC+66E7pKnVn1dCHS+3iVMRAErVShQ39fepzo2KqgTJgJ0qZIR6ArUZXLQYTvfQye8W6KU6SGhfrBXcQp1qUP/d1DX6sm1MYEdHosyfvb24SCNv/8LqGsRisrny/Gr/aAzI/x3qLhlCv3uLtX5fiNe0Y53anC0Xcn7hs72uR4v54uwt0a4E+qHBOAbfvebwx5MD2WgqdwL5TpCK+Qq0kKuIyPwFmaaorA7UojVdh3Wm4qxXlOJKV0OOpKi0ZObgI2hOrxZ7we4/695Xx/u0JHs1vE6VfJ6lRGqpRQxxdynEt77xYSnHmsCdar15dVcRmwFjM4k316HY4H6BoG8JlDvJlgl9TKJo4N5HB+JU57j5/BabEvNP38vaSDJl28xQlL3Cc/pFs//ThvvD0Yq263KDuloFNgJdQ3ocj5PgE5Hus17aJOftUEHsc7IYEsGgaW+/WUHVqZqMNuTj/6qBNQSpDlBloh1eYxQqsxA5yfwcnwMF5qruzHcvIwIXv4t0hLxyU4EnRvSdV58noJQ2RiDmuY4ir40ir1igr0CE1TqY6puvZ7irgljw/UUeBVoqctDmS4emXH+iAwiCP1sNaj7MioQFU2ohxHKyUXhyGtIQXmHDrU9BDnBXt9diOrWHFo2KlrSkV8fhdzaUBRUR6CwIhTZ+X5Iz/RCSooboe6AwEALuHO/nWQBaU9jOHgT6lTSvlFuiM2SRTMSqMiToS/NgL44HYVFUu9OI9Tzi1KQnReHdEI9mVA3TEyKSvZFWIIXIgj0yFRfhCR4ICCGUI92hl+YPXwCreHBqMbZw0hFCFb29xTYTa1uK6X+1OTqKdTTbX8InfNPCOxfoVrAHvghof4hWoJ+T6B/gAb+rs7vAxS5/Qo5zr9EquMvEWHxE/iZ/Bt8LH4BXwLdxfI9WFv9nl/0MWzdvoKT93dwC7gAr5ArCIq5g4ikx4jPNEFBlStq2gNU6WL3SAQ6B4Kp0H3Q3uuNnj5f9A8GYmQimlDPxMpqCdZlIs2mrJnZzhtTely0M0ytw+xUiWp41NQQgYpST5QWuyqgi9XV+GKgL17lJfcZ0h/sVBPsfL1RiK3lTCyMRqOr3hMlOeaICroBNwdR62dgbnGOnu8cHgrUqdzvWNNsviHUz8LY5SKhfhUWXjdh7XMbTkGP4BtjTs/viLgsN6QV+CKvjA6G3r22OQFN7clo60pFN/dxYDQXY5N5mJjWYWY2B4uL+W9z5Aa4C8wF6qsvBezlygyDoctvrVrZynItVboAXUDedAL0ppOyxtNyRsO0cclZy2QUSXdok0Ukpy6qdkg9nDt8OP9Sqc8SbrKgxSKBuEhIy/YU6ns7muqT1fjVAs58qKVyRg22SUnizijBIQOjhLikdCTFsC+53ZMBO8JX5WgJXm1FIwLjQMAhalzUuZiWftmX8RRRzar+vJn7bJjSL0qdUYiCOu3kWESlbx8O0Pi3Q/lsqU03VMBoxy4Df4dHIzg65r7y79oKS4QXHcbRQQte8bte7TTgeLsa28tFmB1OxzSv4+ZSPZU1QSy200vrxOpMMcY749BV6Y2yVBOUJ5ugOtkcc/WRWG5JwURRJIbTQ9EfF4IaHxcUulmiLycC++M1wHYfod6D1xQsx3sN/O56KmLeq3sUIzwHSqHvFWN7m2Jki8p8qwCrW4V4uU5nsVaMrTWeo836t1DfJdS3ViUNMshrINETo6XDWR6/rP/KyIq/O1IOl1DelZSX3Ccyu1ib3CeloAJxgfv+DhX62wokKv89zTlqK0vJ9R7HNiOzTW4NUN9UuXh+9mYP1haasDBUgpHGNNRn+SHR8wncn5yD3f1vYEUzuf8tzIwuwpWg9wswg6//UwSFUcnH2iAxzRVpOV7ILvSFvjKUkX08mnuz0C/L3U1XUxzVEei1GB+RbpB1GO6tRntjAaqLU5CXGo7ESE+E+FKle1vC24dAp4L2DLaGd6Q9QpI9kKwPQ0FDKiq7chXUa7sLyKRcVDRloqIxA+WNqdA3xiG/LgJ6Ps/6inDoTpR6WqonYmMdERRiSWdBkItKJ9QdfczhFmyP4AQfJOfFIFv2pSQdxeVZKC5NRxEVu5i+VNR6CnLyEyDL3aXI4GtmiJqgJE3CRKUL1MNTvBEU5wZ/Aj0g0lFBXZS6HIurlwkjBAG7KPaHsLS7T7DfwVPja6dQz7b7EfJdfopSKvEqn/dQ5/s+Gv1/R/sQ9Xxd5f1blLj/CoXuv0Ga488Ra/tz+FChO97/J3iZ/wqupr+CrelvYGP7J9i6fAFHrzNU6efhEXSJSv0alfpdRKc9RXKuOU+SK2o7/DSoD0cR6iEEegA6ev3RLY23BkIxOpGgVihfFvUqEy1k4sw2H7zdXt6EXQRaE2Tq/MhQDlqbolFZxgeKar202EWZQL2vO5bvYxgvamunHIfbJYR6AXZXsvB8Mg4Drb6oKrTlDXAPXgS2jcW3MLX4DsaE+iOZgGRzFvfsaXZnCfXzMHa9AjP367DwFKjfIdQfE+oWiExzQny2O1LzeRMWB/AmDENlQzTqW+LR0pmIDkYTvcNU62NZambp9EwWFhbyTqpZTgdANahr+XTNtIHTlyu1VGUGq1Mmi0nLggQa0AXmzW9NoK6BXatRFxO1rk1K6VUPqOSZZUV7pbiobKUP+rtQ35P8+clKRXu7tB3ZSvpFpu5rjbgE6jtbsmjECD+bD7uE8puSy2dEwJ+PqIiPpIROAE7Yav1axOhQCF7VhItQV6aacsmgHEP+PYE4HbGyOloD91mArlXCSE23grqkbPYIbYJdGRW3GvjlZ4ny3qb635EIgO9T1TCSY1emDarKwhJHx/L+Hh5zp3IWRwcdOOI+HG03ErRU7auMiKSnfU8qZvtzsMf7DgTXq3V+3nILlXYbjlfqsDGZi+nWKPQWe6K30A0jJb5Yqo/BXGUk+tI8GfnaotnfBpXuJhRGTzBTFotXhBOokN/stNJRNNMJyoBwLR0hj3+/ikaw75fx2ATqVOUbudgk0Dd3SrC2WaKV+q7TAWzRGRDqh5uEOp+NHdWal9eCTnbvgFETTXO4vAYyz4BRiqRQtvfasMnj3JCZxrI4Co93b5cwZ9SgmVTRSBqH53WX/0twq9WkJDpjFLazN02lPoUtRmDvQl2EgoxpbCy3YkkWkW7LRGWGFwJtruLxud/i2mf/hvMf/Qu+/fMPcfHbX8H4yXfw9niIoCAjgl1mmpoiLsmRsHNHcrYHMvJ9UVoXi6aeHHQPFVHwVWNisg6jwzUY6avESG8V+lqL0UBwFmZEICXWG+GBDvDxMIOHhzE8fLj1t4AHoe4VYYegRDekFIWhuCkdNd35qOspRF0XoS6LYjRkoKI+DeVNaShpSkJhXQyKamiyxqo+BDm6QGRk+CIu3hVBoZIKMYGDxzNC3QTOfpbwCndCRFogsoqTUViVRRZkorQyG6UVGSguS6OloohQl5WRdIUJyMqVNr0nSl1B3f8t1MOSec7iXAl1Rhy0gAhH+IfQUVGte/K7XL3MGCWYwN7lKWwcH8LC5h6MTG+eQl1n928odP45yjx+g0qv36LK8zeo5mvZVnr8GqXuv0ae8y+Q5/EBEgh0v2c/hOO9f4Djo3+Fm8VvYC9Qt/gdrGw/go3Ll3D2Pstwh0APvapy6mEJ9xCXaYT0QksU17mjvtMfHYMR6BmhYh4MR2dviLLu/lD0DURibIIP0bweL5arIesubojilNI3GZjZ6iXs2lUvlLHhPLS3xqKqwpdQd0dZqRvKy9xQW+uLnu5oKvpCwqYcRzulVOp67K3nYodK/cV0PIY7A1BX4oD0+Cfw97wKW1kwgwrdyPocnticx2P7i3jkdAEPCPQnjhdh5HIFpm43YOFBqHsL1J8oqEelOiGBN5/k1LOK/FBQEYzy+gjUcr+aOqROPQk9Q2kYHE2ns0rH1HQG5uZyoK3oVEjjcRLsWl6dSl1WK5Il6AjxNQJ89aWsMdqgmVpztJG/F5g3K9uQyR60zbVWzU6gvr0pE44E7KLYZeV7govKSyv7k1BactmSAhGwU2FTTYv62pV8OKF+SFV+uEeQ7zB03xaFTqDTDvj6QHqybFPRb/IB3+TDLoOykr9fF6jwO6RKhEA4Zrh+RNO+T+rZCQkxAlxtT4Au6RipsFA151TjUu1iMENZo1Sh7O1QRaoFoUXV06TqQj6bJor7gIpdvkO1Aj7gPSOTiPa1RTBkIWnNtEHPA4G9ahVMsUBHccj3SWXN/mYj9lbr8Iag3J4vx0w378XuDKyMluDVSjsgjmu+CaujBO5sNd68qMPeVAGW2uIwURGIiVIfLFaGYKEsFGPZ3miLtEKN5wO0Uol2hJiiNdwMWy3JINkBXuM3G3VU6wQzo5G93WoelxihfkCo75VRyBRheyuPENdhc1PPiLWCqr2STruK576OYqWREQUjDF5fmdikSkOlqogOTnPW3PK5kWoWAbRS3ft09vu8h3ZrsbrNSHinDlu7jTwPmtNUjcDkfYS0OAJJq0kjtj2CXKXf6OB3eS/sMaLbFbAT6hvbI9iUlA6/U5zrJiPqZXlGO6lUU1zhZXYO9779Ka58/E+4+NE/4uvf/Xd89v5f49uP/gkPb/wRbs43EOD/GFGRloiJs0N0gj3iUl1UL/TcknCU1CRQKGWho0fSrjLBqAz9HaUYaC9Dd10+avITkZMYgOhQZ/hTnbu6PoWL+1O4+ZjCI9AC3oSwKPXgJHekFUeitDkLdb2FaOguJI/y+bzqUEWoV9YR6owuShoI5ppY6KtioC+LQq6snKQLQroslkEFLYOvjnTQtq5PFNRdA6zgE+mKKAI6m/AurtWhtDYHFTVZKK/KINgF6iko4t8KS5ORq4+jw4pCao607A1GUlYIYtMCVFuBqBQ/csUPoQleqjxSa9vrhuAIqvYQScPYEex0KoxEHN2MCfUnhPp9SP36CdIJdZt/RSEVeKnrr1HmRoi7/hIlhLxsS6nOSzzfRwGBnu32AcLMfwrzK/8Vlrf+Du6W78HR4n3YWXwAW+s/wtzmz7B2Fqh/D+9gAj3iJlX6HUSmPEBCjvR8seQJ86TXDUYXVXr/WBxVbDRhHonuvkj0Dsiq6XGEuvRKKSXs6rC+1o4thnMyJVlqbrepQtbXuiGLREyMFqCzPQ7VVX4oK/NAebk7yivcFdS7uyLwYimXUC/FMdXNwTYBv6ZTUF+ZScRodzAay12gSzNDaMAtONidg5kllbr1eTy1vYjHDpfxyPEyHjjI60swcr5KqN+kWr8NS887cAh4DO8oC4QnOyI2wxUpeV48Pl/klwdSWYShuiUKjQzL2/sSCPUkDIylYHic4fgkITGbhcWFXNXr4/kSoU7VLr3QRaGvywLRhLkhR74uAFdGiMsiwjSpdFFtVmnyWsoZpZ+2UuabMgFJ8uqnJn1epAZ8T0JqAk6ZGvjS1LoaaGRIrS3/NsG/T59AXVPme9uaHdAOt6nit6cJPyp6A9TXCQAZbOM+7HJ/9qlAD/l9hzJdX4XzUmvO1wJYgfHJgNs+1bLKrx+OELCi6qnYCeoDvk97L/dXIH6iHmX/1cQiQv0vTf5Hyg3FcchnE+bSsEu6MkpaRerc3zH5eU+pfql04WdSoR/zfLziedlZZhQ0V4GjFUZAk6WY7kjDUl8etsYr8Pp5K0Hche3JGsx1ZON5Vzb2xouxO6LD8+YYTJf5Y6LAE4slAZiko++Lo0IPeIJ6CoG+sMeYSDLHaKoVDrsSCfUCYFXUei1kkpJAfXenhteihvvE7SGhTahv877doBhZe5lDgSMlvtVU1rV01HUEuBQBtOIVz82xTNCSxSqkmohObkfUOJ3ntmz5O1l+Tjo3ysDnHp3l9iHvMTqP1Z0qQr2GYKZa5/mQjps7jOqkbFGb7UugS28e6Zop94I49+0FZQd8LbNSRcFvMzKThbml3bJEYpL2W39ej5mBXFTwXATZXYb5tQ9gcf0DOD34BFY3f49bX/0IX7/3X/HF7/4a18//EvaMkkMDjRAZYYnwcMI93hHpWf7ILghDXlE0SiqTUduQjbaWQnS26NHTpEdvgx5tZVkoyyAgpRyQEZGnlwmcCFtnQt3Vl1APtlL5dP9YZ4SleiO1KAqlTVmo7aJS78hDLVV6DX+urE1HRXUKymoFylTqVXHQV9BKY5FbEI7snGCkpfojOsYV3tJB0eUR7Ah2VZ8eag//GA/EZIYhpzwVJfW5FHd0FPWygHU6FTs/s0yqaegsShOh08ciPT8SKTmhBHowoxJp3xuk2grEqBYCQQQ8wZ5I5X7SRiDcUA0T7KSaiXn62sBZ+sI4PCXUH/wl1HOtqdTtf4Zi51+iyOmXCvB6WrHLb1Ds+TsUe/8B+d5/QoLdr+Hx5Id48N3/AZPb/wA3uz/CyvR9WFv8ARaWf4Sp7SewdvkGLr4X4Rt2A0ExdxGe+IDQe0zomUBXZo2aVqqXgTD0jcViaCKRCjYBfYNxhHk8+gcTMDCYgvGJfMxRJckqLmurAvVeFT5KtYXU0grkn0sj/olCtdJ6TY2fBvRyKvUKV9TUeqKzIxhLCxmEjp43fBFv+EIcbORhnw/HxkIaJgci0F7rheIcG0SH3YeL8wWemO9hQqAb8QZ8bH8ZDx2u4b7dFTyyv0qlfp1Qv02o34WF513Y+8l6pWYITLBFRIoDkrJlsNQLuaV+KK4OQmVTKOrbI9HSE4MOOqru4QQeazIdVgqmZzIxv6DDwmIeFgl1WYNV6tIl5bK+Kn1cDKkVAbcAXKz9rQnE34X65prUqGs59F21biTPGcFugLsGdVG6onjfBaxUMpxAfZ/hOsF+IGVwfFClr/kRoS5Lze0T5PtbhPnWNG2KQOeDTKjvbjAcXyeQpQab37+/1oID7vfBRiOVYxPPeSMdQAMdax2/lz+rqfzSq0XATgBLGkYBfUwzVVbJ3xHuMhv0QHq1iAonlPYI893/AHVxUgJtcQLa7FI5LilLlJa6+zRpIXBI9X90YvJabG+ngWqT+yqtcAn+V1T3r6lQN+drsDRUiM3JSmyMlWKpV4e14WJsE+oH09V4tUD4jZdjuiEJ41WRWO1Mw25/Bl42RWO+1BeTOhfM5XlgLMUOfZGm6Ap5gr7QB5hLMcLzHHMs5FrjuCuKUM8B1k+gvl1Ph8LzJHX5Bw3YP2oi1OsJWSryzSJe43xVn765Xsp9FvgzmqBCF2cpg5nHPBfHkmKSlJTkyvnzNo9nm1GIMjpWKTTYo0nvGCkP3j6gQt+j6t/hcVKtC9T3CHy1Piuj4sMtRk6bdLS8zkeb07yeMzS5HwhybuX1MZ37q91JPl+i5KWEUq7dICMeOmdJlzKSfDldiq6qUKQGPISX0RcIMPsGqRRF2f4PEWl7HvY3f4frn/49vnr/v+L6tz+G9ZMv4e9+DxFBpogMs0J8PIVXPpV6eRKhmISKyjTU1+SgtT4PHbW5aKnIRFVOHHQxvoimgvUm0EWhO7o9hpP7E7LIBB4hhHqMI4IT3amk/ZCqj0RxYwaqqc4rmzJRWU+Y11Kh02mUlMajuCKBUJcUSgKKKhIJ4gTk66Oho6pOk2n9URrUHVyewN79GVz9xWk4IzTZF0l5USioyUS5tBhozKH6z6ZaTyPUCfTyRNWbvaA4Hjn8vIx8qVGXnHqQUuoCdUnBGMAuMA+N91LqXfq2R8Xz5wgPqnUX+AY6aFB3N1dQN7cWpX7nFOoFNj9Fgc3PkG/7M+Tytc7mJ8iz/wUKnN+jQv8QuZ6/R6LDb+H77F9gceO/48mV/w6zhz+FjeWHMDf/kAr3T/xQel+nb2Dnfh7uAVfgH3kbYfEPEJ32BEk6Y2QVW/Ak2aOuzQft/aHoH43BMKE+MJKE/oEkQj2RUE8m1NOpZvWQFdFfvGgg1Dt4YzOkPoG6DMRIz+9lKqrpGT26e+NRXedDmLvQnAl2Z1TXuKK9zQ/zs8lUr7k42tUrO9zKx/FmAfZeEqhjCehtDkBFgSMSoh/Dw/0KbOwvwJwK3cThCp46XqNSv4EH9tf4+qYCuoX7fVh6PIA1w2l7v8dwCzWBX6wVQhJsEJ/pitR8d2QXe6Gw0h9lDcGoaQtDIyOG1l6CvT8W/SMJGCHUJwn1mYUczFOpLywVYkkpdQPUpZJFlLlAW+AtIJcFEKh8lMnrdqxRsa+tSPpF6tM1oKv6YumjTbALzKUPvQb1Vp43PtSSyiDQVGpDVKpStYP8ndSZa5OHpJb7iKH28d6ssiMqNFHmCuiE+f7G5IkJ0Me55YMvPb7XqYLXpEyvTs0LOCLID2WQequG8K/kftUQOvy7SqsQHidQl+ZSMtPx8FCrjtnfJyAId62Ong5HJrsQNNrSejxGSZ0ooBPk4px4HIeE+5HkxFVenM5FeqQfNHOrHeuhKknUTF6LyZwH9bcD/v9umypXfMPvWZ+uwnR7Fp735GN1oAirg4WEeCm2x0qwNpCPnbEibA3lE+jhGCjwxmJ9BLa7ErDWGI55XvuJLAdMZdhjOM4cAxFGGIs1xVKGGbYKLbDFSHWjxBZvukLBNwErZXi1VIrXvO6vCOp9cYLiiI7ofA+bedx1vK4ya7QE26vFdKTVPNaTWbbKeLx0cgL1IxWtiEqnU6dj2z6gMQrZkdmx/J895QjoMOhA9gnx3d0qbO5U8Nmq5DPC6GCrmRFtF17v9OM1FfrrrWG8ZhT2en0Cb3i939CZi73anuLf+VpsaxzYHOZ2iIDntdzuxdFOL6MeGq/VkdTOP6/CbCdhnGSNWMfziLU7C33QA7SmMIpJsEQJX0dbnYH5hV/ixqf/gBuf/zOs7n0Cf+c7CPWhag+xRka6H0qK41BSRODqE1Bekoz6igw00CoL4pAX74cEKtdAd2M4Od+HrfM92NDs3B7C0esJ3ILM4UeoS+VLTFYAMoqp+iXV0pyDUsJcIoCyiiSUlsVDXxiFwuIYFFUnoaA8AXo6kyI6kwIqa50uAmlU0BGEugfVua3TE4rYJ6qU0TvSCeFpfkgrikVxQw4qmqnUG6n+aeVU/iWVBHp5PFV6nOpGmc3vSc8LJ9RDkCxKnXCPzwgm0AMU0AXskl8PjfNUfWHiUoMRlUDlHumBwFAX+AU5wsvPFi4eFrB1NCJ/H8Lc8sEp1POtCXNatuWPkWH+r8iy/Amy7X6JHKffItvtd0hx/gABxv8G61v/A48v/jd605+pHLqJCcMpm09gavMZD+4MbAl0J+8r8Aq5TZV+H5HJj5GQZYIMvRXyK+1QWueC+g5/dFIlD4zFEerJSr0OEOZ9Ayno608l4DPegToV6zpvTqmzltBORt4lr86bb/llLaZnC/g/cahr9EFltSs9rSPKyu1RWeWE5hYvTE3EYmMtWwH91V4xb7Qi3rRFVJWFWJlKx3BnOGqKXZEU+xQ+Xldh73QBVo6XYSq91J1v4ilvrMeOt/j6NswJdCvPR7D2eggb74ew930C1xBjeEeZM6yzRHSGE5Jz3Xis7sgv90FJXSCVQCgausLR2hdNtR6LvuFEDI8nY2I6AzNzOszO5xPseiw+l5p1mfJfo1S6GvRUaRVR5R20Tmww7FfG12+hLlOyqeIF6lrPD0Ja5UPlnBnSMNJql4BQA2EGqFOhUsGqZlx7BqhrJrXcMinleG9a2dGutL/VFPoBVdv+xoSC+d7GqLJ9PtSHG9044j4fEeiHq7UEPAG+WUUnWsm/VxDqUoVEpasGPmXQU5ulKfl01c/7cIImJZBip3BX0QPVn0xHN/Rv16Auat0AdM1kkpDBxHHsH/B7ZMLSCcSP9hg90DTHQnjytQZ1wlEGKwnGN3SKG1ToU028Ps2ZeN6VQ7DnYndCj63RfP6cjJXuFCx3JGCU13iw0BULdQHYbI/AWkMg5opcMZ5hhfEUcwzGPsNw9DPM8/V2kS2Oq+1xUGWLvWonvOkMxis6+aPRdKzxnt+eLiQAqZS3eX1UlNFOpU7nJBGFQHiT0N3g+SSUJaqQCEUcmXJmPB9qnID7L2knqeLZ4f9vH7bR6MzFuVGZ7+/w3G/VUnXLtanmZ0pOnteH0cLhegMB3gbw/gGhDkId64PAKl+vyesRwnv0xIYZXfB3G/z7Wp9KR2GVtk6HsN6BV5sdhH4HzyUd5UYTXvGe3hjKRk+BB3J9byLZ7lsU8FnriDfDaLYDBtNs0Bprhlyv2/C4/Qc8/uKHePrdz+Bw/wv42lxDiPsjRASYIyXWDbr0QORmhqIoLxqVRQmoohVJB8QIF0R4m8Lb+SHsHG7xGb4FCwoxS6fbZNJDuARQfEXZI5xQj88JQmaJ9H4h1BuyUFIlaZEElFJBFxfFID83HPkFkSjk73LpSPJphUVxqlVATnY4kpL9EBzqACc3gtT2Hkzt6EA8jOARxs9P9UNGSRyKCPWyJh1K6xkF8DvehXqBpHKKogj1SKTzuxTUs6U1ryxeHarUunRvNCh1AXtUkix6TRWf4K/aBwS9A3VXT0vYORnDyu4JrGwen0I93eRfkWv7S2Ra/ARpZv+GbNtfINvxN8ikUs9w+z3iHD+Ar8lP8fTKX+HJ9b+Dk9WHcHb8FOZWH8HM5nNYSA8Vl+9g7X4BLv7X4Rt1H2FJzxCXaYqUPEtkl9ihuMYF1S3eVOkRGJpIwth0GsanMzE2lYXRsSyl0Hv70rjNVlBfWKjCS0JLVuSRQVJtCnM/gS6TRNqw9KIck9M5GByOR1tXEGobPVBSYUsva4HichvU1jthcCCIoMzgg16MV/sleL1HZbRdSqVeiPW5HEwPJqCp0hsZyWbw873OMOYszO3OK6gbO93EM8fbBPtdGLvcgZn7HVh63ldAN5iD/yO4hTyjlzZFSKINYjIdkJLvwqjEAwVVfgztQlDbHoqmnkh0DSdgYFTWKuVxT2aqlZCmZnSYW5D0i5Qw8niXDTNEqdaVUm/HpkQqfGg2qdI3BeornQzFBehSvkhoq34vhiqXTgV26YUiit2QdlEqfY/wIjAEYkeHLTRJO0gemgpLwdxg2iQdpdgV3KnOBO47hC2V2f4mYUuY764PKdtb78c+I4qDZULjZTUOVgmJtSpCqJxOQKa5cyuzRPl6h4DfIVR2thq1/SKoBdqq3JHfpS13x2hAbTWwG8of1RJsh1KeKDl2RhlyPFSrolyPlL2jxEWhy4xQ2hFfix0T4GKGn6VBnNgB/1cp9R0Cic5xY7wCc605mKpLxWJ7GnmWjb2pPOxN6rA+lIIXXdGYbQzCdC1VeqMfNrvDcdAfhd2OYKxUe2C+wBaTmeYYSzbCVKoJXuRZYb/aEWh1xVGDI7b5+qDJB/MlLhgrcsNwqR+W+7NwTKd4KFEWbVtSTXS4kk5RKaYtXr+1ep53iTBOUlB837umfs/3CtS391uwRYe2vd/Az6rjZ9IpbFcxSq2k6mZUwOtzyPvtmMLozct6wrmZYKZj43V8s8ztEs/rVAN2R6txPNOIN4v8/Qva8xa8WWjE8Rw/b7oCexO8tuPlOKTtT9Fpz1fhaImOY5mOfZnfscjnbaEUx5OMSOtCURvxCCmWnyPV/BNU+17FQIIRBhNM0B1jgqYIExR53kG82Xfwuftn2F/7Hayv/x52Dz6Do/FZeNvdRCThnpHoiTJCt6YkHhX6KBRk+CM5wgHBnk/h7nQXzm534SApUodrMLFl9O16Hy6+RhSajKjjXJGYTajro1FYkYxSAr2E2+KyRBQxCsjPjUAuFbMuV1ZLEvBGQ1cQrTo05uZGITMjBNHRHnD3NIel7X0Y29yBkd1dWLo/VVCPzAgk1Pk51ekoqc9itJ6F0po0BfXSan4PwZ5HqGcVRSCzIAJZ/A5R65J+EbBLv3WphJF2vIZVkgyvIxP5c3IQohmVhEa4K6irRTr87RTYHZyNYGX78BTqSUb/ghzrXyCNUE82+zHSCfhUu18h3uaXiLH/LQItfgnbe/+Eh1f+GqYPfgwnu4/h4Pg5rBxoTmdg6XIOFq7fw9bzMtyCbyEg9hEieUPHZ9HD5lohp8QRJbUeqGv1R89gLEan0jAxk0WoZ6sFMUbHs99CfXAoB5NTRVhYrMRLqlZZnUdb/LiPEJDpybKwQ4uamDM9m4OhsXh09gahrklW82dEUGwKfZkFKusc0N8fRPhRqR+U4figgoCqZJhYgf1VhrNLBVgYS0dPcygKcxi6BdDD234DY6tvYGR7AUb212FMoJu6PYARAW/scp1q/TaVuoCdIZ7vAzgEPIJ7qBGhbobgeCtEpdkjUeeM9EJ35FX4oqIxmFAPJ9Sj0DWUiP6RFAwrqGfTIekwPZOHOVnaTqAuqxcRjKsr2uxQbXBUU+uylJlAfX25gyYpGSp0PoiixKXfh8DcAHVJwUjvE7UKDs+d5KFV1Yjknk+grsAu0+33evhemUb/LtRP4S6TVI4J92Opb94Zo1IcIWAYLVGp7VGp7W70c8vogEA4XOGDrIAuyq+SQK9QE3cMUJcqpJ0NQn2j+i3UVVSxR6eg6ubpMBTQDcafJTWjoE6gS3WLgrrAi8CmCdA1qP+79MoJ1CWFIa9FvR+/o+TFBObiGI4PpL95t6oXhzjHqWosdeZioTkdKz3p2J7IweF8Ho4WdNibTqVwjcZipz/mWzyp2H2wOxiO16MxOOwLxXqjJxZK7TBNITOZbYK5XHOslTvguM0T6PPFYYsrlktssKC3RU+SEbozrDFY5MtoIA9v1jp4b/byWknrBEYmcl72pfy0l+eR4KYD36ea1gaO/z3QqewJdFXDz2u7w2MWoG8xMlJ9k7ZrcLwlMC/D6+VSgruCgK7Bq3k64clSbA8XYrUnF0utGZirT8JUVQwmyiMxVRFNGMfjRXMinjcnYLEpDvMN0XxPOGZqQ/n3YIwVB9I50cqCMF4ThqnGaMy0xWGug+9ti8GLjlis8/VSdSB6KJ6KXc8hy/wj6O2+RIPXBbT4X0FL4C10hD5Ba8gTVPs9QK7zFcSYfQ2fB3+G050/wPrWH+D45AsEMWJOCjFHfqoHynKDUErTpbgjLtQSfq534WhzBbb2V+DgehM2Ttdh6Xgdju4P4OZnDLcAM/iE2FL5eqg8dq4+VuW3xYpKE1FcnIDC/ChaJPLoNLK4lcHMvELNcnVU1lTQERGucHU3ozK+T5V+V0HdzOURnIOsEZLsgyT5v7Jk8i5TKXW95OmrkhTQRannFscgm84ok98hJnl1g1JP43ek5AjkQ5QlMQpJ4jY+jSo9iXAXqEt/mEjJqzurAVPJrbt7W8HBxRiWNu+kXxKMfoR0y5/Ti/4MCeY/RbKtAP1XCDP/GfxNfw7nxz/Ckyt/g6e3/hF2lr+DI4FubUdz+gr2Hhdg63EJNp6X4Oh3He7hdxGU+AwxGRZIzLFGWr6tWruzvN4Xsm5n/0giVXoWJgnkiakcAi4HY+M6wjwDff0ZGBoWqFOpLxJ0a7IiTJtKt8jEI80IsJ1mLK+WY4YP2vBEAjr6g1HXTKhXWiGPUC8osUAZw90uwn55JYeKjGDZIWSoViQtsL9WiR1plsXvHmiPRkm+M8JC7jJ0+w6mNt/C1P4CTByuE+a3qNhv067D1PUaLDxuK6Db8cZzDHwEl5Cn8Aw3UUo9KM6SjswOcVmOSMpzQU6ZD0obglHVFoH67hh0DCaiZzgVg6MZGKPqm5zNx8ysHvNUMkvPK7BMdfPiRS3BfjKpiLZJtb4plS20jZV2BfS1ZSllFJWuTRoRNS4liwa1LiVt0tRK6tK1Zc1oPH/aAKMMKEr5nhh/p+q8Jf0iqS3NVJ8UMYJdNe/aHeHrEW75s8B+m++XlgNSxrjZR6h3q0ZOB5J2UVBneE8leEBFKGDfl5m8W5VU6qLSJeSv5X6dQl1bbEPq5iWnP879kQqck9TLSV5dVcqoCUoEGIEsE5EkhWRIrbw1Ab0MxjIS0fq3EPoHYpJvl7w7TZ0Dfo7KyXcR6D14Q4cBnos3UkE0yWvRmYMXotJloWiKj1cvdHizQnGwmIKd6Si8HA7A8x4PLPe4Y28sBJiJxfFIOLY6ffGizhmLFQ6YLbXGIiPGjQZXHPf6AqPBOOqhKq9wxHSBHboSjNGXYY+xkmAClVCnw37NaFQGG1Vfe6n3VlGU5Kr7eC7prLd5DXnO1HkzQF0GNwl0cXa7e4T+EY/1DX/3io7rUM5LPZ1FLSMBXoeFAuzQSW0MZGKlLQ2L9XwWS8PQJ6WXyc5oiLFGTbgpKnlfVwY/Qk3YYzTGPENLvDFaE7jlc92abIyOdBN0ZZmhM9UMrXFU2TFGqIt+iurYp6jhcdUmmaAu2QT13Dbw52b+bwetlWwodz2LXPM/QmfyIYptPkKN61eo9ziHRp+r6Ai5j95oY3RFG6E2+D5y3S6RQ2fIoa/hb/YFvEw+h6/lGYRQYCUGGyErxgYZ3OeYwKfwIcAdrL6Hg/1lOBHqtlTqFjaXub0JV6+n8A2WdVFdEZfqi5SsELWQdCFBXkCFri8h2IvjUUhlLjl1GRTNJpxz9TEoKI4j1AliquikRF+EhDjAxZ2q2P4+TOzuwdj+noK6U4AlgmTBD1H54iSo1ovr0hkRJKGwPBEFMthaFo88KvlcWo7k1fn5Wfy+tNxwwl0AH03lLj9HKjOslpSQHow4Al0sxpCCkfVRQ10Idkd4+FrC0dUINvbvKPVY439FksXPkEiox1v+Akn27yGOFmimAd38zt/j8fW/g+WzX8LN6XPYO34GE8uPYOFIqHtdokmzq+twoUr3jn6IsFRTxOfYICXPnqGOEworvVDTLJOM4qhU09V0+em5PKVWJyZzFdSHhqVHSgZGx3SYmi7A4lIZVhlybqswneGoUnVSU6xBfYVqcPZ5HkYmk9DZH4r6Vk+UVNoQ6mbIL7Ek4O3R0hmAuaVsOgYJ/yW/W4v9jTrsrdZg90UllhlWD3XGopxhcHTEA7gw2rCR2aXOl2HhcgPGjjfwVNrvumr16VZehLrPXdj731czSgXqotQ9w40RGGeByBQ7lYKJz3FCRrEXiuqCUdESjpqOaLT0S/+KNAwMMzqZKMDUbLEq21xYrCDUq/H8RY3ayvJ0Kv2y0kiQ06jKN6UWXZU0Ur3zdzKYurnB0HqrmVCXFXTaCHjDYCkhSajLxBGtOROByEhHJpOo0j+eQ61KRPLpMnHnfwF1mnRjFKjILNQjgveI6vGIny016AeiKmWm6ga/k1HDHqF+wPMq6Zd9Sb+sV/FvlSdGmFOh727yvJ+U4u3xuqoSO4kWaKrTIr9TzVhU1ThS8yxqVYBOkAnQDxltiAonwP891FVahcBXOXLpsKg6LRJyMhCqYN7N79DKHlXpo1R5cPuK3/Gaivg1HeDRchM2RovwvCOdUE/C+lAqQZiB16tZwHoGXr1MwtHzaOzMEsRjXoS7J3Ymg/B6PhqvpqOxPxyKzV5/rHUQ7i1ueN7kgvVOL+wPBuLVeAQOh8Kx3uKHF9U+GM91xni+N6YI1eW2LEYCLcDJ5CDDrE1xajLz92iX14LAP5TJY4ZryOfh8AToB1TohjVXD455vK95no7o1HbrsUMBszFfgBcUFLMtkRivCsJgvg+6kl3QEm2HqkAjFDP6LHS7Ab3bNRR7XEUpn+cy70uo8L2MuuDraAy/iZaom2iNv4Oe1IcYyjHCWIE5JgusMcnnfCjdAl2MPJrjHqE2+h4qI+6gLPQmSoKuo8jvMj//Aiq8LqKS8C6x/xx5Zh8i+9lvCPbfoMjqQ9qfUGj1MapczqA54BraQm6hOfgGKvm/hZ7nkedxESnOZxFi+hF8n/0RXsYfI8j2LCIotMLdrsOHkbW90ZewMfoKLg6X4eF+B25uVO58fh0pzNy9nsA/yAqhEU6IifdAamYwdARovp6QpQrPp8lAaF5BFPKonPMIWkm75BG8BUWEOhV8huS6Yz3gr7ozPoaF7V2VfjF2kOKJZ3BlFBB6otRzypKgr0pHEcFeUJ6EPAI9jxGBWL4MusrvSk/BLqaj88ihg8nWx701gbxS7hkhSE4j3FOCEZsYoNrxShVMSIQbAkIJdT9Z8s4Y9k5PTqEeZfxjRJv9FDFU6dGEepzD+4hx+h18zH8Oi9sE+rX/AZMHP4aD9e/h5vIFrG0/xjPzP8GMULdyJwjdL8I16Dbc6In94h4jiio9Kd8BGUWu3HlPhiFBaCY8e4fTMUaQzswXYXauiPDO16BO9TA8komhkQwCT9IS+ZDV9dcE6jtSO0tw8GZWRpW1s9uKl4TG3PMCjE6moKs/HA1tVMY1TsgvtaHZEerOqhPk1Hw2NmXFmO0GgogP/hYfellYYKUWqzN6TAykoL7SBwmxj+HqdpYRyLewdrwAG97kVrwxzF3vwNz9JqEuSp0hncwo9b5FtX4XDgF0BEGP4Ua4B1CpR1Cpy4BpfJYz0gqlDS9DxMZwVLZGo7FbZpcS6kOMTib0dGplmJuvUGkmgbnBXjyXLpSSiqnFmsxWJOC3RJmvinJv4M9U8oTnxkYNZBFpGQQ1gF0bLJWQXUBM1bdDxU7T2tFqJYKaMpa8ex9BT3AS2NogqQZ1KUkz2KGUpklpoczEJFzFjmQrIJYyQ0J5T+rf15sI9lpl+9y3PVl6jba7rtnOOoEua3JuCdDr+T98/zbBK71FlGIWO6mbl+no3L5V5xJRKJgLrAkqabb11mSwk1Dna5nefyQApwnIZaBR2uiKM5CqELWoBz9bep6oGbU8Vpnt+vqQRodyLFHOAs/9gA4LbUmEejw2RpJx8CIDb7YyCdx0vNlO5us4HK+GY3cxADvzAdibD8HhQhSOF+JxMBuDvako7IxFYW0wCCt9vlgbCsDuZCQOZxOwOxaD9a5QrLaEYaEiADMlgZgpj6BqFqjLbNUhHBPqquvlvpR3aiYR06sdRktSO85zL+dEc84yWMpzp46ZYFeOTEs7Sa+cbT4jK3yWprsTMFTlj558N3RnOKMnxRFdsRQ9oRao8X2ESoqVKu+baAy8jY6Ie+iNfYD+hHsYTH6A8YzHmNI9xUzeM8zqTbFUbomXNXZYb3DBTpMn9ht8sFntgRfljpjR22I03xID2WboSjNCe+ITtMc/QkfMA7QS8o1+F1HvdQbVZEiJ/R9RYPU+8i3fQ57F+9CZf8Cf/wC9/UcocvgIelohLY+W6/gpshw+Q4r1R4gj/KOsP0Wk7VcINP8CLo/+BMsbv4XxlV/j2Y33YfTgz7AyOwNn+6twc74JD9d78PF5iiBJjwTbI5xgT0j2Q0ZWOHKoirN1kdBxmyf5c1HnhHpBcQz0hG5BsQBf8ulU0mkBiI12gy8Bau/0EKbWN/HUSoTfPVh7GcP9ZKA0mY4hpywZ+soMWrqCeC4jAQ3qifw5hVBPUa+z6UhyZBC2PJmKPvUdS1Em/5NJ55JKsKdlU7XLSklJ/oiUWbPR0qL3HagzerB3emegNNz43xBq9K8IoWIPMf0Jwqx/hRDb38LF6Md4cvVvcO/K38Da9Ddw4gl3dPoUVnYfw9zuM9gwlLKSLofuF+ARehdeUQ8QkPQU0dnWqr94Tpk3vVWgWjCisz8Nw+P5mJopUamV+cUylX4QsEsKZng0HSNjGZicysHsbD5eEOrrokb54Mv6l1qvDxpv6J3dNkK9hipcj7HJdPQMRqOpIwgV9d7QV7gqK63xRH1bMCZmddiUCoI9hqV8AF4xhD3a5M3/shFrs6WYGcpAS20AUhKews31O1haf0Ev/B1snK/B1l1GthleuV2Fiet5mLpdIOCp4j2vUrVfhx1Vu1PAQwV2vxgLXlQHDerZrkgt8EJuRRCKasNR3hiF+o4EtPWko39Ix+MtxsxcBaFehXna4mLVKdj52rB0nVTDbLyURYdpa5ptEpzSTmCDkcoWIw/JT+9saWkYgboA/PhAFB8hrXqWC+AJaxmQJBQMPccFbDL9W1tE4RTqhla2Ala1ULEaTNUG7U6N30OgyMCc6hVCx7JPB3OwWY8DXrN9g9F57m00EugNVOh0pLImJ21PLYLRwn0jqHkt1YQgfo7Urx+oNIvYqTqXVMqh5McPBeT8nrdmgLqkWATo7cpkMpHqi34gjkIgeOLo9kb4PWPcb6mrHqeDmsCbw3G8knMi1UYzZVjsTsNcUyyet8VgYywBBy9T8WYvAzhIA/YTuY3Dm90oHG2E4mgtDIcvI6nwCfoVOoDnydhbTMLufBI2pmOwOhmOzdkoOoZUHCxnYnMqAat90djoisVKYyTmK0IxWx6JNUL91Vyjmq16zOslYxwynrB3wP3cl1bFYziWVJhcM3kGeG7kXEkaSYGdxyyObP+I55F2dCxjBbKWKe8lCqaJlmgMlfphuJCRgd4fi/ogLOYFYDrdAyMJVNrxphhJMsV0pjmW8iywUmSJFUa8L0tMsFlpjq0aS2zV0upssNPogL0WJ+y3uOKwxR1HzR44aHTFDiG/Ue+KtXp3rNS543m1GxbLXbBU4oSFQnvMZJtjIvUpxlMeYpiKvzviIpoCv0G931eo9f0S1V5fUsl/hnLXj1Di9AcUO1LBOxD0tu8j1+Y9ZFr8Gikmv0KKxQdIsf0zksifcLOP4Xb7NzA7+yM8+PIfceurf8b1sz/G3WuE/KPPyKyzsLe6Alenu/D3MUVwgA1CQ+0RG+eF1LRgtTydmI5KPI9qOZcKPU8fBVkntaQiUZU25uaFIzs7GKkpPoiiQ/DyNqGovYNnFlfxxOoantlLqfNTlVMPlPSLLgxZBHYhoS4mEM8vJci5LaxIQ1FlpjJ5nVciij0JRVT1JTVZKKvLRnl9Dk22WSiplfRNMnQEf5Ysh5cVhviUAETGe6mJSLKWqR8dlbuPOZxcn8LW4Z2cesizHyHgyQ/hR/N58i/wNvo3eJr8FLYP/xkPCfTHt/8BDrYfwsnhY9jTa9o6fwEHj7Nw8bkMBy+a9xX4Euh+cU8QnGqM2Fw7ZJR4IL86QAGtuTMZvQKzCSr02XIsLgnAKjE3V0KwF6g0zOi4QD2NUM/WoP68jFCXdrt8QBXQZXqzpAt6CPV2rG3UY+F5scrPS6lga3ckqpsCUVLtTfNBRZ0/altCMcrPXiNwtmXiyg6BJCvDrFOVrTRhdbYM4/0paKz2RTrDRx+v87C1/xqW9lTsjpdh5XQD5o4EutN5mLicg7nHBVjyeK28r8HG5wbV+h04Bz5k6PUEPlFmDL8cEJPpgkSdO5W6L3TlwSioCUNJQzRqpcFXdyb6BqVjI53JXCVmCfS5+WpV6XMK9Qq1NqmsfrS6XEWoV2NzVdairFa2SVtfrSDUK7C1RRVMh6UWl1BKXXKsBAMVqLa6EFWfrMKvTF7TBO4nkFdQV0D/91DXlLIanCQU1ZR6AkSrL9cm62iTiFr5WsDcShVJpbxDwBLYh9K2lY7mYJNqnCYDfIbtPiMlVbqnoC4pAjHCelcGPkVxiroWoPO9VOcC9H3JDR820gTkdSemQV0NioqKV2ATE6B3aaagLoOrcswjPN5J2pSyXTVLcpLnaoL7OoDt501YGSvATFs8puvDsNgWifWxOOwR1q/304HDFCr6GLw5iOTPEVTUYTxebrdicbyZjFebGXQMmbyvMvg/mdgiyDeeJ2J3NY2OToedVR22FjOxPZGG/eE07PYk42V9DBYro/GyMQ2HEzXAeg8/TxwQrwOhvnsgs3zFEY3yd9yqa8Nj4vnRgC4qXXNkB5JqItAPaceE+is5b4yQXk7kYqY1FpOVIZgvD8VGXRy2a2KxXhSMlVwfLDKqXMi2w4t8G6wV22C7whq71VbYqTbj1oTAtiC4rQhwaxw023LriKM2F5objlpdcNgs1Ty0ZhfstbrjoN0H+10B2O+ktTFKafLFVpU7tipdsVlB8Jc7YLnIAtPZjzCSegvDaTcxkHIdXfFX0BV3Gd0xF9EddY52Bh2hX6LZ/2M0eP8JFc4fINfyF8g2/xUyLT9Aps2fkWbzGSKN/wyXqz/Hw0/+Fpd+/1c499Hf4twX/4Ab53+FJ3c/genjb2Bjfgkezg/h722GoEA7xEQT6qnByKT6zdZJW10t1ZKnj0Z+cbSCulg+IS+zSFNTfREf68r/pSJ2lpmbV/HY5BIen0DdzPUxbP3M4BnljKiMIKQXxSOP0JbeL/oKgTgBXU1Y1+VSeObT8vhaR+GZjeLqTFqGgnllYy6qmvJouWSZDpVSGllLxU8ln6uPRwajisS0QETFeyM0SlS6A7wDrLQGX9KO1+7uKdQDCHKvB/8Ab0Ld7ZE06iLEH/8LrB78M4zu/AM93q/h4kSgMxSyZRhk5/I1HD3PKag7+VyBs/91+Mc8RlCSMcIyzBGfb48sUel8OGpa4wmzDPQPiyIvwSxhtvS8jmq0GosLZQR7IaZnJAWTgZHxVAI+i1DP+0+gLqARk858nVjfbFZljWMzOvSNpqp8fW1zGMprAngiAlFZH4K61kiMzuRhdbMJmzKgqHLA/KzVTuy+bMHqfAWmhtLR3hCE3ExLBAdeg7PzWR7j9xrUHa/DzP4yQ6yzMHU9Byser52sbRpwk9tb3N6BU+B9KvWH8IowRkgSVUCWG5LzvJFORaQrD6FjE6jHoLYjFa090uxfVnCRKKXqLdjnT5T683egvqKgXon1l1TlhPgm1fmmwHytnMafN6qwLZNIdgxQp1rfFuUsUNCqVzSTNqtj78CdQD8xA9S1PuSSxzbkssWBEuaHopg1iIj6FdDKTE1pvKWpY8L8UMBOdUjFLXa4I0bIqF4k/J/NE+P510wD+4GAnw5A9buXiUCqbpxwV7NO+Xf12qDMGQFIo6uD2hOrO4G8qHRJNxD+BJtS9mp/u7F7KNbL/eXxyIArlbks36Yaku3O8lxJ+2Bph0DQUyFvLjbgBYXHFFXtZG0IXnREYGM8lvdJEl5Tpb85TCLIo6iYw+kIwqmaCfT9aP4ukXBPp9rX4Wg7n8dUwPOgx95WHrbXs/h9OkZDBYyqCrC7psf+Yh72x7Nw0J+OzZZELBOyL+oTsTNSCkgFzCaFh4K61kpY2iNLfl2bHCb3vxzfCdBpR4cdyg6PeM4J9H05H7tyTnnuGM2uTxZgoS0BU4wKZgjy5dIIKnEq9Ww3LGQ4YD7DBks6a6zqrbFTYYODWisc1JvjsN4Ur5rN8abdEui0xptOG7xut8frTiegyw3o9uTWA+hw4e+d8ardFccd7njV5YPj3gC86gnEMcF+1OZPp+CHY9oRAb/f6IHNWke8KLfEfLERZoufYrLwEYZz72G84AFm+Hqe2/m825jJvIyJ5LMYjf0WQ5HfoC/8K3QEfo1G769R7fk1yt3PIt/5HBLNPoPv7Q9gSpV+4c//A1///r/h7Cf/iBvnfoW7lz7A45ufwIYQdnN6SOFmhrBQJyTE+yqwZ2SGIicvkio9GjpaPtV5cblAPQZ5hdIaIBApKV6IjnSAr48RbG1v4pnpJTw6gbqRwx2l1O0CLOAV7UKoh/DZj0dueSoKyqm0ywntKh1BXkBQF52YnlaAqsYCVDQQ8AR6dXM+6tr0qKXVteShllCvJtQrpYqmMg0FJYnIzo9GskxQSvBCSKTzSSteM7hI619C3crunRmlAnQPgtyTcHcm1K3u/gPM7/0Q5g//DdbGv4Kb4ydwoTq3kTYAdl/A1vFb2LmepVqXyUaX4R5wQ0E9JNkUEVlWSCx0Rk6FL2EWjvrORHT2Z2FwtEBBXSYVyaDg8gsBWCl/pjqayVFQl0ZeMttydjZXQX1jg7DalXy6PJxUlmKEjgyabmy24DmV7ORMPj87HZ29CahvDadCJ9RpFQR1Y3sUxk+gLkp9h6DZk8FEKnUZ3NtYqsLKdD5Gu+JQUeCEqLBbcHM5CztC3daZAHe7BRv3W1Tq56jUz8KGEYlj4E2C/Dbs/W7Dzpdb33tw9H8AjzATBCdSBWS4I5kKKKMogFAPRX5VBEobY1DXKVDPIdQLMTpZjimB+my1Avv8vJZXlyXuXhDoz5fKCHVZ0qwCa4T6uqRbCHJR6OurhPoGAU+Vvi1ApzrelhaqBKZ0slQLGiuoi8IjzAkzWUZNLbhMqMskLgPQ1WLTCuj/C6gfCNip0kX1UqXvEbanUG9WQD8mTA4JfDX5RfLiqjKDWxmkFSe61YV3F2CQle8ln65UuvQQ3yG0eRwHaoanQYW/awJxAv2wWm0PDwXo9QrqWtniKdBlX/cF5IeM6OQ41PHwmKWaRrpPSttgaURF25WmZHszOD6YUrnq7Rf1WB7NxjQV+gwjvpe9YdiciaQIiAWOk/HmVaKC+CFhfngQhaODOKrhZII1nfufg6N9Pa2E56Qcr44q+ftSXh+CfLeQ57kY27Lox3YF9p4XYnM0A1u9KVhjVPCiKRYLDbHYpOh5LaWhEm3JPX6oQX2bQN/hNdRWaeK1kzGNk9SLrNcq10YWyFbGa7FLhS4zSGVRj+OdZuwuVWJlIAczdTEY0wdiROeNkUwnqmQrjKaaYSzDBLP55lgptaaCt8VuvRX2Gkxx0PCMEDYi1E0JdQug3QKv2yzxqo2Ab7OlEfCtDnjTzG2LA45FwTc74aDVlQrdA/stXthp9MRekxeOWwn2Fj+qeV/sNXtjt8UTWy3uWG9xwSqV/nK9LZZqLLDC795otGY0YYG1imdU9PfxPP8WnufcxFL2bbzQ3aMR+pmPMZpwD90Rd9AWeg/NIffREPIAhXweQy2/he3d38Ho0i/w8NxPcOOrH+LSZ/+MG2d+jvtXPoTR/S/hTDAH+pghOsJJrWSUnUnxRWDKYKleZq2WxqGEUNeXRCAvn5DO8ENUlAM8PZ/C0voGnpoR6qaX8dhCovh75IKJGigNiPekqAtTUNeVpajl6/JKRbFLakUUuMC8iNtCVBLqlc0EfUsBQV6Ixq5itPSUoamrBA3tBahvyUctlXuNpGSq6BxKE5HDiCKZkYCstRoUzv3xsyDQjeBIp2LLCMKM+3aC9B/8wPHG38CdMHd59C+wE3V+6x9w/+rf4dmDn8HR7jM42n8Ba+vPYWX1JWztzsDR+QJcPK7AzecaPANvwT/iAYLjnyEoxYRQt0FKkTtyqwnXpkg0MczsHckhyPQqnz4zW4LFRVmjsxxLC0WYpUqfmsqkZWB6Op2WiYX5fLxcKYesRKParEpv7CM+oEeyYo4ol16sEcpLhPLMLCE5noneAVn6KhRl9T4orvXmSfRFEyEvrQekF7lUBsjKSdtU+PtUiLtrddghONcI/ameeDSWeCAlip7c/QLs7b+HjdMlWLvdhJXHLVi6X4KlG3/neZkAvwmXgHtwIMxtvO4Q6g/hGmQC7whLBMTaIyLZBfFZnkjL90NOSTD01RGobIlDfVcKWnqz0U2oD0+U8lycQl0c3dJCpbZu6fNKvHxRSZhXYX2tGhvrtVTlYtWMTmqVbWzVYZMKd4vHs7MrpWwy5iALRsjA5xCPk+dI5Y61EkGZ/i9hvPxNLTK9K2Vz0r1PTIO7AFDOrXKc0j1RqVxRhSe5baXUBZ6aiSrUYCJ/6yWACMZ9fh5N+2z+rCaLydwC7t/b6htCy1AzL3XmkhOXWZ4K4JX8LMLvsFSzg3Ka/K4SuwdVtGreCw38m8BcTJSpps61xTYkspCxADo01Zhsis7pZPWlfTHpKqjZjlp0eRKv9sfxhvt8JP12JrOx0BOGhXZfPO/xxvoMIbQdjOPjKLx+Fcv9jMbudjSPJYFAzaBDy6VzKeR3FNO4r9IHXVrmcl/39glw2j5ta6ccmzI/gpHVvixTx0h0cyQDy13xmGkOxyTt5Vg2jqRnjoxZvOI5fDWKrcNxbNIZbdIZbYsTUv3QpQqph98vDpfX5ohO87gLO0edyrb227G1S+e7R/VOQSTtG3aXavFSImWKi858dzSmmaEh+REak+6hJfU++nKfYKKIqrnkGeZLHmGplDAtvkXQ38Re3SMqdiMcNz3DYd0TKvnHOKx9QnuG/Spj7Fea4bjOFq8aHXHcQKjXO2G/wYXmjt0GD+wS6vutfthr8cdeWyAOOoOx3xWMna4AbHT6YaPLF5vtnthsdcZ2mzN2W52w0+SALYJ+s8YSm9WW2K6mw6m2wSYjiY1SG6wVWeOl3gbLhfZ4XsBoI8cOk5lW6Es2Q2P0U5SH34c+6BZ0fteR5HYBgRafw+bWb3D/zD/j8hd/jxvf/Rhm9z6Bu+01hPgaIyXGFUW5EagqSUGpPhEFeRHQ68MJd6mECVVNxcKj7GDvdBdPjC/i7uOzuPnwDO7xtdSp23lJfxk7BMa6I5rQTS2IQXZp0lu1XlyTjYrGfNS0FlGNl6C6VY/K1gLUdBShvrsYTb2lalm9joFKtPaWoUUAz781tRainmCvrM5QpZWZueFISPVDeIwL/OlEVOtf14ewtL8DU+vreGZ++RTq7vf/CR5PfgR7bp9d+1vcuvBXuHHpf8L46XtwdfkOrq4XGHZ8Bxvr7xTwnJwvwdXjKtx9b8I7+C4Cox4hNNEYIbxZonT2SC3xRF51IKEeQQ+UhN7hbIxOSRlfEVVpCWQ5tpfL5VSlxViYy6cyl8HRbMzP5RBwOapz4UsqVJlktMObfGe/H9sHhM+hQJ1w4kMo0+ifL1bTCRRihMqntz8eTYR6eYM3oe6l4N7UGoo+/l6Wh5PKiV3CY0dUIUP9PSmxWynDFr9/oT8R7eVeyIp5ggCPS3B0/B5WThdh4XYdFh43YOt1DfZeV+HocwOuBLp78CM4+z+Enc8Dwv0p3ILN4RlmBd9oW4QluSAu0xPJVESZen/kVwajojmaSj0JrX1Z6ObDNThRjInZCkwT6DNz5ap5mSw2vEJVtbpcjbUV2kvaKsPn9Tqsb0hPedp2A2HexG0Lwd5KWDD64ANuWP1HKW8qdIG6bLXOixrQ1d/kfZK+Mpj6P6pCcQZKofefmABdIElYilOlKtSU+qlpMKXx+kgUtcNrI7bL62NYhUjbJ/lOfh6/T+B/oPLB2uCeNhFKZng2UeFSqR8SfIcE5GHRydYAdgF6Da2W32WA+r8HOtW5RBgy+1RmohLo0kJYesNrQJ/BzsE7Rlju7owRksN4vduL4zWeW0aMS/1hmO/yJtxdsTzlRmfqw/0i2I+ieawxjPbi6QzSeAy53O9i7n85v6+SRmDvy7J73EeaOCBtn6VZVhXvZYKeUN9bI9SX8rE+lo7ZzgiMNgZgtDkYyxPZONjmvSmO8jWvyevhE6hPEepzvKbzhPokDnltD+kspZpHoim5RjuMUAy2TdDv8Hwc8jq+OhjAa17X13SqByuNeDlRiJmuRHRXeKA68wkqkm6jLOEaqpKuojH1GtrSr6E78yoGs65gNPsSpnKvEu63sVZ2Fy8J+eXCm1guuInVojvYKLmPndJn2C2zwE6JJY3gLbfDToUDdqsI9lp3HDf747gtiKo9kAqd1hZMqIdiryMUW+2BWKeCF9ts88FWqzt22tyUyt9rdcNuM63RFXu0/SY3Rg90EjWu2K5yxlalC3aq3fkdPtiv88NOFR1wqQeWipz//4T9Z3Bk6XKmCfLvro2t2dr0Ws+ajdlOz/T2TNtas5vNpurLSzbJy6tZt+qWzsqq1FoBCWQiobXWAQRUAIEIaK211lprrbUOCZWZ775+AllVl83d+eF2QgARJ454/PXv888dy2XemCv24G9ww0SBKwZz36A59Tnyw79DottHCHX8Obyf/T0cbv5XPPziz/Hk+k/h5fAVUlQuKMuORU1xCiqLE1BRGovyshil21FGRhDU8a7w9HkIu1ff4ZHd17j79As8fvktHD0ewjv0NULUPlDrqdQL6ARk+EUmQpvylLF1gboo8/aBWnQM1aGdarxjpBZdhHkPYd432YjB6SZCvREDo3XoGyLUBwh1qvj2jhI0NOUqw0P5JYnIyI1Gsj4EcVTqETGi1KVP6nO4ej2Eg9OPGk8HPfvP8Kd5Pv5PeHHz3+Pe9X+HZ4/+HB5u/0SAX4N/4A34+Mok4rfw9v0OvgReQMhteor7iCTUYwj1eEI9qcANugo/5NaHobw1Fg09hPpIBpV6IaFerkB9a1N6cFKJKsvi6whmKQlAsG6WUXlX0Cr5fgMOqaRNUpiKN5yR0DFabY0cpMelgN1wNEgQtmKZF+rMTIFSEKx3mN6WF1JdRxThHoWuXjXGx1Oxy5BXJtUsNLOVN85pByzHDTBL496NUmxNZWC4KRylEm1Iezv/a3CXqo0hd5QURq+I+/BhVOJPJxYU+xzBsfbwj37B15/zdUcEqp0RkuiGSEI9gVDX5ocivThMqbFeXB+Dui4N2gbTCPVcDM8UY3KxAvOMWJYJ9NX1ejq6OuxuNeKASv1on2r8oA2HknJ50E6wdzAqIchPeqn2+ng8BrmlMUw3mqiCLQJmKm1R4gJvKvTvga4s4BH7AHQ6AELYQhiKSaMJ22uEg8D5exN1Lird9ljWB5xemTJpSkeipEfKVoG1zeF+73QlmhLVr0QA4jAEQPJ3/zLUFZPhFILw9ExATrWuwJyQF6UukJRzdtrJzyLQlWhBHIpktogDEqdBZyRzLlKbXQqCKUp9ia8R3mfSzWmFsFsh9JYpEJb5XFT8IuE4i7eWcVwygrNsV+NwIYNgj8P6WBi2FkJ4DiJ57OJxcaHn52bQEWTz+Bbyfyv4OxpoLQrQbXVt2vm6zaSErmICdip4s3RykgVwJ7Ww7Jbxe7Kx3B+P6c5ozFOMHFDYnEl9FknfJNStb2e4r/NKEwqzOCYZNjLLnMCcMnRmW6QkDlkcNM8hQS5mlseSgioT5nz/HZW90qXJNIyLA17/vNb2ZnOxSKiONfmiq+w12vKeoiXrPlozbqM9/Qa60q6jT/8NBtO/wWjGtxhNv47hlK8woPkSQylfY0z3LabTbmMh8zHWc+yxmeuInYI32C/1wGGFD44qfWn+OKwKgIEssLbF4LQjFuc98Xg3oFHsoj8BZ72EPO9RZUK1j8d5IAKnA9E4I+RPeyNh7Y4g2MNg6aDi76Di7+TftIfDzEjc2hGN8y41Lrr4GR1xBH4sTpoisdcQgs2aQKxWSoqlL5aqfDBZ6o7uDDvUxN1FVtAXiHX6JQIIdufbP8Gzr/8L7v3+T/Hwy5/A/fkXSIl0Rkl2OMoKIlBWHIXCvHDkZoUgOckL/v7P8MrpFp7af4P7z77EQ7tvYO9yHx7SazXWF3H6KKQXpaCwPhcVrcWobCtGeXMBatqLycIKtBHoXaMN6B1vojJvwcBUMwal6fVsK7nQYoM6lXrfUK0C9a7eSrTIhGpDLsqrdChkNJEj+fIZEUhMCUR0rCfF9Ssl6+WN233YO373A9Q97v8x3B78Mdwf/Snsb/0HPKI5Of6MivULeqcv4OF9TQG5r/9N+PjdgF/AbXqIewhTPUJUwnPEal8SZk5ILnRHGk9mfmM4KjvUaOpPQe9YFibmpBxAOVYI9e2tBmWYQTI7RK3vbFVjc6NSGXLZ2qykSq8h1Am3ox5CncqDF6+RN55ROq5cFXySNC/j8ShB2E6oV2OWkcDElDR51tMbJqCpR0rfqtBBwA+PJGBzq5gXvqindl70bbz5JHe6Fqa9CpxIJ6IJPUaaQ1GW4YC4SP4+vy8J9etwYzTiLu3rwu/BU9Q64e4X9QR+0c8VlW4r7CXpTG8QpvFAVKo34jL8kZwXDH1RCLIrw1HcoEJtVxJaBvXoncjmCcwn1EsI9Uosb9RglTeZAnWq9AOlk3wrTVaWttM6CPduHDIqOT4epDofZhg+RqiPEuqjPD4yvyBAFzV+tRLTusDXroZbvh8rF6ALzAdpDMcJUxl7VXK5Be6EpMUqJkM53Crq3GbKxBxBIfBWuvMT0hcyXEFgi53z85WKilIX/cO8xwfj39lWixK4Mi+iQPhqCIZgt2XQ2MbobXnnMn4uY+e28fMPk6LSN1SqLlr5d0qP0iuFrjiKK5hL9Cam1POmI5N6MkqeNwEvWSTms0Xa0vdQPz1fJahppwt4y9/xzjyEi+MWmLdKcbCQhvXJWKwvRGF/L5ZA1lKp51CZ58FKoFssZXRYNfwdUqTsA9AlAvxgAnbuu2LiqPh3p3WMCqpxcVKJ070SHC5mKmCd6Y7hd+lh2K0iqDtwekGH9Zbn63Ka+8moR7oXyRCSzAdIC0Ezf4dFzrE476toSHHscoxlPkXy8KfoqOQ3TeG9UaB+1YKP99O74y683WdkQQF1uJCO1SE15jtDMd3sh4lad4yUOWCw4Dl6Mx+gQ3sTHZrv0BJ3DXWRn6Mq9Pe0T1Erk5RhX6Mx+Cs0BXyJztDv0B1xC13ht9CveoCJZHssZ7liPdcTWwW+OCgPprKPwBmjd/QkAeQC+pOBPj7uS8T7QQ3ejhD0I0m4GKYN0YkOxuG8T01HEIOzLoK+S0WLJdhVsLSpYG2PxVlnAsGeSMAnwtQaD6OAne8dtURinyLtoDkM+7T1Wv62gldo09xDWcTXyPT9GBrX30Ll9GuE2P8Cbvf+Ds++/Es8+vwv4XDrZ/B3uobk6FfI4v1ckBmEwuxQ6DTeCPB9CgeHb/H46Ze49+gzPHzxDeze3IObvyNCCPWE9FhklqajpLEYVR2VqOqsQCWhXNNZikYCWqDeM0ZwE+hD063cNis2wseD440UpbXo7q9Cd5/NOmXMXaDemIeq6gyUlKWioECDzMwYJKeEIlrlhYAAR7i5PYbj6zt4+fJHwy+u9/4Ezvf+E5wf/hme3vxj3L/xH/HG6Vf0TNfg4fUVPKnSfQNuwS/wNu0ugqhew1SPEUmgx6Q4ID7dCUm5LoS6G9LpIQubIlAtxayGpJZ4LqYWSpWl/2tUp5LdsU+oH+y1KGPHO1u12Fiv5HvlyqTp5iahviPVCgcY6sqNyguYqso2Fkq1YpWsBV7Yhikq2x6sLtVjfq4MUzOFGJnMQtdwClp4sbRQAbR1RaJ/QEU1nEen0EigN9Oa+BlNMB1Rpe+V4mglF5tU86MtYajI4m+JkuEXQt3/G0JdUhcfwSvyIbzC78M74gFh/pjPZXLkGbf28It5jaB4F4SneCFa74PYdF8k5vgjtSgYWVURKGmKQQ2h3tinRfc4I4LZHEK9kFAvw8pmFdb5eze36r+H+v4ObbuV2w4eox4cHfRTrQ/j5HiMan2CMJ+Ggb/daJiGWVrJmWUSdJE3M52dmDKhJtkSBK1ATtQrYaoMmxDmVsJTse/Hpm2TnzK5ZhYz87GZsGdEINUepZSA0lFIYEGIKCUD6Dyk1+UHkxTJU+mUIybDAlcmMJdVqGfKcwJdGVMXlS/j6v8c6rJSVCZLf2QK6OV1wlwyb6S2Cf9Xogkb0CVv2wZzmwMT58JogVC3zQ+Io5EogsfqQoaHFgh1gl2EwcUao4M17od01qdaN4/jnWTkyGS0DAXOaAn1eEZ5STze6dyHAjqwUn5/Ob+zmr+1gb+bcLQQ6B+yd2iSyXN+pdjPCXVR8ufnDbg8r+Z7pTg7LoZ5Nw97C3rMDcVidkCN3aV8WKVejpQ/uKAjJdSthLp0LrJIWWLrMk2gzkjDvEqhQ+XO+0Aamojjkvx7iTguae9o73n+QejDNAMYCHUTgc7zAJ4HmPoBYze37Xh7SMdEJ2ZZyYd5MRvH06nYHojBcmsIZmq8MVbiisEcwjDlMaqibiDP5zNonX6D+Of/gKgHfwP1g79F6rN/RM6rf0Kh86e0z1Di+jmqfb5Ba+g99EQ9xnCcHaZSnLCc6Yn9smCcNsbgHSH8visB7wllyLY3GZeDqTgf0uJ8UIszQv6iPwnntAtC/5J23pOA0654WKnMLe3xhDtf66az7dPjopdRVHcq30/m+4lU9/wbOgBrJ50AncEJf89qhQuG0x6jKfYblAZ9glzfj5Dh/TEyfD9DKhkX/er38Lr/D7C/9pd4cf2v4fn8E4R73UViuB30cS5IjHwFX/e7cHjxFZ4Q6A8efoonz6/D/vU9uPo6EOoBSMpORHZVLoqby1HRUY3KziqCvQx1PWVoHqhC+3CdotIHp9owPNmG/tEm9AzVo2egFu3dZWhqK0JDUz4aW6RhRyma20rQ0FyEmgZCvTITZaV6FBekIicrHvrUaMSp/RES5Awv9xfk9QO8dvjRRKnr/T+HM83h3p/j3jf/AXe++xM4vfoNfHy/oVIn0IPuwIdA9wm8A/+QBwiNfoqI+BeI1tgjVv8KCdku0BS4I7nIDRkMeUpbIlDfm4DOUWkOkY+ZJduio/X1euxtU43uymrJNmX8WBbabK5XY3W1gvCtVGqh7O1ITXEqRZNU6VsleDZ5U28R6ptUJWuEGcNpAu1obxDry01YmKvE9GwJRqnWu0d0aO3TEOpxhHoE+vqi+N1ZMFjqCHQBeyNvhgYq9WqY98tgIPB3ptMwyXCuJv8NNCr+Rr+v4e5HqIfcgScvTN+YZ/BRPYVP9BN487lX5BMb1KPsFKgHKlD3VqCuSpPmtr7QFgUpUC9ujuXJTUR9jwadY2kYmMnCuGT6rJViZYu/l5HJ1o4N6rKSdHerBXtbAvUu/r5+nByNEOjjMJ5MES4ztDk+pvI0zPM4EOBmAbmMH9vMBvgfQ13ytEV1i8IVoIvq7STUqQrPu2i21yyn3YQ6t+ZuSBNi6ZQkddmtjAyURUx0sFLM68w4h3MTQcNzoBgfn8l7ZsLaPExwcUuT7QUhcnkFdmlrJ5N752KEsmRwKD1BCesP9j3gFZO0RnlNTMbxr6IHOgVR/TZnxf1ShnhsQP8e6oqJapd5AskkmSTUZwj1OUKdYKdSt0pD5jMa4SgTkJfmaaWe+ltDD8w7vAaX8rCxlMoIMoVqPYPHnArdXMHjW8vj3MDf10xrpUPopHX9yOQ5gW5p41ashUCvo1HdmwjPgxwcbWZga0GLudE4zFGd7q2VwGqQiIS/9YK/7S2dFB2RVXFQ3Dee10uBumUdJusmr2G5HzYUp3RBB3XJyPUdozOYZ2myJdDFBOqKUifMebxwLtthwp1g57mGqY3QbwYO6oG9arzdKOa/yGraJKx3xGCpORIz1cEYKvBGe+prVFDcZHh9g/iXv0PE418g7N7fI+TmTxB8/S8RfvOniH3wM8Te/3tE3vgJYm7/DfQvfotS969RR0HYGfEY41onrBf44bgqDOa6SJxT8LzvSMDbLg0snRqYupNh6U2BpYdbCiELAW3mvWPl4x+bwPu8NxVv+zPwbjALbwez6RSy6QjofPm/Zz2JhL6aaj4ap+0RMLcG8ee5YSHvOQOD71AX8jEqAj9CEcGe4/0Rsuis0n2+QorHF4h983sEcb89Hv4KvnafItDxS0R43EKk9334u9yAm8M1vHr+FZ4/+QLPBeqOt+HqY48QtaQzapFXV4SS1iqUddSgglCv6a5A4wBV+kgN7/969E20YniqA8Pj7egbbEB7VyVBXoTq2myUV2agtEKP8qpMSIPq6oZ81DTmo7ouDxXlGSgrJtTzUpGbmYj01BgkxYcgMtQD/l6OcHd+ijeOD3+AusOtP8Ore3+FZzf/DHe++Y94fP+ncHX9DF5U6O6+38GLMPcKuANvqnT/0IcIVT1HRII9IpJkJaUD4gj15CIPpJZ6IrvGD+VtkVSmiegaTSPUC5RJ0pW1OqrwJgK9Hcd7UlpW6pu0U522YnuzgcCvVioWyqKkfSrwkyOG61TkZ3LjnW/xIt6haiHYZdJIuu8Y53FyMIyN1RYsLVRjZo5Qp1LvHtEqUG9WlLpAPRKLyxk4NtdQ+RDqMk5LsFsMNbAeVcK0WYSD+SzM8e8biz2gjX2AAKp0d9/rcA/m76Yy9419AT/Fnit1X7yinlHBvyDw7Qh5B/gQ7CEaD0TqCHUq9QQqdW1xMDIJ9YKmaHrtBNQS6m0jevROZWJ0IQ9z61Tq29XY2K3H1m6jAnXJ3bdBvY1RSBePzwAMR6MwnEwSKjMwEqgmE41gN9Okm78sqPkA9DNZSCPVDqnWbAuJZIyZkFDGzz+odEKdQP8e6vKaDG/QLFapu27rLK9Uf5Sl89JKUJqUHDPEly71J/zsE0YH0iBDqas+izO+f24aog1AysdKXZJL8whhPkYY2XqVKv1KuS82s2VvXJzxb84l19pmSmqksrBJjI8VRS82QpB/sH8O9R9U+g9Qly2Bfs59VuwD1GU4Q4ZhqHLP13ltbfJ7Nulg1vCWqhdUvTJMcSE9XrfpaNcKsLmWxuszE0e7BTAeV9CBNfB3tSjAvjQT2lS8f2DympmwNzXbzNzIv6+koyuC5YRqeCcde+tp2FpKwzKV8fJ0Nva3anjMe/l7GM1c8DddypARj7GM+TNKvaSwkYYlVgG6ch9s8/dx//nemVTOZAR3us+oaovneINRzXoPrGs8nyvtsCw1ccvrfaMZFkbJFkaFp/y+860qWiUuNipwwajxbKUY1oV8+oBM7A+mYLMzDku8dufqIjBVFY5hipTOdE/UxjuiOOwJ8oMfIo2CL/L5L+D57V/A/dp/ge+N/wqPa3+OF7/8t3j6D/8LPD77E8Q8/Bm09r9F1ptPUEah1Br1EIMUg9OZLlgvIeDro2FsScBJWxJMXVqc9qbhjOr7tEdLoPO1tgSYaZZ2gprwV4wK/axPh/M+Qpxgt/ZmwNydTmegp7qX11Nw2qGGqTkCxoYgmh+OqlywUfACM/p7GEj4Bu1Rn6Hc7zfIcv05Mtx+g3z/L1ESdguFYXeQEXATiR7fIPrNVwh8/hEC7X+P0DfXEOR0DT6vvoar3Rewf/Ipnj/9AnYvr8PV6znC4wKgL0pFUWMZyjtqUd5Zh4quatRJ7vloLbonG9Ez2Yx+Qn1ovA0Dw03oFKA3FqKiIhPFxToUFmlRWJyKkvI0lFZloYygr6jPVQBfIsM6hToU5GiQnR4HXXIkEmKDEB7iDl8vB7gR6k4/VuqPv/lT2N35r7h//U9x45s/gd2LXyqTop5+N+FBc/e7De+g+/ALfYQgKtSwWDuEx9sjPNEeUVpHxOe4EujeVOk+yG8IQEW7QF0aROjolQgwQl0mBGUJ/NFeB072pYaJ1DKhGt3vwA5f39yoV4pb7Uk98T2BGW9KUaG8eK28+aynvJhPCferCaNzKlIjgSe9SleWazA7X4yRqQx0DSejtT8BLX0C9XB094ZjbjENB4YqGKyNVDpNBEETlVEtTo+qYVwn1OeysMD9bS7xRqr6EQIF6gwhPYLvE9rPlBovAnV/tT384xzgp3akvVJMgO4V8wqBSa6ISPOGOjsAKUUh0JeH8XiEI68xiic5HnV9dDbDaTyxmRiZzyfUK7FKoG/uNWFbiVhkKKpZgfr+ljg7Uep9ODoYooOzKXUTb2AzlZiJUYoMvVgIeBlukSGE81OqZobqtvHkDyp9nMePoPge6jKM8SOo87GUsFU69dOkm7wodKXyo9RpPxridoQ2BjP3wcxzotRQP5r9wQj60xMq9JNexWQV6Tn//5Iq/0LALkYFrHTDubIPUJfFTbY86ys7/QDxD8bXFPtDoP8AdVlhKROxotZt9sOwyx9CXfK+JTPHIhOnhKT1dIPft4PLs13u0zaV7gbV6yrBvoj3jDzOj/phkOYlGwXY28jH4VYhTAeEoKmRDqANbwXeRlvDCaUhiDSxkK2UHBYzUs1L03NTHaObMgI9H6bDbH5OBj+PIN8oxO56CfY2a+gsZIhpnE6GkdAFI61zGW60pWKeU5G/5fV/SaCfcT+t53IfSJ79EkzHkzja7sPeAu+f8UqsDRRguSsbS23pWGzRY7Y+CeNVMRirjMB4dSQm6sJpIZhuDOffxGClPRarhN8yHy+3qbDK7WpbFBabwjBbF4TJigCMFPtgIN8LXRkuqNc4oCTiIbL9b1DZXkdO6G3kRd1Fqv/X0Pp9BR3vm3iXT+F95yew//jf49k//Ts4f/knCODzwLt/hZC7P0H0o79Bov3PkeX+CarDb6M7+SVmCnyxVReD49Ykquw0vB3IUIZVTruo2gl0a1s8oU6wUxxZOmR4JVmBvrVHR2Wvp8LX46QzFYZOOgWC/qKfjoEiytIeA0tzKKzNgbDUe+Go7DXWc55iVncHI0nfEeyfozrwdyj1/RhlQV+hKvIWqmMeoEL1GCXhD5FFEZvg8iVinb6AyvkLhDp+Ap8XH8Ht6T/B/sFv8PTBb/Hi+edw9XiI6Hg/ZJXpUNFWgereBlR216OqpxpNIwT6dCMG5towOE0bI9iHmtDVVYWGunyUl+hRmEeFT1jn5iYjv5COgQAvojIvqExHoYylU7kL8AvyCPSsOKTpo5GiCVOGXyLC3BHg9wqe7s+VIZgrpP/RHz258Vd4evsnuPbZH+PaV/8ZDo4fwVuA7n+LKv0ejUAPe4ygyOcIUxHmcS8RnuCA8CQHROuckJTvgfQKf+TU+qO4KRjVHdFoIVi7CPWhyVzMLl31HKUSFaiLHV+BXRS7jKFLnva2jLXztROCzCiwkGXdklNspTq3yvDLFi/0Db6+QvWzQCU5gr3tdqyt1kCKgo0xdOwZTUb7oDSnkBrrEejqicD0vB57VOUnliYYGTJbzFQvx3VUN9UwrBRhfzoT872JaCnxhS7uCQL9GKF4fwsPOjKZEPVRCdDtEJjwCsFJb6jKXWiuCEp0hl+8M7zVrxHAxxF6TyTkBUFXGo60iggF6rlUIuW8GBsGdVTqGeieyMXwfAlm12uwyt+7xUhlZ6/NtqL0A9S325Tftb/TiYO9XhweDOLkeNSW922Rzk/cmiYIYRlTlonKWd78NvvQVMIGPVHpAnUZuhigyRDMB8VOmJ8S5gS51ONWmizIQi8qbbNhmEAfVppzmOg4f4C6qHXC8kjAToXMrdKflAA8PaTqP+rk824qRwKecL8g3JVysaLiqd6V/GrahxoyHzJsbKmJ/LvTDxD/sck4/AeofwC7jKeL2cBuy7Cx2Y8naiXV0nL+wcTRifqVa0pyvqnQzbt4Z93DO27fGrcBE8FuXgOMi3jH33XO32PZq4FhuxQGGXveq8LFSQP/1tZw4vyontaAy2OC/oQm2+N6PubfGOq4rePf1fC4FMO8L0Mv+TjZKaBaL4PxoI7HtpXXcK9t4pkO+VQydhiZntHhKNc57fx7x7NrgzoBb7Eu0clP43CnD9vSL3W4ELOtOoxVxWKStlCrxkxVFMZKgtGf54WeLDd0Zb1BV/YrdOU4oCfnFUHtjKECN8X6sp3QneGI7kwHdGS8QGvqEzQlP0B90n0q87uoVt9FefRNFIZ8g0zfz6D3+Bh6z0+Q5vc50kK+QlroNWSGX0dWxLfIDP0WqX5fQu38EcLtfo6Ah38Dr1t/Dtfr/wmvPvv3sPvdv6X9r3j92f8B/1t/BrXdz5Dv+zU6GPmPZbhjvTwUB40qHDercdwUixOKIoMYowZjiwrGNrUC9tMegp1q3Tqgh4UQN/elwdCtw3FHKlW7DmdU86ed8Thtj8JFezguCHZJu9wtcsBSxgNMptxCf9x1dKiuoVV1Hc0xN9GkvodG9UM0xj2lvUA9hVxp+ANGJVTvjNzj3nyKUId/QoD9P8H58S/x/M4/4MXj38LV9Sai1R7IK01BrZQA6K+nQq9Hg6QwjjcQ6K2MzjswPNOG/uEGdIhCry9AGdV5XlYClXc8sjJoWYnIzU9BfpEOuVTsmcUpyORnZpfQ8hKRla1GekYMUnWRSJYm29IBSeWNsHBXBAQ6ws396Y+GXxgi3bv+F/jNz/8Nvvv2L+HhdZ0q/QZcfW7ASxS6dM8PeQx/hl3BUc8REvMCIYScQF2V9oZQ94SuzA+5dYEoaw1FfY8aHcMpDDUylXTGeSr1jQ2q8B3plC/QviohSzsi3CXLQ0rO7irWSZU+RMXIG5MXuUyMysSQSYZdCHdlVaDkGBun+Fn9CghXVyupxgswPpuB/kktukZl6IdOpS8GPf0xmJxJx85BFcxKqlkngdhGODXDvFsL01o5DqbzsMSQrasiDFn8TcG+N+Hm8S1cfO/BLfixUj89KMERocnONBeaK4IJdb94J3iqXtIc4Bv3GsF8T5Xli8SiYGjLQpFeSaXeoEJFpwb1A2loG85B72QRT3AVZlYbsLjRhFVCfEvKJvC3yzHY4/PdTRvcd7dl5S1f3+/GEcF5ImmMVL5GQtJEk/ryH5SrgE5MGkpcSAhP6NleFwjaxqNtAJWtDaJKmiI/TynNe2VSqtdqIjCN/H8DHcePzHIyrpiVkLcQ9mKnPFenh3QSh22KnR4xAiAMrUd87UiKSvUpZpG6L1TvYlYp/UCTcg82s2XfSE3w72uafG9/6ACU30K4Kxk5Z7bfK3nwSi68PCfAbUqdzu18jnaVBWSd4+dIJ6dVRg7rdDhbBDRhbtjHexoMezSC3UCwn6zQ5gn3Yb4ntcjrcbZbA/NmGQyrRYoZ1wjqjVKcblfiHQENghxHdXh/VMPH3J7U4O1+Oc52SmDapkrfyedxqiDkCX5zByMYOj5xduZJAnuBWzobae5MeL89O6AT3MMZnc255YDvH/H1AzrdTZ53RqiGaaUD1sEGr5fFauxOFmCL6natXYOVxlgs1URgviKYFoTF6kDMV/lissyNqvsVRkteY7zYCWN5Tpgg2CcKXPj4NYazHdCX/gwd2ntoSbyJBvU3qFV9hRrVl1Swn6M4+CNkef4jtG9+iiSHv0KCw18i0eW/QevzK6r039B+ixTf30Lr+xGh/gl0vp9C5/V7aNx/h9g3v0aE/T8i6NFP4f7df8aLj/8t7vzsX+PGf/tXuPeP/xMcfve/IeD6f0bi079HsddnaKJiHkh5gflcV2yV+WC30l+xff6W48YwmDticdqbQKgnw9ybAlNvMgxU7iddVOtdehhpls4UWDup/DvicEawW5uDYa73xVGVG9bz7TCf/hijyXfRn3ALPQl30BF/D+0JD2lP0Z3yEoNpThjQO6FLY4861QOUht5AXtB1pNEBJXh8hhDH38D18T/gzZNfwv3NV4iKsid4I1HVmIXm3kp0jjWhZ4I2Xo8RQn18vh39Y/Voai1CWVka1TmVOYGelRaHTH0csjMTkZ2tQVauBhl8L7MwGenFycoK1dRctVLIS6pLpmVQpevCkJgcBHWCH6JiPBEa4Qr/IEdGDD+C+pM7f4sb1/4MH/3q3+H+/b9TMly8pSkEwS5DEL6EekD4UwRTtYaq7BAaa4+wOHtEJjsihmFZUqEX9KX+yKsLJtTD0dAbh64RqvSpHEzOSzOMyv8O6ooJrAh26fazT7AL2Pb2uq6gLirUtrzbZF0m1FcIdZkskln/BSqVUWWIQoZtlpZLlY5Co9NpdCQaG9Bp3f1q9PTFY2IqE9v7vCmV1DiZCCR4pCys1JdZLMP2WDYWu1PQTajnaF4jzP8OPL1uwSPwMTzDpMm0HYKlbnqKC81VsZBkNwXkHtH28IpxUJR6WKoHoe6PBIF6aRihHoGcOhVKWhJRxQuueTCXJ7mMJ7kWU8uNmF9rwfJmGzaoyHd5HKSZ9v5O21X2y1UJ3v12HB4zqjH02BYbEXxSethCU7oAKUMrNjgqJRUIQCnEZYP5h+GKD1sZthCFe7W1cGvmlsr/e5PjLhOfVyYNMX4AO+EpTTFOCNYTfqcURjuh+pdSxlSdp8cC9XbFrNzn0+Mevs99pVml7sv/H6hLdo4Mv/yfQv1qwlQiEKXgGE1J16QpK0rPJ/mabYLR1utUJpMJd4ukLi7jnWUN76jI3xm2qMa3CeRtvN/j413CfHcV2FsC9mmHc4T0ECHfSfXeQVjL2HQxNkdSsdQbj7XBZBzOZMG4kM/XC3FBJX+xScivF+FsrQCm5Rwcz6UplR7Na/k4360k6JsASw/A3ywLgi4ZbV1y397xur40ruGC+/SeAMfpCd87whmdzalRAM/H1kOq+R3+nmVe+2M42OrEznItDhfLYVoqwSkj1fNZ7stoGg674rHbGoXd5ggctNM6w7HT6o/VJi+aBzYbvLFV64ft2gDs1Ptju84PGzVeWKpwxmyJIyYLX2Ak+yF69bfQp7+BLu03aEn4DDVRv0VZyD+iKODvUOD/d8j1/wdkB/wcWQG/QKbfz6H3/hkVPLdev+T210h1+zU0Lr9CnNMvoHr5M0Q8/zsEPfwJ3L/9T3jx0b/B3X/417j9d/8P3Pu7f4VHf/t/x7O/+x/x6hf/Gl4f/y+IvfsnKHL7JTpV32I89SnmMl9iOd8Jm2UeOKgPgoG/z9yphqk7AaaeJMJdq6h1k4yv92TAImqdoL/o1uC8M05ZqGRtCYGlKRBH1V7YKnbGYvZLTKe/wJj+BYZ1LzCkt8dwOh1fBh0ebZLRzVjaK/RpnqMt/iGV+12URd5Apv8XSHD/CJFvfouQN79DqOc1xEY+QbreGyWlcahvyUbPUDVGppppjRilDY7Voq2rGFVV6SgsSEJOlhoZ+hikpdosk2o9nWo9NV2N5PQYJGfEIpnKPDFLhYSMcGjSw5SaL1IiIEkbjDiNP2ITfRGl9kRYFJV6iCOF+I+qNN669ue4cf3P8dUXf4rnL34D/9D78KG5B96GV+hD+IY/QRAVugA9PPYlwuMcEJHwElEprxCb5QpNkTfSKgORXx+C8rYoNFxNkg5TAc8slBC6spJUlsHLwhqpDS4dfWhKH85uQp0wI9AUqBH0srDIwgteJvysVFcmC6HOG9KsjDMuE06SATKKQzoAKQq2vFKC2YVcRgU2qHePEehi/XHooUeXUgFbewx3rVfDDtK1/YRqfbeBUC/F9ngOFqWaJKGeq3FCeMB9eEl/w4DH8AiV4RdCPdER4SlSiU3AblPr/vEynu4Ab7WMqfP1VE/EZPohMT8IqSVhyKiIpKNTE+oaVHbo0Nifz+NSgaHpekwuNmNOJnmptjYJ9T0eh32CfX+XUFeALmmfzTg8aCHUW6nSO3gcqHytNAt/h6TQnUl1QskSITQF9FR/MowiwxhKfrmFkBNwK+mGPJ60D+mJZzLBaJnk/8h2WrFTqeV9VfjrwiJdj+YUwFuN/F8q91MjnYOBUDXIBCrVtYHfK2UXTmTYpY3HtJ1bcZi0E4L+hPtp6FVMKeT1I6jLUI/kxf94lapUWJTJUsW+h7osVhKI2yIM2+rWK6grY/KMGPhcya0X8CtQl6EMXityvSgKeJHKeAnvzctU36sE9Cre7i7jYoPQX56HZW4aphlGIVN0DDPct7khXCz242yxEZfrVN5HLbRmnEtZ6J4EjNcGY6o+FGvdcdge0GBvJBlHE6k4ntBhfywZe4MJ/LsYrNMOx1JwSmfwntcaGMWAzg2GIVweMsLZ5T7vjuN8j8eazuTt/jrfP6ATOcF7Qv3ScIhzPj8z26B+ebGDC0nJPBaVziiO99XJSgXO1ivwfqMcYATxfi4bZ6NaKlc1vy4Sxt5oWAZV9CN8PBiCk/4gGHuCYbpa0GPtCoOpMxTGjmCctPnjoMULe81u2Kh7Rcg/x2LZY8yX3Mdk/k2MZl3DoP5z9KZ8jG7N79CZ9Ak6CPvWuE/RoPoYtZG/Q3XYx7RPUBn8CeH/CfJ8pA76R9C7/AYpr36JRPufIYqK3evaH+PFr/9fuPu3/wp3f/p/w4Of/g94+Nf/Vzz56f8FL/7b/wDXX/2PiPjmf0P2y/+KxsCPMZRwE3MZT7Gc+xKbpW7Yp0M6aQ6DQVaUSgpjbxIsfakEfAYtk2DX47Q7VQH7eY8GZ8oipRhYWyNxTPG5U+6NVeklm014ZzpiLMMBo+kOGMsk0DPfYCbLiZGCC+ay32AywxEjBH9fymO0xt9Fefg1OjNGIoxGND6fIzHwOpLC70KrtkeGzgulxdHoaMvB0EglhkcqMDhYhs7OAtTW6FGYH0+ARyNdFwWdNpIWBb0+FmlpaujSYpCki0a8Nhxx2gjE6SIQK3VedCFI0AUjkRafGgh1sj9iknyhSvRGZByhHuNG0f0anoE/6nz03dd/hru3/hr37v03OL75FL4hVOo0z+C78KcHCox6iqDIZwhRvUA4dzw8/iUiEh0QnSqlATyQWh6ArLowFDSEo6ItGi0Mi/rGpeZLIWapJJZXaqmoP0CdivOo/3uT5zL8ogzByFAMlbzhWHLUCZF/CepUKgJ1s2Fc+V9JiVxdL8f8Uj7GqYwGJpOphhNpGvQMJKKvX6MsTJK0QYGiTBhKFbsPUDcul2NvIo9KXYveynDkJ79BuMwjeEuVxvtwC5LCXc8QlOCAsGQnwvyNYiEaZwRcQd2HUPenUg+meo9K80K8kv0SjsxKFQobE1DerqVST0djXwE6eKIHCPWx+SZMLzdjcb0VG9t0aIS69GTd25FhF8mGqVeKmu3tNfC9BoK9mWBvhcHUBiPNbG7jcaAaJtzFrGYCVCrzWSU9UCYZqdiluBbBrjTIEKArJvnmUzQbyBWYW7nlsT7jcVVy0H9kUq5X1PuZ0u2ITsJEGAmYlRK6PJ5SI12po06gX9VTP1NqqwvQuV+EvtUoUL8aXzfz/5XxewG5TaH/AHVZZSr23w/D2IaMRKX/COpX9odQZ4TBa0YqMZ5Z1nEuk+rGZSrhRSrlRYJzAZdbM7AujOJkYgAHgz3Y6eA5aK3HRnM1NlsrsE3b6yjBdkcG9nt1ME/m4pTXsmk0A+ttakxXBWGqwh+zhMNiQyiWmm220BCMmZoATBAYQ0Xu3PpgoyOW/59HJ1GDi5UGXEjT5mU66bkW7E/yPI810zpwONEL89woLta4n7ubdAC7hP8B3pr2ecyo2GU45nQD53LtE+on27yX1ihU1qtwTqBfrFGpL2TjYiYN5+NaGBmlnnRTzQ7E4HxMjYuJGJyNR+F0JAxng+G46IvE274ovB2IwsVAJM77w2ghOOsPhLXfH8ZuTxy0vcFekwO2659ho/oB1iruYKnkBubyr2E6+wvMZF8jFG9iOuMGxnXfYVj7LUa1N2h3MJR8Fz0Jt9ERewttqptoCPsWVUFfo5wqt8Dz99A7Ur3f/68Iuv4f4ffV/w7/a/8O4Tf/P4h78CfQPPlTaB7+R6Q8/A/IffkXqPf9BfpVX2BScxMz+gdYzrHDerETtis8sVvjj8OGEPrcSJy0x8PUpYNRsVQqeTpUyagh2GXi9Exy2NvjlJWn+zUh2Cr3w1qxJxbzXTGdQ3hnvcYUIT9LkC/mOPN7qOazXvH3vcSE/hlGdY/Rl3wPrervUB35NYpDv0J+GAEf9h3Swm4iJewekiOfIkvjiqrCSLTWp6CjJR1drZlob8xAdVkistMioEnwR2J8AFKSw6AjxPVpsdBlqKGlOk9KI9RTCfTUcMKcQNeHI14fhkS9Dezx2kDEaPygSvIh1H0QleBFoe2OwEgneAf9qEnGre/+Eo8f/j3sHX4DF6+v4BN8m1CnhdlqnYgFRz+jR3iOSLUdP+glojWOiNU7Q5Pvg8zqEBQ0RaGEB6u6PRbtgzoM8kKemC/F7FKVks64vdFMYLUrIDYR2mLGowE+7/3voc6Q/v8U6lSOJ1T7eztNkJrsUuVxbDoNvWNJtqEXbvuHUjA4lKo0td7aaYCJSla66ltMhI1MUu3UwUClvjOahfnOJCr1EOQlOyJC8vK9b1Kp34OH9DuMeIKAODuEJDkiVPOaUHci1N8omTBeKntC3RGBiQS9AnVvQj0Q2qIIZFbEoqA+EWWthHqnDertI+Xon67ByHwDJpcaMb/ajLXNVuzKENRBB0HejJ0tqdRYR6vFrvRS3a/DwVEjjk5sYD8xNMNoaCHYpVN8x5V12qB++gHqH+ApYB+jCdjFCD2CXTFZDSrjzzLZqkB9lgCV2t22xgxipwJ1aa5hpkOQnHUTgUowW82EupnANknjCypzY/vVlkAXE6hLQwzphG9iNCHleKnQxWz79YdAF8ArtdoVpf6DQv9Dpf7Ph1/4e2jflzrgawrUlUVYG4w0NnFplmGNJVwezeNyj85rdYSqvBeHgy3Yaq/BWkM5FisKqEazMFecxm0qFotTsFSciIVSFRbKIrBMZ79SHYGlyhDMlwdhviwAC4T6QlUglqqDaAGYrfDFWKE7BnNc0JPmiLbk5+jSv8RkqT+dhAb7XVnY7c7BdlcONrpysdqWi+XmXDqFPMzV5mGpvghbrVU47G2BZYJKfmWacF+hI9rEhWmLx3qT52yVjpYOyzABE++bk80mGNaqYV4rhXmlAOb5bEYZGTgn2C2MGMwjSTgdS8TFJG1CDesYIT8cjlOq9rdDKryjXQ7H0KJo4bgcIewJ/YtRwn04EJYBH6pedxx3OuGw1R4Hzc+x3/AE2zUPsF5+Bxtl97Bd8hgbhY+xlv+IKvoRt0+xXvCSKtiRQLTDdPozjKc+wbDmEQYSH6Kf1hcvXZbuoiXyJhoJ+5rgz1Hm/xEqg36HxvBP0a76Ep3Rn6M97HdoD/kt+iI/xoj6S0wkfIOZlFtYyniM1Tx7bBQ7K2DfoyM9ZORkaImFhRG3mSAXs9DOZBimV49zSYGkgz7t5vsdCTC2qHHcGI3DunDsVgZircQbyzx/S/luWM5zJdBdsJz1BvNpLzGlfYrxlIcY097HMJ1VX+JNdMTfoGq/jabEe6iNf4iy2AfIDr8HbeBdpIQ8RHr0S+SneKK6IBKNZfFortKgqliNHH0oEtXeSl13WRWqS49BChW6AD0lKw6aTDUSM1RISItEvNRN5zYpPQLJMuwi/6sMvQRAneSvmG0IxkvpfhQc/uYHqN+/9zd4YfdLuHh+Aa/A7+AXdhv+EfeUAlbBsU8QpHpsAzrBFk1TJb5EDOGnTnNBSoEPsqpDUdQcrTTFqOtKQOdQOoanCjE1Lwq6GmtrjYS6jBNLxkuvAnTzyZCyFTDLmLoCdULt8LAbxhNZ+MIbloA5PZPaFyuE+iqhvmoLqWWVqXEShsM+7G238vOrlUqNI1Np6BmVcr/x6BxOwOBoKsMfPaZmCHVR5YSQRYG6TOS1wLRdg+P5QmwN6zHTFouOUj/kJL1ARMBN+Hp/C+/AO/AMkYJeDxEQy0iF0YlAPSyFal3jRKi/hLfKDr6xL5VMmLAUd1ueem6wAvX08ljk1SaitFmLyvZ0NPTloW20BL1TlYR6LaHegLlVOqWNFmzvtmFvv41Ql3x1KjhZkLRTi71dbgn1/UMb1I8NH1rZUa2bbDAXszXLELBLimI/7YeMFhvYRbmLarcBXoZklHZ157aMERvgZ7glxMWZKjbHz6OqVYZmpCOPjLvLcA7Bqqw6laiHKtzMaIHfbTN5LCbA7+F3SZndfm4JbWWfbCaPBeZ/UPmRz38YcrGNpf/BmLpMhl7NFcicwJnsvywuOpXJ0glCnfsnWS4UAGcE+oV1G28J9cvjBZztTBJ8Azia5HHuq8V6czEhnY2FknTM5qdiLjeJ4XY8FnNjadFUauFYyA3l60GYzvLFeIYHQ3Q3TGR5YIZCZqk0AGtVwdisCaOKDcNSRSBmCr0xwch1JNMVPVpHdCU7YCjTA7NFYZgrisZUQRQmeJNPFcdiriwBC5UpdBpavq/BXIE4Ej1Wy7Ow3VSGo/5mWOYGcbE9g7eGFVxaN/D2dJ22irdW/h6KGrMIoK16nKyV42S5ECcLuTDOZcMymwHLdDqsvB/OplJpVKzjCTCNxCjNsS3D0TgfUeGc27MRsShapM1GI2gE+xghP071PhKI00EfqndPWHvdqXrdYOl0hrH1FYzNr2GWzkj1zjiqccJBNeFf7YzjWg8cVRO2Za4E/GssZNtjPssec5m0DDHCPu05pnTPMEkb1z/GYOpddCd+i+64axhI+hYTqTcwTZvRXsdcynUsMAJY1t3GWsYDbOU8x27RK+Xz9yu9cVgThJOGMJhaVMpKU6uSz56s5LOf9+hx1sfj0M8Ipi+d+6+ngqfDa7flwJsI95PGCOxVBWCTYN8o9MR6vgfWct2xkumCxbRXmNM+x3TKI8L9ASZS7mFEcwuDtGHdQwzqn6JXb492rT1q1M+QF/YAev870PjcQUrgY2Sr3yBP44UiXQAK04KUipCphHJyMrfpkdBlq5FEiMv4uTYvEbr8RKTmJ0CTE0PARyOZpqWlEO4pOqp8bTgSk0MUS6JTSOI2TrJgYn0QEe31A9SfPf9HOL7+J3gHXCfQbyIg8i6CVQ8RqHqAkJjHCIl+TIn/TAF6dLw9oU7TOFCpv0Fyvhcyq0JQ2KRCRVsc6nuS0C2V4Aj1aUJ9UWqoE+q7m+04lMa+BLHAXGpsmwlvw1GPDer7VOuHnUrNFwXqogx/BHWz1VYy9ZRbJS3NNM3PGeZndmJzs17pbTo6JSmNKQS6FBLTYHBch+FRPSYJ9U1C0iirJQk9mSi1HjUT6tUwLBViZ0xHqKvQVuSJjLhHCPX9Gl50cB5+38It6Da8GFYJ1EMZnYSnOCEy1RkRWheC/JUCdDF/yX5JckGkjko9OwgpDL/SS2OQX6uhs0tDTUc26ntz0Dycj+6pUkK9klCvw9xaA6HexEiiBbuSr07ns8uo4nulzmhiZ68eeweNOKQjOjpuhcHQDpN05JffQ6CKmaiSDScfXidQlVRFsX8Gd0kTJNwFjMpEozTCOJcJRwKRJo2opW63bWhGAGmDvPTNlHF425i8jNVTLcvnKqDupQLv4ufS+N2n3C9pVae8zn1QWt6JSWkAxQTgfF1AfmXn0uhBUeh/CHObycSugFz2T7J6uK9XUYaYrRok91sckizakfxu8zYuLdu4MK7CujsDw3I/9iebsdlXgbWWQixVZWCuMJnQTsBslhoLmSqsZEfxZo6ghWAlJ4BKjcZzuZwTTBUaSNhTnef6YTHPDyvFAVSrQdioCFbS8NbKQ6jwqeCLxIIwme2DYb0HhtM8MZHhj/E0f4xqfTGUKg4iGPMF0VgpjWf4n4CV/Dh+h5rfpcYibYn7tVabg53eKhzPduBsbwLvz1bx7nyd0cca3l+s0xh9yLk4YeS7Q4e/UoLdGToEqUo6occht4aJdJgm9TCNa2Ea1RDqidzGwzoah7NxNUEfg7OJGJxPxv5gU3xOu6S9m+Z2MpKAD8PlWCjejgTjHe39UCDe9vvhbV8ALvulrV0QYepPSPrB1OoHc2sglXAAjhokc8Udm6Uu2CKAt0pdqeydsVnkhNV8R6zkvsQSAT2b8wxTOU8wmUloZtzDZPodQv8mVTJBnn4LG5l3sZN9n/YIe7nPsF/AqIGfsVfsgt1id+wUe2OnzJdOJQjGpkhaNPdBrSxYshDglm5bmqO5WzJjdEo+u7FDwK5R8uBNFKRHNcHYLeX+Fntip9AL2/kEfI4H1jOdsZr+Gitp9gS85Lg/wKTmNkaTbmGEqn0k9THPsx0G9A7oIBPrYp+jOPwJcoIeI83/ITS+DxDv/wiJwc+hjXoNXYIn9NpApFN9Sxej9MIEaPPjoaNjzyhLRXalHlkVOqQVEe55sUjLVyMtV41UfRRSU6OQkhJFhxDBbSSfE/jaKCQlhUOtDkBkpM8PUH/j/Ds4u34M36Dr8An5Fn7htxAc85BAf4jwuKcE+hNExT+HKsEOMQR6TBItxQFx6c5UpD7IrYtAaWscqjsT0NSbgp6RLIxOFxHqFYR6HaHeREUtuenSGd8GdWmYIJNtxuNeHFFxyGSpQP2Yz42SWSEhPxW5DLfIsItSqY5QP6NaUYZgzLP8nFEc7Xdja6uR31OOsekc9I7qCHQtesa0GOLFPcznk3x9g4A0iKqVyVJzO06Pm2DeqSLU87E9lorp1gi05LtAp7qNQK/fw92DJouQgm9Sqd9DYNxzRKS8QrTOGao0N5q7MgzjH+eIAJpf7CtFrUfpfJCYEwotVVlGCZV6tQZlzemo6cxBTU8GGgcz0TVRgOG5MkwsVUGqNa5x/7clX323BXt7Tdin7fFGVWxXFmQ189i0EujtPD4dODnuhOG4mwDvoTrvVkyaUBtOOr6H+ikjEpv9c7DL0MyHIQw+J0w/9PO0ZZFIXXYqX4LdopQamFOcq3RTEqh/X09GUcySQy6fKRO0BLrULqHTtNnV9yuq/APMfwD6hzZsF+f9VybPRaFLHvs/s+/z0icVoNvy821RhZhtX+mEFKjLJOkaob6Dt4T62fEiDOvD2J9qJdDLsdKah6W6DCyVa7FYSGWercJiRhRWMiKwkR2K7bwQbOcG8LEP1rP8sZEbhs2CCIIjmjd9NHZKI7BdGkpQhRJUIdgQI9S3KsOxVhZK2IdgjX+zVBiGmexAAsoPs5mBWMgIIhD8Ma2X53QU+fy+IhU/W4Wt3CjCI5xKNBSLujD+bRTmeaMvVuux1lWMw/lWnB6N00ktEeoC9C28f7vB7SLe0RGfG3jP8DrZXyrB9kwudmWVKgF/MJmJ44kMHI/pYeD9YBxL5lYD83g8TqcJ9+k4nM7E42w2Aedzid/bhdgsjX9zPiXj8bG4nFDh3Vg03o9GAVT0GArHW9oZ7VRsIAzmXlp3KI3brlAY26mgCfeTZn8YBPRSNpePjU1+MDT64riBKrvOHVtVb7BS/gqbVPk7NW+wVf4SawVPsJH3kOfjEfbzHtMeYi/nEQ7ynuGw4CXB/ho7ea+p2t8Qvi5Yl/THQg/slftRvfvjsDaE6j2a3xsHQ4cGhnYtjltTlDx2U3caTJ2psBDsVoLf3KzCCf/+sNwHR6WeOCyhgyjyx26+H7ay6ZSyXOhYXhPuL3h+HmEm+R4mEm9jhDaa/BBjqc8wnGqPvmRHdCa9QmuCE1oSXVAZ8wrpVOspfg+RcAX2xEhHJKndCWOCnWo8q0SD7IpU5FTpkV+XiaLGHBRwm1WWgjRen5lFCcgqpILXqaBLVSE1JZomk6wqJWtGp42GJoFQjwlAdKTvD1D39bsGL+8v4Rf0Lbyo1r2Db1CpP0CY+jGiE2UM/QVUAnLNS8QypIzVvkJc2htoGGpmUKmU0CvWUKHXdieipTcZvSMZhHoBoV5G2FZhfV3as0ln/G5CXcbUJcWNUDdSqRPih4S6Mp5+1I1jgt5wQriYqcJEkSu1r6WpwTpvaFkFuE4wLBNe01T9Q5DCVxvr9ZhfLMXoRDa/W0+lLo4lFYNU4EO08ZlMrG9XwmBph5TftVo7cGqQPHUptZqL9SENxhtC0ZDthNToW4T6p4pS9w68Ae+wu/COeKiMqUdonQhzV8RmeEKd6YVwKvbABEKdFsgTGZriiph0X2gIBm1hBNIIguyKOBTVpzCK0aOqU4d6hoGd43kYEqgvE+rrdVjdbiLU27G7324bgjpgxEInJ45OcXiHPC48TgZDP4w8ZhLNHB7RARoIc4JdQC5QFxPAWwWy30P9g32Auw2ykg5p4WvKcJSyJdyVHHAZ4iC0lSEXKRS1AFnoJR3tLwhSabWmdOWXnPgrqMuqVKWQlaVD2SqFraT5hTTB4GcrqvxH9gHoNqhftWNTmm3YhlWUoRWafIeY1JCxfadtGEiafNiKdtnMTGdj4ntSw12plyLwM2/grZnXyv4MjhY7sT1cifX2XKw06LFSRSVcpsFGSQLW8qjQsyKxlhVBuIZjLy+M8AjGFlX6Fp3zFhW1At5CFVWmCrvlsYRGDParuK1S4aCW4XtTIgwtGhw0JmC7OhY71XHYrKTyLomm46D6L44iwCOxys9eyQ7Bak4INvldW3kR2MwJx0ZGOFa0VO+JgZjXBGMuJYwOIApTVO0zZTqs9ZTieLEDF0dzeG/ZwlurrDBdU/LbL/l7pW66NNc4M/BaoCA4kVWq67zel0twMp+HoxmCfToVJ1MaHE0mYH9Mhb2xcBxMRBD6kTBMR8M0Q2U7EwcLQW6ZEuAn4GxGg/PpJFxMybh8PC7GCffRaFvLOoL8fDgCp6OROCPsz2mnQ1GEfBQuhqJxORyNi0E+7qfSH6Bxe95D+BP2Sm30rhCYaMftgThs9eeWDqA9mE7AnwrfE0e1rjipc4WhxoWgdcR+4QscFtrjqMQRhnIXGCrccVLmwfc8cFDqjX2q7L1SL+yUuNLxumFPhmVqZVgmgk4llpaAY56nk2YCvoXOrTmJziUexsZYGGrDcVQRgP0SLwJdPtOfnx1KsAfTwXsR6m50unQ8aQ5YJMDnUh5iOokRRdIDTKUwwki1w7jWAUMpjuhnJD+odcNQmje6Uz1RH/8aFTEOKIi0Q3rYc2iCnkEd/AIJKmfodSHII7CLCfTimgxbt6TGXBTXZZEbOqRTrWfSsvI10Oup2HWxhHgsoU64E+o6bQxSkqMQrw6GKsoPMdH+P0A9QsroEl7BYXeU5heBVKYhqkeIoDpVaRwRQ4hHMbSITHqJqOSXUKU6Io5hibbY1hCjpDVWqcpY16VGS1881XIqRmeyMb1QiIWlUqyt1ShjxYeEluGwy7YghXAyEVKGoz6+3qOkMh7w8TGBbjBN8iaV6oyiztcJnA2CxlanQ1SY1DwxnEwoC3J299qxys+fmSskwDPQPahF14CW2xR0E9bSkHqIIejcWhEOjdJsQcag2xSoWwj14+VCbI5QzTNka8nzRGbsY4T60Mm5fw1Pv9vwCn4Az/BHSpmAUM0rZeglWu+G6HR3RKS7IZgn0S/eAYGa13z8BhF6VyTk+EFfEobMskiGU5EorI1FWWsSoa5FfV86OkbzMTBdhjFZhLRSj5VNGU/vIbiHcbDfT6XeT5jTuR0O4piO6/Bg6KpS4yghPg4DHeIRYX5MRX5ipKMk1E0KzGWiVFYoEuKSDSNj25L+qNjVfIJiMp7dz2Mq4950BAaeE6o9qfciLehOjVTDhilYTqh8jVTqRqpfI2FpJEyV9EaZMOXfSSaM0m+0HeemZqrjJlozVXorre0K9DbAC/iVJtP8fgXudAYfhlckg+VUuludT8IoFRXPCGcZXiGopdPPpRid/AUdjTS1sJr4N3Q4Z5eLsF7O4cQyjhOC33wxAROdgZQkPjPO4/KYwF/nNTJaibV2OvbGVGzUJGGlNIagjcFmkZqAjcISVfp6lgo7DHO3s6OxxdB4J4cQz4/DekE84R9PVZ6InYpE7FVpsFebRONj2n59Eg6ak3HYkqLYflMytusSqTrjsVYZR1PTYrFeocKGqPzCcCpAOg5CfScrFGvpIVhKDcFiSjgWNFGYTYjAbHwkpuKiMZoQjfG0BCxX5+BgqAFna+N4d7iMS8Mq3ilj7Gs8v1Kal5HUOZ3uBSMW0yCMhxQtRzwHhw2w7JTDuJGLk1UdjpaTcLjE3zITiZXRQGyOB2FnIpSgjyDUY3A6R+U+S6gT4JbJREJdS0ulYk/BBQF/MZVAxR6jjLefj4TgdDgUlhGCmupdzDIYButAKKEehnfD4XjP7duBEAKdxvcuBiP4fhTM/VEw0I4HqJCH1DAOxMHUQ6fSrYa5MwbmjkiY28JhaePntwZRSUtddqroKoJcmmPX+cBc7wdznT9MtYwCqukUpIZ7hRcOKlyp1l2wW8Ytwb9f7s3n/nwcTGccgcOqKBxWROKYW0N1NIzV3FaF4rgiEMdl/CxuDZXBOC4Pwz6jrq08f4Ldmw7fHRtU7KtpjphLfoaphEeYTHyMqeTndMAOmNG9xkSqE0bIgEGNE/o1bxTrIxc6Ex3QGGuHsoinyA56DB3Vuy78JbKTfFCQGYkiRmXFxRqUlOtQWpWB0uosFFZnIqdUB31eIrQZcdClJ0BPS9UnIJlgT9REIo7XSmxcCKJV/giP9EFImOePoX6fUL+PULFIW1ndCLWocweoqU7j9M6EuSPCNfYI174k1F4hPtsVulJf5NSForhFilbFoK47Bm0D8egb12J0NgszSwVYWinF+kY1lMYYh+0wnUjeskyEDhIihBbBvL/fi709gv2gj2AnvEwzvDlt5XaVsXTrOmEuKp1mXeH/Sv2TCZycDPB/27G2XoXpuXwMj6ahlzDvGhBLRtdgIpV7MgYmdZhZLcA+QW467YRJhl8MrYR6LYyrZdgZy8QMw7T2Qj9k8XeHed+Al9t1eHjfhUfAQ/hEPkNg/EtlcjRC64wIGVMnvAXq4VTuIalvEMzjFJTyGuE8VvE5XtAVByOjjGAvD0F+dSRKm+JQ2Z6Mut40tBPqgzMVGF+oxexKI6HeQZU+QIc2xuMxQhujw5NFP1M8RlJml7ATyJpsE5hGC/+Gittg6YPBzNCbZiYwpXyuooQFnAS5MoGpTJxK1o+8bytfK3XVZasMm9ApWKTBt6z+5Lmw0qmeSoGoY8LziFA/JtRP5mGV58eE/TGBbiCEpe+o4gT4+XSWZ8Zam5nqaQ02wJtauB9SmpYKXtS7KHoF6h+GZGSM/2oC9IxQPudvPZeOP1KnRSK1KQJ9Au/MYlNU3nyujO9LDRfu0+USQT5PoE/CwM8QqFvpGC4IufemeVzsjsEw34qt/mKsEuirVQQ0lfZWKeFdQisidHNisZweTSXG5zlJVGWJ2Ejj4yyq7gJR83ytnKCu1GKvRouDOh32G1IJcy0tGfuNKThqSWVor6fa1OOwTYe9Ri22+d4m4b9Zm0BHwu+hgt8oj8ZuEaFSEInDvEjsZ9OZpEVgITWCClCFZV081XocZmNiMRmpwnBEJIZiozGZkUKw5+NwpB0XWzN4d7wCSGaPssJahieX6BAZ1dLJWXjMpBfvBc/1O6kYKTVoTspwdiQrWrNgOUjHyU4KDtbisbcYjZ1JRiMjgdgdCsLRcBhORlUwjBKu40mwTqYS7lqYJ1JofD4Rj9OJWCpzUeehOBsPx8WESsmsOef/WQXqCsBD8Y5Afy9bxcKp7qPwdoT/O8LPHo4jzONxSDsaZpQzlEzQS4XGZFgZ7Vu642DuiiXcGUFIlcX2cJjawqiuA2FqCVYWESkLiZpDYG4KhlmKdtUTxrU+OKwkzMucsF38mtGVmBOjLReaB3aKqOaL/LBX4EcVHoDjUsKbdlQaoKhzm0In2CtDCPxIOokIBex7xUHc8v8KqdrJvWVCfD7lBc+bHeb5eC7VAVO0cTJymAAfTHDAQKIjBhNf8rEdetXP0BHzBI1RT1Ae9hj5BHtW8HNkRDiSN+7I0QQiWxeOvKwY5OUnoaA4FQUlacjhNjWbENdTnStAj1OAHpcYSZiHIjo2EBEqP4RF+SA43BP+Qa4/QD04+BaCg28jJPQuQiKuaqXLGPoV1GN1bxDN0CIi5SWVqgNipMtRngfSlNIAIShqIrRaowj1WLQPJaF/Qo+xuRzMLhdhea0CG1t1ONhrxckRAUKFLmlxVprpRBRoP4FOqO/2EuoEvAL1acJXLlBesAJxqzQJlqp0Uv9aGgXwfSrK45M+KvVWrKyUY2I6S0lh7OpLRHtfgmKdAwnoGU5W9md6pQh7Jy2MAKhqzbI4po0qpg4m7t/uOB3QB6jTowrUPV2vw83rNtz878OXUA+KE6i//gHqOhdEEuiRGe6IzHRHuM4Zodo3iFKUug90JUFILwtBFsO4fKr14vpYVLRpUNuTjrYRQn26AhOLdZiTXqVbHdimQj/kbzecUI3Lknz+RkkntEprOsJMeS554+fz/A1jBNkQjDQT4WimWZThFNvEpW1yUsB+ZTKZqaQN2lIDrUp6oABVzgWV+3EvTIdiBP7RKMFNh6LUd6E6P+Z3nszxNT4/lhIBouSp0JVFRTyfhg6CvZGv1dA+QJ1mbuT2SrXTiQrUL85sUcS5UmZX9omfo6QojnDfeT2c0ZkR7KZzwpmQlwlSqRXz1jJGm7ApdhkCUmq4yPVhM+vZvDIEYznl+5fzwMUy3kslydUhHI83Ybe7FJt1aViVickCgXkC4ZqE3YJkKrBkrGUQvJlJVOpabGVrsZGRRKhrsFuYgp3yFOwS6Ac1OhwS6McNaThqIsAb+bgpBcfNWpy0puKEMD8h1I+4PWjSYrdBFHsStmibtA3CfbNCTUDE4rAwhlCPwR6jgY0MFcGgIhjUmE9OwExcPKYi1RgLjcZgUDh6gkPRF0vAp2uw2FgK4+Ig3h0tKVCXSdMzih6rDFHyXpFCYLaJ4km8kzK7F0N4f9aN99YWWgOthqAvp3MswVtjAc730mBeScQxVfohQX04FI69PkYSvRHY61XhoD8e+4y8d/vjsDegxsEg931IhePBSBgI8BPpLcrH1mGqfJp1KBqnAxE4V4ZbInDaEwor7awnAmf8vAt+xhkhfjqsgYX3pZkRvXlUB8sQt7Lkv08Da28SzD3xinI3d8XA2BkFUyeVewfh3kGnIQumCHopqWulmje3hlLJh8LUFEo1748DQn2n+BU28uyxmmWHtSxuMx2wlvkaG9nO2MxxJZjdsEN+7RV4Y7+QoC+kmqcdFMuYuh+MhLqljiq+JhInlWGMAgh5Ue8E/l6RBz/HiZ/niI0cJ6xkOWEhTaBuj/EUe4wk2WNIYE64DyXaK1DvI9S7Yp+gPfY5GmLsUBX1AgVhz5Ee/BS6EDvoI5yQqnJHarwvdCkhSNdHIzMzDunZ8UiVlaV0+MnaaCSJOo8PRVQMYR7ph9BwLwSFuiMwxA1+gc5w93r5A9QDg24iMOgW37R1NAqKpHKPsQ2/RClDLo6I1joiKpVbnSPUmW+QXOCJjIoA5NWHEeoRKGuJQr00xhjUUqlLCzupo16KpdVqbGw2KimLkr4o6lzpME8om06GIcMMe7t9ypCDQO3EME71SWVKtWWRMqmiQuSCPV1lmL5CGCwQcFRmVIkyriz55/NLRRiRHqX9CWijY2kR66GDIdh7CPr+8TRMLRVj97iFKpeK1NxNUHUQ6g0wrlQoeerTzWq05vsiM+YFQr2+hbvzNbh43ICzzx0lV90v+hlCk14rQy8ySRqd5oZIAjySaj1awC6PaTHpHkjK9Ye+JBRZ5eFKS7v8ymgUyRBMSxJqutLQMpiLvukyjH8P9U5CXaKUIdsQiyzH52+ULBRlYZCSiTLFxzIRKGPIEwS6tC67qnlyastmUcbEr5bgn1kGIY2Hz64mRqUN3Yel9bZsFxpfPzXSKRwNwEinYtynkzgguJViXaLUqYoJ9HMD4X7C/eG+iUI/MxHKMhkrWUTGFm4b+FrdlYlKtzWQOLW0EOZtfCwNI6gaz3oI9V5CXSKKPiVasC0mGuLvGCTMCXbptSkTuHyupDjSUV1wP6XS4/mHPHurVKfktWGSRUbLuJRSuozuLIww3lkWAAqBd7tU83M8pv312GkuIlDTsV6QhPXsRIbTydjNIayzddymYzNTT4Wux25ehmLbuXycr8d+CY1AP6zW4rhWB0ODjvBIg7FFT5DwMRW6gVA/bkom3FNw0qLFUSv/nrDfa6BTqEvETm0itmrpPGpoFRrslSTgoDAO+3lx2GGUsJqhxpxOjamUOEzEx2FMFYvxsBiMBkdhwJ9Q9w9Gdzi3CXytMB07Qy243KfjsqzjrWkFl6frOD9fh4XHQdJ9lc5gvE7enc3gPZ3jezrN94zI3tOpvpfqkqYmRjHVgLEcOCoE9nLxbjsTb1dSlXH0g8EobHWGYbkpCDM1fpiq9sV4lR8ma/wxS0W8QohudkUQ/Iw0uiNx0EVF+8E6I2hU1T3RsPbF4rxfTZDH0xJxOaDBJe/Fi+FU+ho9zhVLI+TTYRlIhbEngRZPoMuyfxmOiaXFwNwdTYuieifY+b2WrnBYCHrLFehNbREwtIbznITD0BhEpe5Bdf6KIH+ORf0TLOjEnmJR9xzLaXZYSX/JyIyQz3pNwFPBywSrYm508p44JNhPKoJgquFnVtNpVYVyy4igho5Das/IcE6RC7bz32CnkE4izxmrhPsSP28h0wnT6a9s4+tJdjR7jKW8IuDt0RP3Ap1xdmhnxN9IgVipskNhxAvkhL9ARrg9dOGO0BDuiVEuSIrxRkpiILQpobRwaJJCEacOgDo2ANFRvoiI8EJosDv8A5zh4/cafv5OytbN80crSkNkLD2MQA+9g4CwuwiMuIeQaJkofYLwRDtEamQc/ZUylq7Sy3j6G2gLPZFVGYDCxjCUtkSisi1GaTTdOqgj1HMI9WLMLlUqzTE2NmXJeyeh3q+shrMQ5lKn28RQ/+hgkFCXIZiB7ysRGqjIjJLVIG3IBO5XWTBSy0MyMSTd8eSETuCwHZvbtZhbKsDwuI4qPR6t3TFopodv6VajnV6/Z0hHqGdicrEY24eEOmEky+nPZLUjoW5YrsAWoT7ZFIvmXB+kq54jWKDuIlC/iTfet+HidwfeEY8RpnHib/emEvdFXJY3VAS4AF7ZXplMoGpyA6AvDkN2WSRyK6KRXxWDoho1ShsSUdWmRVN/NnomSzC6UIO5lQ9KnZGKLMbisTEaCWoeAyVlTzI6FLhf5ZKfE7ZUpCaqMengr3T9OZNsEEn1I9jNIzQbzM+VicwRbglzwl+GOZTcbmUpPY3/cyrOlc7EQKAb9glVQt0iKv1Y1Pkcj5OMqfM7CUzLMZ2GrAw1U21bZXinHRZTI4Far4D9g52ZpSOQWAu/o/3KpM1bF/dDxv17FFPKAStgp50x0jjn9XHeR6j3cl8F/DIGL5OtA4qDkpIHNudGNWpegjRLOTOvEFaM4o7mlCwX6+YY3h0uEla8VmYYybVXYaUsA8uE+EamBjsZWuxl6LCRrMFacgq20zKxnZGFrcxsgjyPii2PKj4H+6XZOChPJySoxquTGdprYWpIhYUq3UyoW1uoMFt1MBLqBkJc4G4k5EW1Gwh8UfBHjSk4rKfzoMLfrknDdoWeUE+hOtQQ6hpluGeFUcGsLgGTKYkYT6TFxGMynM9D1Bj1j0afbyi6A0LQFRmOfl08VtvKcLE1QSgzGjEsEdqE+/kmz4NEsLxHGNWeWZbwlmJIuiApQ1emEarzQVwyKjs/bsdbQxP/vw78kXi3lYd365l4v6zHxVwKLOMJMIzEY4OAHq/0Qn+RK1qoShv0dmiiIu3KdcZQmScmq3wxVxOApZpALNNWaoOwXh+Cbak30xGLk55EWPoIcfLg7VA6gZ5OmKdRxdvyxWVB0Jks5e/REeQ8vt1xNKnlYhtfF6ArUO9R0aJhkXIHNGtPFKzdKkKer3cR+J0qmDr4t518TOV+UuPL80fQZr4gzB9jJvk+pjX3aPeVx7MpDzGX8ggLqU+wxN+0nEbI83etEsYbmc6M1tx4frxxRFV+WB5AiAfCWBVEqAfDUiuPffmeO/YlnZLfs8Pjo0zOlrhjq9gTa4UemGdEMKF7iTHycirNBSPJr9CfYI9uiuQOwr0l1k5R7LWxL1GldkRJjCPyol8hLcIByWEOSAh7jcRIN8LdC4kxPlBHeSIyxAWRoRSStPBQVwQHOMGbytzDww5ePg6E+it4+zr8APVw1X2ERt1FUIQAndsoQl3SGeOfISrFNjEaq3+tdDlSp/ELs1yQyp3PrvRHMaFe0aZCTWc8GntT0M6TNzBhW006v1KN1fVGbG1Lp6MeGBWgEzoEupXgMp2MXkGdSp1K8UiGH/i6gYrMRGDJuKrSlZ4gtxVokk5IVGAyMWbox8FBGzZ3qjG3nK9AvZNKXRR6C8HeKlFDdyKhrke/9EmdL8bGXjNOTIQ6lcu5kVDfbaRSr1Jqv0xQqTfl+iIj9gVCfG7Aw02K39+Cs+9duAbeg3fkU4RrXiOeUE/M9VOgLqo8Jl0yYbwRm+GlPI7L4Ps5fkgtCEFmCaFerkJBlRqFNfEorktAeUsy6nsy0DlWiKHZKkwvNWJ5g79jtwu7B704PJam0jxGsjjofIqq1ja2rGSkSCohYSwgt2V7EL5XZkv3I6SVaotU5d8vNpKUQFHltpRAKcurGD9DMkqkpovpaATGQzGq/6MJAlwgPk/jcadKtxqn6IzpcOl0zAaZhCWUrZ10Hq0EawOtnpFXg2JWKkGrqZl/I9bC39HGfWmnUdVbeMxpMnl7KpO0Ut/9tJ+/aYDRg5QF7iXYu2FVmnd0ch9tTuD0jN8pQzX8HZKffk41KvA6FaVqWlNK5p7vzOJgqgc7w82wLA4DGzM4n+jBXlM5lvJSqdQSsZGqwZaGIFWpMRkQjqngaKwmUKWnZmEjPYcKPZ83aj5v0HzslecylM/AYQVVOKFurBOoawl1HayEtmICdpqZcDe3EvZtabC0p8HalsHH6Xwtg9DPxGFjFsGeg92qLHKUjqJIj4MCPbbzdAzfUzCTlozJVJomBdNxWsxFpWA+LAlT/jEY8CLUvQPRGRSM3oQoLNTk4nSxDziYw/tjOi8q9nfSEYzHwmyUWjdrdHTruLSsEeTLeGuc4zGapkKfxAXvrbPjflwc0cnuVOF4Og3rhORyawBWmn2wRtto8cNWRzDW20IwW+ePgWIPNFDdliU8QmHMfRSoHqCIbCiJeYDS6Dsoj7yJ+tgH6Ei1x1CuO6bLAjFPhbtYE4ml6mhsNsThUNIJO6jGO3mcuugQaWe0i840XPYQ8j08ruIEqNTFzFTqZlHqvI9NVOpGKnVR/5a+GFj7Y3DaF6eYVayX/0Oz9vK1zhhYGkIUNb2V+xpLac8UoI/FfYfh2GsYVn2NMfV1TCXexEzSHcwmPyDgH2M++SnmU55jKfUl1sg3mRDdVcbgvZQhmZNyP6r0AFjrAgh3P6p3bxxXuONArNwDh1WeOKrywQEjmt0KX6yXePGacyXcXTHDKH5CJ2B/jYHEl+iJf4GO2GdopXhsUb9AU7wD6gn2KvUrHldHZEc6Kqo9WcAe6oSYIEeE+dkj0PMZArxeINjnJYL8HOBLVe7q/AhvXj+Ai+sTePC5u8ePCnqF8wSFRt9DcOQ9BNKCou8jJPYRVfrzP4C6AD2B3iyZ3kxf5Emo+6GoIRSV7dGo7YpHU18qOoazMDhVgMmFCixQpa9tNGNbygPImK1U9zMSOibJnhgjIEb4+qAy9LK3x1D5cABHVIMGgskkqwTPpwl2UaaSuibjyVSNV1A/Ou7F3n4LNrYJ9aV8JSe9oy8BTTyxjR3RaKJaaOlKQLdEDlTi43PFWCfEj2VikFC/MHG71wTzejX2JnMx3RqH1gJfZNKThvndhJfndbh5E+p+d+Ee+hA+0c8QksBIRecONeGt0rsjSueqbNUEemw6LY1Q5zZB2tnlBSGjOIJQj0VBZTyhnkioJ6K0ScNjlYa2oTz0TZUpk6Xza1Tr24w69gh2Or+Do36CfRhmAtlCkFm4lVK7RuMQzDIXYR5nxMFohmaimS08Vjwm0oDYKuVzP4D9yhS4CxDFMVyZ0kRaasGYxhVgmwl20xG/65jAl0wXg0BdtnQasixdAT+VtEx00zGeWjoJklaYDA2KmQ2NtCaCvUUxK9+T92VNgGIK1G1ZOIoJ1KnE/xDqAvoroJ9R2ctjQt0G/yH+j0Qas7g4X8H56Souzat4b1oHjvl4YxqHox1YairBZnsFTvobCJNK7FTlYS07FavaBKyoYzHpH4QOuzdofOSAHicfzIUnYjUpA2upmbyZs7FdmIvtklzsllOpE+pHVOonCtRTr6BOKClQ1xPofEyYW1rSCHCbWdszcNqRTcvh4xyYWnOp2vNx0FiAg5p8HJXn4KgkC4eFGdjJT8My9202IxUTqSlU6oS6OhULUVoshmkwTagPeYSgzzMQfQHB6FdHYrYkjUq6GdikWpeIhACXTJgzHgeLcY3HXYyRC+2coL9gNHNhmuexmuXzGUZejOh2WnEwmYX55lD05juiPe0ROvX30Jt2B70Z99Gf/RCD+XYYKHiFjqyXqNU9R1niExTEPkQ2RZ8+4AaSvb5CzOvfIOzxT6F69ndIfP1rpHt9iYKQ2yhTPUZtggOaNM7o5b0wUx5FwKuxU6/BMSMZU5sOp+06XLTr8Y73wrveVCr3RJwKmGlWJRMmlg5A1HgUjF2RtChFtVt6CXaBeb9APQHm3gSY+D9m/o+0sLtoIfypqg/ojFazHBR1PkSg90b8Hr1hv8Ng9KdKuYGpxBuY0QjY72FOQ/We9AQLyS8IdgesCNhzXLCR54YdGZIp8YaRAtZSQ6v1h4lgN9b60Pxh4OOTWl9eI344rPbHvoCdXNwu98E6HcIio/85CsDpdHdM6V2U4Zj+hBfoUj9FZ+xTtKsJdwrJpjh71KodUBb7Cvmq18iMeg1tqAPUfs8R6vEYPk734P7qDtxe3YXb6/tw5tbh5U3Yv/iO2zt47fQAjq9+1PkoQk2A84SFyQpSqvZgQl6gHhr/FGGJzxCheYEYnSOB5QRNjht0hV7I4A/NqfBDMUOuytZI1PKANhPqnSNZGJISAYsVWFyrxfpmE3Z223Ai2RWSMSGTbASWpMRZuDWcDFBxi1LvJdSp1kWpEkQmWd1IlXoqww8E+dnpPBXaD1A/Pub/HMjwSx2hXoSh8TRluKWxPRZ1bdGoa425gnoqoZ6BsblCrO004MjQpUD9kmrTut+otPY6mMnDTHsc2oq8kRXPg8iL1tPrG6WevLPfbXiEPYKv1FSPc0Ck5KLrPBCldeVjZ0SluhLmHnR4Xogj1BPSqNQz/JCSE4TMokjkV8SjqFpDoCejpD4JZc0aRjV6tAxIGd5ijMxWYHq5HosbLQR7G9Z3RLV3Yp/H65iq+MTYrww1HR9RxR9JXfVeHqMh2siVDSt2QodpkOYWAn2aRanPYjPb6k8aYW8rE2AzJf+bwLfSuUoEJbXST41UwtIijQpPVPqpwTb0YoO6lHeQQl4EsQxjmTpgPGmmtRDsAnhR7u20Dp5bHmeJhsR5yspXRZ0Tzt+nVdrsx7VfBN5KN6YfmdLQQ0m/5G9Sog3Jflnk9y9Tga5SpRPqR8uAFOma7MJSbR7GCpIwnh+HqZxYzKarsKCJxkJMKMZ9vdH65AUKPruO3E++RePDV5j0o1qP12FNm4a1zAxsFmRiqyQTO+UZhHo6VbqOIb2OUKcSb0zDaXMGzqjET6nCrWItVOTN6TBxa+Jzc3sW4ZKH0658WDvyqdjzcdJSiKPGYhzVFlDh5eG4JJtqPZNqMB3LOTrMZKZiTJuM0YQkBeqL0VosCdR9ojHsEoRBNz8MBYRgJDYaM3laHHRW4d3iENU6oc7f/96ySbBvKiA/FVPqxDB6oWo/p3o/N0ne/iLfn1cym8y81naH0jBbG4D+3JeE+DMeL6raomeYLHyKyaInGMx9iFbtbdQm3kKJ+ibyqcizI24iI+wW0gJvQOd3HfHOHyPk0U/hd/cv4HXjv8Dz5l/A++5fI+DJzxDt+DGSPb9DZsA9FIU9RUOiM4azArBUGoVdRq1HjFpNDUk4Z+R62Sl9R9WwUplbu6i2CXMxq5gMq3wweV3+hkr+tE/UOT+DEbmxKxbH7XyP9/7btjhcNETBUOGvjHvP6x5iWC1Q/wS94R9hIOpjjKq/wHj8NUwL2BMJ9qT73D4i2J8R7PYEuyNWybo1ClgZa9+ngFXUelUAgR4II+Fuomq3MiqwNIbA3BDM54E4qglQoL5HqO9W8fvLA7BayN+c54+FbG8sZHlgNs0FE1I+Iv4Z+uOeoIfsbVfxWBPwzYR7XexLVKpfoyT2DfKinKAPc0S83wsEON2Fy4tv4fDoKzg8+RqvCPOXNLvn3+LF8xuwf0nIv/pR56PohKeIin+CiDjCXZbJ84tC1I9txtdD+X609iXiM95Am++O9BIfZJX5Ipfeq7A2GOXN4ahuj6FST0bHSMaVUi+jUq+mUm9QuvocH3bxppfVpLyZCSlJaRQ7kcVHh92KHVEFnhgJdQuhrtTyEKATLlaB+QKhbmvXZpsoHVIgt73bhMWVMqU/aWd/Cpo741HPk1vfRqXeEY/uAS36RtIwNpuH1Z06Qp3AsXYTZgTGYQNOd6pxOJuLWSr7NoZbmQlPEOJ/De6eX+KN9zU4+d5QoO6nYugT/wrRqW5U6l6I0QvYXXhcXPjYHfGi0NO9aT5XUA8m1KNRWEV1TpVX1piK8qYUZfilhmFoUx/3d7QAg8qEaQ3m1hqxtNGElc1mrBPuu7Lo6LhHOSbKYiMeH1lxKwXPJKd/d6+XJtk/kg5Kh0jHeMhoSJzdMf/HRGdgMUu5hQ82yJv9R4CnncsEqoxVMwqw5acT8pIPbp5TwC656ZLvLWA3H9uGaWQ+RByyVFsUuJtOeF4lJVLJdReQE+BGOkyTwJ9mJpBptkVPBLdFsnSk7O4/N1kQJemOMt4u4+62nHsF6IS+UomR0YWscjUZaSfzuDBIlguBfjgP7EzhfLID67XZGMwIR3uCB1ojX6ON4WtvAENfTypSu8eo+OYbZPzqI9rvUXfrKSa8QrEWl4x1rRYbmTps5euxWcxtuZY3p45QT4ehlrBuzIKlOZuWSZhnEexU4m3ZhHYWgZ4JYwu3rTmEOoHeWUQgFRNIxbB0FBPqxTisJ9hrCnAiUC/NwkFhOqGjxxKV+nQmVXqqhko9CTPxKVhRabESmohZ70gMv/HBoLMXH4LWOQAA//RJREFUBrz9MBoVQVWfhJ2GIryd6Qf2CfUTcWwbANX6pQJy6Za0hYtTW8rjhRQBsyzTgcukssyPTOJkuQHLFDGTZZ4YzHmJiQI7LFc4Ukk7YbfxDXZbnLFe/xoTxc/RmX4P5bHXkRX0GbQ+v0ey92dI8fqC9iUSXT9G9MufIezZ3yJA4P7ob+D14G/gdvencL37N/B88A9wufFTvPz8T+F3/2dIcf4SVYx6e5NeY4bqdas4lMc2BuYmFYxNETCRI+YWyWqJopKPxlmHCmeMvGVYRcxK9X7aHYeznngq+3iq+ngl/dHYEYMTCjlTqwqXjLgvGvm4WtIQ3bCc8RTjCd9igAp9MPoTDMV8TPs9HeTnmIy/jqn4m5hOuIvp+AeYpYidT7THYoojlnVOVOzO2Mh2ZURlW2V6VO7PyC0AxzQD4W5uCCXUw2jhylZWpe5XBmKXDmWnIgDbZUFU60FYKfDHYo43Fgn1xQwXzMlYe9JzjJGtg7EP0B19D50U1G3Rj9EY/Qy1MTLW/prH3Zlwd0FGhBMiqdY97W/C4cGXsLv/ORyefoNXdnxudxt2L27jhf092L/6UeNpgbqo9TB+QUiMTakHU6mH0JN8UOrh3AkZU0/OdaFS90RmqS/y6LkKa4NQ2hhKpS5QT0T7sA79EzkYnyvC3HI5VtZrqKYbcLAvat3Wwk664FhNspq0B3tU8bt7bQR0FwyEhDSCMBIaZmXVoG0s3apckEuKWQgcI0PIoyPJUe/iZzdhabUC49N56BogLOn1xVq6NGgj4LsHkjE4nk6o52JpsxKHJ1STFob20jjY2EyoV+J4IQeLvECaGbLpYu/D3+tTODn/Dg4en8FRGlCHPUQgQ6OIZDcC3FMBupgMt8Sn0zK8oOZzUeoahpui0vUF4cgojkZeZTzKGvSobstEbUc6qtpSUdGqQXVHCtV6FnrHixS1PrVEsK/WYWG9kREFldRBpwJ1BezH3QR1D6OaHsUJ7u1JaYQOxba3O7Czw+1uO52nlBpo5fFsoQNo5zHt+N6OjzupqLupogW0kiM+xMfd/MwObglPvqZMskp1TLOU5p3F5ekigUCFZ56nyiPkJXwX4/u2So/ytzLUI1EAnYPiND6YzXF8KCQm4+G2DB3Z/ksmfyOZOlelBBQTBc/Pkeye03FljkUyow6PeP73aZujOFrkvi/1wjzTis0WnuPKZEwVRKBH8waVPreQ/+JTVLz4EtWPv0Ldg+so/vxjpP3jz5H924/R/OAppnx506lisapJwEZGMjbzNFjLj6fCUmOzJAl75Xqc1OUQ4kUwNuZgoySRN2kc9qq0MDZnEeq5MLXnwkiYG6nKja15MLTmw9BewNeLCPUyHDcVYb+uAAaC3VTFvy1lJJCTjL0iHVZzkzGXqcFcupbwicdopAqrMcnYiuL3BERjjEAfdfVEr7MLun29MJ6kwhqV/sVoD7BNZ0awv6O9pYOT4SjpnnTKrVR0PGc0c2Fd4rmUiWU6ZhPPmZnHjdfaUmsslqku5ytcMVfqgKWyF9iseoHDRkcqYXeYujyw3eiMpZrXGM5/jhbdA1TF30FJ9C3kBH0DjctHiLb/e4Q++2sEP/sJQuz+FuGv/hFhTr9CyOvfKJ2Bwl7/DoF2v4bLrZ/g9bU/xatP/xjuX/4nRBH62XyvOfQOxlIcMJ/hhOVsJ2wVueOICtdEWJoJeXNTJJ0oAd8aTdDTqMal4cUZzdJGZ8DXLRRjVoLd2kmlz+jc2kDFXheJk6pA7MkQTLYdZlJu89hew4Tma0wlf43JpK8wkcDt91C/T7X+BItJ9lhJeY2VVBes6Nywnu6BzWxPbBHIW3le2Mj1xGa+F7YKfLBT5Is9gv6Q8D6uCeU1EkqnHYKDqiDsVfC7K4IJ9hBslYUqZSW2ioP5v35Yy3HHauYbLKc5Yl77AlOJjzFE7varH6I75hGaox+gLvIxqqOeo1L1EhUxr6nY3yA52BGxvvbwe3UPdnc+xd3rv8Wj25/C7ukNBerPXtzBM7t7P0A9hsCOjHuMUAG66h7tPoLoOYJkCEaAT6hHJtspwy/Jue4K1EWp51cHoqguGGVNYQrUW/qTqNRTMTCViYmFAsyvlmF1o0apZX6w34zjI6mn3kZFJ6F7vwL53atCVgKeE1MvwT5AqI/BLCVflayXJd7wywTEimKymlTyuA8PBiGt72R4R9rljUzloaM/FQ3tiWjs0BDqKcpEafegBgPjOozOZGJho8y2AElqkZukz2QDzveqYFjJx8pgEtpKvaBX30MAof6GF+0rr8/xJuimotQDYmXoxZ0g91ZgroyfE+aJkg3DrVhSlg+0uf7QFQQjvSgcWaU2qJfWa1HVmo66zgzUtOtQ0UKotzOq6M9E30QxRucqMb0sar2eUK/Hyk4Ttg87lLIJYhKRCNSNVOBSK2d/r4swbyfU27htI9TbeIybsUHnubnFyIjbHUYwO3uNPLZN2D9o5me00CG08zM6qXSlXow4iXa+JtUepV6MwF7Ut0Baaq7P4O2Z1BpZIsgldBe4M1JStlR839s0/9ZWNuAHG6NdjdvTLmSCVqkbM2kzefzPTfkbGRaSISJb1s6HhUlSNkAmhy2nBBMjtWPDNLY2+jExUIGOihT0lVHlViVhIDccg9mBmKUClMJavernKH39KfLu/xK53/0c1fc+ReX1T5Dz258j93cfoen+A4x7+WA5KgprGjU20uOxnq0mCKKxkhuFjcIEbJfosFOehsOaLMVW8hMwlBSAYY2/sihJxswNLTkwtOXB3CEKvQSnPeUEYzlMnaU4bqYzaC0h/HntVci4fTwO8jXYy0nEXj7hna/Fap4Wy5lazGoSMa9OwG5CKvZUSZjzDMSwgzPGXNwx4u2JoSB/TCaosFmUjfOBDmB9hlCXLk2MVoxreG8lyEX8yDniVhyy0iqPx0yOsUQ6FzQjo+c13hsLtf6YKnLEZMEzLBQ/wXr5E+zX2xGUTvwN7rD0+MDQ44vdVh6jWg9MlblipNAZ7brnKI+6iQy/T6Bx/yXi3H4OtdsvEOP2K0S5/Rphb36FQIefI8D+H+Hz7O+p3P8KTt/8CV7+/v+A/W//DV7/9n+F76f/HvH3/gp5r3+FRv+vMKC6S9g+xlKmI6Hphn3y5YiANDWE47xNhQtC/KyZ2w4qcZqFqtzUFEW4i5qPw2kHod5CRd8YA0u9rBYNxkGZNzYLXlOtP8G87g4W0m9jKeMOFvW3saC7jfmUO5hPvk97jIWUFwS6I9a0zlhNJXgp3jYy+P+8pzcp1NYZWaxmemI1ywvruXw93wfbBTw2xQE8r4R5dTgOq8IUk+e7ZdKIQ8AeRuUejr3SEOwU+tE5iKNwxlrGKyzp7TGb/ERZmTqW+AQDcY/QTqg3RDxAfeQT1MfYoz7OCRVqV+RGukAf5gKV1wu4P/sWj777CHeu/Qb3b36Kp4+/wwu7u7B7+aPhF41ktRDaUQw/wgl3sTCq9PAEyX6xVyZKZUxdsl60DEX0hd7ILKdSZwhSWB+CUoZNtV2xaB1KRNe4FsOzmYRUARbWSgn1amzu1BFEDQRxMxUWoaqoQ4LqqJ2vN38PdZnElDFko0zeSdcdKnRZbKQAXVQIzWKyNd092B8ivLqUsr4zC+VU4zlo601GfbsMvyShWZR6T8L3q0oHJ/WYXZMFSA387FZYjU24OKnHxX41TGsFWB3WoJ0XgS7uHvy9qdRdP8Jr7y/hGnIH7qGP4EuvGa4odR+o072VLBfJhBGQJ/Jkx9OrJ2RQqWd7Q5sXgLTCUGSWRSG/JgHFDckob9GhpjMdNR2pVOsaOsFUtA5mo2+yGMOE+uRyNWbWahWwL283Y3O/E3uHPVTcMvQial2g3meDOt/b3m5VbGfHps4F6utb9XRytUqapxQw29ypoYKvw94+I6XDJh7vVgXiBtqJdFOiSQlfk1R6tPTRZJhmGFaZQLXO4JJQP5fjL92DzHIOPpickw9G0NMBnEs2jWSmKEbIE8BikoZp287SZPvh8T83Sd0k3OkglA5Nkv1DAEmXJnldyfKxzhLq8zBSeZ4cT2F9sQP90nwgLQiFMa9QRsc7mOOPrQY19hoiMZvhjK6Qu2hyvYbGl5+j0/E6Wh59hcpvfoeSLz9Gze3v0PfmFebDg7GuUWFDF431tEjewOGEOy2HoFegm0L1ruWNmk4Fn4yOSHdU+9phQh+Go4YsKnaqdKpzG9RLcdZTSShWwEyoy3i6lVtLaxFDbxUGwqgAUyNxmJuI3aw47OQmYYOfv5yWiOWUJKwlJWFHrcFGmAp9L16h+8kLjDg7YzrYH9ORIZiKjcRKlo7RQC2wOKZA/f0elfgOoX0wTacrjpbPpR4+gX5xJnNRPL4yP3U2RQdLRystEscyMF8bgMGs5xjKvI+Z/IdYI9T36p7TSTngtMsVlwN+uBgMxulAKIx9/K3dYdhrD8NKjR/GCPfO9Geo1dxBkfobpIf8HnFev0Kw49/C9f5/xtOv/t+4/dH/jBu/+n/izm//Z7z4/b+F2/X/gIDbf4rQ2/8F0Xf+CzRP/ho5r3+OSs/focX/C/SEfoPhGEk/fIaltFcKAI+oek8J73MBdlM04a7GZbsAXKUoeXNLNE4Jdiu3Zv6dqT6SQCdcKwN4vgjfojdYybGjsxCH8RAr2Y+wkUMHlv0Ua5nPlCJdq2n2hPgrrOnfYF3vhjWdJ9bSCPMMPwI9gObPv/Ul1H0IdR9C3YfXBa+zwkBsFwdhpzSYEV0YDqQMQXUkDq4gvlsqqj2Uz0PopIKwS3UvE6/bua507k5YSXfAos4OC6mEu9YeYxTPfXHPCPbHaIl+hla1PdoSnNCY6IZytTvyo92RHvYGsZ7P4fbkG9z78tf49tOf4y7B/uLZbdi//NHwS7KOUOcHRqifIFQlwzCPEK5+jMjE51BpHaBOc1KyXxKzXAksTypRLwLLj8DizaRAPQK1kko4RIiOpxDqGYR6PlVnCVY3K7CxU62UkFXATvV4ckiwEOyi3Pf3pEGEDL9IgSqZHOynWv8AdVve7b8E9cP9YWzvdGFlrQFTc6XoH8sm1FMI9ATUdyShRXLmGZZ19tH649EzqsEU92mXULecytL1ZtsSaip140oBVoaS0MqLQKu+Cx/P3+OV8z9RqX8JF0LdlVD3inqJkCQ3qAj1uAxfJcMlMduXEPch2D2h1rsgVudMuLtBIytKi4KRVRGNgrpElDQlo6xFS6AT7B0phHqyAnUZfukeL8TATBlGFyowsSINqeuwJOPqux3YPuhWOiIdHsi4OqOY4z6lVo6Mq4s6/wB1qfAow1Brm3W0GsK9GmtbVTzuVdjaq+Hx5bE/aMCRAvZmfkYzoyRuZTGWydYm70NRL7N5hHCXDBmBsjhVHnslSpLjv0aTiTiaPFeMYFfmPGypkkoVR2UrufUfIP7/C+Tyfz+Y/L2Sh05TujNZ6RAIdHEaH+q7SylmiwzHWZeU4SHDdj+mu3JRk+6DkjgH9Ep1xXoV1quCMcUQd4w3yVyCI5bjXmEh4iWG3O6hjUqn6ubnKPr6E1Td+w49Lg6YDvPBQmwgVpOoqNLCsZ0ZgbX0GAJUw5CZUKdtF6VRvWvRH+uLWh979MZQtZUk4ag+CyeNOTC1FcDcTpOhmtYCPi9UHlvaixiW6zEU44G6N/cxEe6GzeQwRgcMyzNilHz19fRErKUkYCU2BgsBYRh/44mGW/fQwmii38kR4/6emA4PwkRkKEZiwjCXLY2W62Gd7cfueBsWBunI5zthluwlOj2lkxUdoGQL2Xq2yvmQ98bxjuLgbKUCm51qjBY5oz/zEUaz72Op5DF2a+wI9dc47XTDea8vzvuCcNYfCktfOC0Spt5onHREYqc5CEs13hgrd0ZvoT2aMx6hksq3IPYb6IN/j1j3nyPU8afwf/aXCHj6F4iw+ykS3vwMGV4focD3E5T4/h4V/p+hLvgrNIdcQwetJ+w7DEff5Tl7hJkkWTz0Cpu57jgskzHsUJjrI3Auar01FqfcWgTqzZGwtMgwTQSVewRO6sJxVE2IVvhjv9wHe2WEqJT7LXTARsFLKveXjI7s6TAcsJXrSNX8GpuZbwhwF5o7NtOp0BmNb6QHYCszGNvZwdhi9LeW6U+oE+5K5U6+lx/EzwzCVhGhXhLC77FB/aCKYK/gtiwU+wJ1wvywPBAHpXQyJb7YK5bFS15U7W78HMmnJ9xl+In7sMB9mEx1UsoLdKvt0EFrU79Ek/o1aqnWK9QeKFN7UbW7QuX2CA63PsGNT/4B333+Szy4/QWeP7n5A9STZHGRWhpL3/+DxUfhvCGi+F6MTnLUXxNkrkgm1LWS/VLuj7zaEBQ1hqOsNQr1vXFoHkxAx1gyhmYyMLX0I6gTMNL0YZ9AP9htpFpvVVT60YH0JpViVjLu20Wg9+L4ZJBQnyDUJWT8Aepn30N9kVCfUopcbe90KF2VpuaKCPUMQl2DRsmX75JqkRqCPQ7t3bFU7LHo5L5NLORi97gJUtRLFsRcyDJ2BepFhHoy2ip8qdSpyr2/wCuXT+Do9TWcg+8R7I/hHmmPwAQXROup0Hlik6gINbn+SM4l2HNl6MWDTs+dQPeAlmFZOk9qXm0sj08SgU6otxLm0tauPflKqWvR3J+BrrF89E0VY2i2DCMLothrsbDRhNXddmwKvKXN3QGVOmFuOBpQ7IjP9/j+zr8A9VVCfW27mkq9RlHqW7s12Nmr5TGu5zFr4HFvotpvprUwYmqnSpe6MVToymTlCKE+TrUu6niOUJd88B8cqg3qH+zqNQXqBC7VuVUmt39sorwFJjQF7FeA+d7+JagT5GcWgbkN6MpWqes+x8+cx8XFqrKCUmqenJkXcSlj/btD2JqsxEh9ItoYJg/memCGimhCTxgm2WFW40h17I5drTdWVM4Y8XqKhsfXkf3Fb5H68S+Q981naHj+AH0eVO2RvPG0VNIE+nZ6HBVVMm++VGUCdbcoHTvFeiruWAzHB6A/ht+RQrjlxmCzJBGHtWlUjrmwEuyWNir3Fir4phwYGrOpGBPQF+aEmpc30fr6Loa87DAeyBtZHYCNVEYJqXF0PNGYDQ7BKIHe8eA5ar+9jcZ799D72hFDPm6YjgjCtCoc3cHeaA+Xeu1qTJVnoL9cj56adCxPNcFKwXMu0dOVUpeSCtIC74z3k9XMaIf31jujZM60wzxfiBWq3JFCJwxQyU7mPsZmpQNOmlzpiLxw1h3AqINKvTcMlu5wWLujYCXUTyVfvFcFAx8f9kZiqysYa+0BWGz1x0KLH+YafTBR447BMif05L9EW/oTNKXcRX3CbTQn3kVXyiMMKOVqn2Mk9QXGaVNaniftS8ynvsSsTrYOWCBzljNdsE7Fvlvqr1RTtDRGKUC3NkfZoE6QW1r4Ok0mWY2N0oOUSp2C81iaZ9QG4YiRxUGlB82ditqVQH2D7YI32MmT7BZXOlU3bFGYbTHy3sqgQk/3pQVgOysYO4T6dnYQozcBeyBVPkFewNcYiW8UclscSnAT4uU2hb4vip12WCEWQrgHEOr+hLofIe9Lxc59kfLAZT50CB5Yy2NkkOdOh0OBUEBhkc1rSvdGKTPQrX6B1uinaIx8jkbVa9TFuqAuzgOVsR7IDHJAiKQ0fvdPuPX7n+HG57/AQyr2K6T/0R9p6R3iE+wQHvUIQeH3ERRlKxMQGf8CqmRHpfaLqPVE/nhpipFa5INMpdF0OEqUYl6xaOgnSKnUO8Y/QF2GX2RMvYrAqSOEpFRAM6HehCOqcykreyjdjqhI9/a6cKBkv0jmhqyonFQmRJWhF2WF3ArOCRBZPWgxMfw2TOBgv5ef24Kl1SpCPY9Q16OtL4FAj6Wp0dITR8jHo4PWzsedA0mYmM/FNtWqSXp7mjuo1FsZitbBtFqK1WE9OiqCkZ7wAv5+1+Hk/iVeeX+HN4EP8Sb4KVwi7OEX9waROlsP0qS8AGjyA5BS4EfzRWqhH3SFdAo8Nmn0ytlV4ShskKbThHp7itKntJIgr+7QoKY9CfXdMvySie6xPPROFilqfWiuEuMyYbpOqO8Q6vvd2FEqWEpmiwCdDo92JM93ZT6CYJeSvXsySdpC59mA1e1arO3WKo22t/fqleEXG9TrFKifEOomAt1skNRDKZkgMJcJTFmRKsf9qs4MwXAuy87FqX4P9X/BLIsKiJU67DKheTb2gwnYldRUOglR78oQwAf75ype5lAIdUVRfgC6jNWLapeoQcDPyOF0DZeX27g434LFSNV+NI0LOnnwmjCutmKqOQmDPB8zhT5YyvdRUshG415glmp9S+uFvdQAqmEPDHvbo+bxDeg//TU0//QL5HxNsD+9j3FfN+zEheM4JQZHmcnYy0nFBrc7hPphSSYtDftFWmzmJWA6JRgjcd4YT/TGZLIfFjJlPFWD07ZcXHYVKtuTWh2hkkqVH4+peB/0ej1D/bNv+F3foN2RgHN5il4PRwwS2oOebhhwdkW/vROabz5C460HaLz/EP0ubzAR4ot5KvSlRBUm1aHoofNpjvZDc0oo2nLjMdKUh52lbiUn/S0d8SXvnbc8f2LyWMbXT83zvH94LI1jeG8YwHuC/WS2EAtN4RjKc8Jw9gsslryiWnfDcZMPzB0hOO2mOu6LxkV/LE2Ny4E4vOV9/m4oEW/HkvBuKhlnE/GwjMbCMBwNwxCV/GAUDnoZhRD0q/ychWo3zFLRz5bQiZW5YqXSG2sUUKsE2wpV60YJ1WtFAIEYgD3Cb7uYwCv0xro0qiDsNvh4m3A8ItQF2pbmaGUCVRl+4b5bWsJ4rOl02iLpQCNwVBdKBxvMbQhO6kMIeSplWRxU6UXwehGuvA5KPLFX6Mnz6mWrwsgIbzNTTIDuh029PwEfSLAT4oT6BqEuYN/MDSLQQwhkgXoI1Xc4DiujFNsrDaPjpzovoTon0E8q+d2MGI4r/Rht+NiMzw/JzgP+3i2q9jWKj41ifmcxHUaRPwWC9w+rUOPt0BX7FG0Ee7vqJVqiX6Eh+jWqo16jKNQRqd5PEWL/Ley++y3ufPYPuEOwXyH9j/4oLc0VGqqZaNUThEY8oEqX4ZeniCLoY/jhAnVpiJHEUCiFB1hX4odshkPSwq6sPQZV3fFoGNCgdUSD7olUjMxmYXq5CIvr5VSP1UorORk7l9K7B1SVh4SRwPyAYNrb6cLurqTkSY76EE4MYzAJ1GVsUHpN8gK1QV3U+rLyumS/7O91KxCTdMbJuWz0j2uVCpEN3dFo6IpGMxW6gFyp2tivUSo3jhP+W/uNjAQ6qFg6cE6wne81wLBUjuXBNLSVhUAfZ48A35t443YNjp638MrvIZyCnxPqL+GjfoOIVE9CXYAeiOQCfzo4KbPrT3XujZR8TwKex6fYj04vBPkNKpS2JaGiKwXVhHh1lxY1ncmo7UhGY48ObUNZ6BrPR8/3UK/A6GI1ZtcasbzVho3dLoKZqlzq4hwM4uSQx4d2fDCgdJHak1WotL09Ap4Rj3RP2throjNoxPZBEx1CE3b5eJcwl+GX40ObQrdQoVskf9wkY+iSeULgUm2LWcw0HmPJNJIFPmeWH6vyDybDMTKeLk5XSr9OMPoZoQ0T4B9MAD+q1JmRsro2yMuEp6h4UfUyRi4rZeW7RYnz+Y/U/hnNBvVJXHC/pAm2jO9LAatzAv2Sdi6P5dowzuKtcQpvpezEQi2WWzVYolrapK0zRJ7Xu2NR64alJBdsJPtiOzkYG0nBmAr2RP3TBwT6F8j9+kvU3L+HAScnLPr7YiMsGLsaNbbTkrBKFb2TnQJDSQYMZWk4KSWoS1KwlRODZX0IZpKpmmPeoJ833WSyF294FUx1WlgaJMddwxs5kTd7PAGhwmqcL/pdH6PT/jZan95AxZ2vkPH5b5H5+cco+e5b1N5+SJVuh5abj9F67xmaHhD6Ls6YiQ7BPJ3NikaFg3xxEjpMZMWhNzsGYzUZ2BhvhGlnDJfmJbyT0gGnG3h3tqnYW0lvlHRHiwyd8ZwZZnDB++y9aRhvJfNsPAeLDdJmjxFOkQvBzuNU4Yn9hkCctIbjlKLocjCJJjVcxBLwlpHvu9FEvBunTSTgckwqNcbg8sqkrrq5LxTHnQE4aPXDUVsgDO0hMHVSTbdH0WlQ3VIU7hPUJw2MAFpiCGoZJ4+GkftyUh9JZ0hg1lD5Xm2PasNgaKAyJ3fMrfz8Zn5Wcygfh+Kcn3vWGaWkRp400CnXhyot7gyNYYR6MKEuwzG+hKkfIUv1TgdyIJUXKQB2culIsgnyTFqGvwL1Db0vthS1boP6JoG+kc2oKjeQSj0Em1Tpm0W8RpRhF6r0Smmkwtf4eVu0fQo7Kecri5YMlT7KKtfDMppAvSoI+9yHTcJ8jeJjq5ROozQEa9I1K8cL09I2UeeM0RRGaEn26Kco6YuxQ2e0PZoiXqA65BlKQ14gP9geWq/HCLK/jle3P8LDL/7xB6jrU52RkPASEVTqweGysvQhlfozKnU7pVKjKuU14tMJ/jxCi0pUx1BI6qgXt6gI9VhUdsWhvj8J7aOpVJ3pGJ3LxcxKsQJ1yX6RjAzpkq+oc4G5dM/fJtC3CaXtbipOQn1fVpOOwCDL1o2EhJkKjsCQsVOZyT/nxSrhtrwuBa8kA2Rjqx6LqyWYms/G4KRW6U3axJCwsScKzb2x6BpMRv8QQ9OBVGUR0vhsATaliYAsijF245J2sd+Ck8UKzPekoZEA0MZQkXvfwmuXb+DgfhuOvo8I9RdwCX8Jr1gnhKd6ISFHgC4t6wII8ACkl/E5gZ6Y60bYe0DLE5VeHohcXpglrfE8Pimo7dOhpluUuoynp3A/GVkMZzGyyUPXZAH6pkowOFOOkflqHrtGLG22Y50Ob4sOb3e3n8eHUD8YvoL6IKHeS8cowLfVot876KAiJ9j32xiNtGLnqAW7hy3Y5+NDmRgVZS555AZGKVIuV/LHTQQvj6dVaqnIsRbVLcfYJI+XCc11HnuxNZtJ1KSYwFXG20U5y/jtGIynAzCd0UkoJnnljAAUG/6RSYNoWxEyWUhkM0LcIiUOBOZX8JfCY1cdjy5OZXKPEOL+nYuDJ6ykYqfRII1SqEQJ9/fnsixelsNP4mi5CfPNWkwyRJ6n413kTTir98KizhvT8VSLMW6Yi/bEQow/5qOCMODhivrHT1B1+x4aCNDOp/YYsHuFYUcnTHh7Uh3zZtPGYD9LA0OhDqfl6bCW6wn4JJyUxOOoOIY3eyimE93RF05lFfIU/VEvMZ3sgXWG6nvFkdgtVBEecfz/JBzqIrAS6YHlYFeMutih+fFtpPz254j6m59A++vfouDzb1D/3UO033lOqL+gUn+Kppd26Pf3wlR0ENa10TivzQN6agnJEiwQ6IttBXRmnTg7nOYxWFby0wXk7063r2yX6n0HF+ZtJY/9jH8jKaqXZqkhM4J3vCdN00VYb4nFNFXzRO4bzBa4YpUQ3KXSNXaocdaXiLPeBFh5r58xEr4g6N9SrYNqHeO0sXi8HY7ha1GKXQ5SOfcEwdIdxP8Lw1k31XRXBC2a/x8LWf153kW135eKy54UKm01LU4xq7Sia4mDuUW2tNY4mJpjCGcCm0pcJkfNkpfeEgFDEx1Fawg/kxFFTzQ/VxYh0anyfdlaWhk9NIpTELAHEqhUz1WhhHowDot5fhhtb8vkOoEtjVF2CPCtTMI7zQfbmf58Hogd3u/y/geob16Np28Q4jvloYzOwpVsl61Cf6xL6iNtm+LuoERKDBDoZZ44KmOUcAX1Y0l9rBbREYx1KnTpoLVOWy0KxFKeH69Zb8xne2I6XVagOmKYUB9UPUNv9HN0RjxHU9hT1IQ+Q1moHXIDniHF6xEiXt+A691PfqTU6RUSpRqjNJiOeoDwmMeIkqEXpUGGE9R6Z8TRe2jyqEaLfG1Qrwsn1GNQ2hqLcoK9ticRHaN69E9mYHQ2F9NLxZhfoQJeq8b6Rh12tpoJIaoCgfpOB3Y327BDcO0Q7DtUm7Ki9JhKXdIZJftFhgGUcVaZ7BGVJvnSFoaPfN3IC3H/oBNbhPrSWimmF3MxPK1H92gSWgdi0dynQkufGp2Eeu9wGuEupscYQ80NqfdCqJ+be/CWdnHQipPlcsz1pKI+3w/JPHi+3jfg5PotXnncwStfm1J3DreHZ8xrhGo9EJftryh1LU+sviQQGeV0BgR5MsNFHY9PWkkAMhh+5dRGoagpgcdHlLpkv3DbrkENwd5ApS7DLx0jOeiSIZiJAvRPFdEhygpTmSxtwRqP06YSyfQpTu8HpS5Q7+fxlOqWMnHK7aGAnY5S7IjH86gTB8edODrpoqPshVkWH1mG6BiHeCyHaQJ0iYgIdElbvJoQtUo0ZKSak9WIskrRsqkoPCnzarMfFrOIyZitlDMw0kkYLX2Kmaz9fK3/+63Yh4nY7xcbcR9sJimUsi9U+qcjsJ5T5Svt9Qh2Al6yNRSwyxg/HbzRsACzifsrtfUJrouzDZr075SKhfPYWmhEX7kKHVTnwwynB7Tu6Ih5ieEEZ0wkuGJS5YZuz+dof00F7OyIzpcv0XjvMepuPkDTvSdovvcU9TcIeEK+/sFd9Ls7YEdDmKTHwZibhLflaXhXmQZTMQFXmgBLeQKVcxTW04MwFeeCzqAnaPK+ixbf+xiKfklnIlkUETjO5d/mJ+NAG4HtuEDsJYRgMcILk0GuqHp6C4kf/Rzaj36DwmvXUH/nHnqev0T7o6eoe3APZQ9uo/L5fQwEOGNLF4XT6kxgoAbnA5VYacjEZF061kdqcXowiXfidBlVyTm75Ll7a5VOSTt8vE2Ib+HCZFukJOfwzDCF97yfcD4JSmqcTGRjviYIQzmvMZLtiLlCN2xS4Z40RyqLf047VEq+uCwMetujxltlOEaNd0NxeD8Sj8uhWMJcRaircDFIePdRPfdJ5yMVwc7nvVTxovKlYiOj59PuBJja1YpZCHlLp9RQlyYZMXyNJjno4lCu8tIF6EaCXIBuaY1UFisJ1M2tdBpdUTjv5v8S5Ea+byDMTVTz0rNUhmNkUdCeqPMyUemhOCgl5Hn/7vE+3skVsBPoufI8BLt0xjIUs0PY7+Xx/wjxbW43c6ni+bcC9S2Kug1lbD0IO1TtivFvbA6Cyj+LDjHXh99B1U4hvE8u7BdTpVcE46RWxv2jsVsdQbBT9XNfxDZKZLFSIM0fq+TJQpYrxpPtMRRDoRD5mJEgr9moZ+iMfIGm8OeoomIvDnqKgqDnyPB/ArXTjR+grtM7IFHzDKrYB4iIkfF0UeqPEap+hgjCPlrnhJg0qvlcT6TyC6WFXWFjNCra41GlmBp1XQlo7U9B71gaoV6AmSVZUcqLThYfUanv74pSb1O6/29vNmFLCn1tNBH2VJQ7VJZUmZLVITXSDaYhmKQin4TnylirjLnainlJdoQsg5e2bxsbtVhYLsbEXDaGpvToG9US5Ilo74+nJaJzKBVdo9KMOgs9Y5kY4X6tbtURcu288Lt4UbfCuFWJg8VCLAxq0VhMMMc8gr/vdbh5XoeLzy288b+H1wEP4Bz6FF4qBwQlyhCMm1LEKzmPKr04BJmloUjJ86X5I40nN7M4FNnlUSiojUNZSyqqOtOVhUf13XplLL2Bir25T4+O4Ux0jmSifSgDXdz2jGVjZKYIM4uVWFqvxwajm509aaAhwO6BLQumHyeMaH4wKRFA2CtG8NOkJaBkEUl5ASlRLDVjTHSWSjNvySm3TBPi0zyWcjwlk0TGzm0ToBbjKhU9Hxu3cG7axpmRUDcydDdSsVMZnxH4ZwY6WAPPh4FOVyo4MrIym0b4HYM0KnZZwcqtNO6Q1npS8+VUqjpapc2erdWerfuRrVHGhVJJkkC38P/FEZzRAZwR/DQr37fyWjhVlPwMz53UvJnF+aU0Il/m75tTfsPl5Tr3YR4r883ob9BgkCHxUmsSlpsSMVMeSUCFYTk3DDOJvuj1skfjk7uoIEBzf/0R0v7mF0j/b79G5Zc3CNJnqL1zF5W3bqL42qeou/MVpr0csRHujWMC+X1JCi5EcaeFwVJIxVnOx/nRVHRhWNH7YyLeFWOxzugJtcdg9GsspgZgVx8Fky4O5+kafoYKcxHe6Pa2R3eAI8bjfDCV5I9Gz2cofPwNWp2fYDLAFfMhXhj2cECbwwPUPr2JgtufoeLpNYxHvMZ+gQqGWh12adNlCWjJDEVTvgprM00EuKSh0kFfRVUyRKU4Y9OqUlZBTB6fS4VLnrtzRsbveIzB8/LusA5HE4xyajzQmfYQ3Sl3MZtnj+0Kd4LRB4Z6P1iaAnHRFoLLTipvmgynnPYT5iN0eCManHN7OpAIK+F9OsDHFFYW3otSo8XSl4AzvnfGe/Sc9+hZL9V5H8HdFwMjo2tjbxT/Top3RVLhR8Isxs+XTkimNgK8OZRQ53fKqlNC3UpoWwnvMzFJa6QjMBLqBjoHI4WmOKOj+nACNBwnVMbHFFpHJcGMroJwTJV9XBLKaIuvc3tQFEJ428C8Q7Usbex28nywm+9LYPsz2uLrBPkOQb5TGMr3Q7Gs88Wk2hljPM/zCYzMtARyMoGc4Iv1RD9s8dzvZNNJFFDJ0+T/ZAz+SDou1au5byrs14RjvyoMe5X8/qog7NL5bJb5YqXAXVmUNZX6EuOJdlTqT6jUH6Mr8hHaIx6hOewJ6mk1oU9QQSFRHPQYeX4/ylPX6l4gIekRomPuUaXfRVjsfYQS7CHqJwrUVfo3iM/xoEr3g740CJk8OIX1UahkyFTdHofaThn20KC1l1AfScc4FfEs1e/iWhVWCd7NnUYqyiuoE1TbmwT6Zj22qbR35b3dJir1ZhzI4iRjN29agoEhvXRxUTrbS2qczOArUJ9UoC5L57d3mrC8Wo6Z+TyMzWRicCKNylyGWrToGtKifVCH9pE0dEqbO0J9eDoPyxtVBF4LAdaG05MGGHfKcLCSj/mhJNSXeCAh+g58vL6Au+dXcPW9AWf/23AKvAeX8CfwUTsgRCPNpfl32TI5SoCXhiOrLEJZdKSlt0/LD0VGYQSyS1UorElSFh3VdmajvjMTjdJ4ukfPY0WVPpCGjqFM7mcGOpRIIp3HLpPOKRcT80VYWKnCOo+T0pB6v4NKvEv5zQJqo0Fqro9fGSMbec7oxWa2wl9SB8ZmfI1/Y1aGtGwgl0lQMZmMtshjZd6CIOfN/gdQN+4Q3P9fvv46Sq5rW/MFT4/R1T3e69c9avSrV6O6bl2+B+9Bn2MfM1uWbdmWLcm2mJmVKUxQKlHJzMzMzMzMzMwUkSTJX39zRaYkn4I/vrEjIjN27NgR8ZvfXHuuuSawsUTHvkiwLxIGS4PYXKBLX+zjfX4msiLSEh0/4aBdaaYaCVdpASHj9VV8PWniJZ0Zy6jyF5I2vAS+LOixKVIzSGv4mVcR5twqsBPw6wwO0vdFzSrt4G1p8sZgIqserfdjaYXvgSDbejLGvw1jZqYFU4PFWB7MxSYNwyaNg6YrDXPVUZjMDsBAqAPa6ZCzzhKUX32DosMnUXr4DFL2HEDy3u9Rdukqqu7qo+IewX/xBLKP70fh6e/4+FE03r+ALotb6Hyshy5bfYz40IUHWzFV5489kg48Wmrc7ZimO2CCoJ+Ic8N0jBtm/J0w7WiDERtC39wAhfevIoqAjrx5BHlWN9DO5/eG26HF3RhNhHa3kwGG3B9hwMWYr3MP9SbXkHP9CCJP7EbitW8ZLPTRF26N3nhn1EXZIcHtHsKc76KMkJ+bamDmQqirNQh0klml0vvlyeq2NLr7WwyOG8yStjQ1+HG9AtiQXu2JWOxiIMw1QEXwKVT5HkOj/yn0R1+HLECxmmsKbZ4pNCJZiaiU0K2iiyew1whvba0fgR6IrcYwPGuLxpOWKGhqArFKNmhqfPg3bwYBmeIvz5F1TAnkOicsVRGw1bp6+BVZwLpKpFvEerWcW2pNAggBv17qhA26+S2ayS3yZ6uEwaLYk1mEJ/+XGRUN5grN5kKBM+azHQhRByynE+zJhDrhPB9niUU67EWaLwX1ZDvC3gaz4rrjBN502fGPMJ0g5Yd02UlSvfIY8zRvC8nMupKdMRfnhD6fRygxuYDos3sRfPhThB38DDFHv0LauYMo1juHJksGdZ/HGAl14nfDlft0pVt3wRwzyfkMZ8LcgZKg46AWyl7IssZ8JrMCQn0kzhgDkVLmyO9DkD6avK6jzv0aql2uoMLpEsocL6OYKrC/hCzrC0h/fB6ZtldfQN0/8Crcvc/D0eUU7FxOw55Qt5cmX17X4Ox/G+5hBvCRC4DJVghh+iLDDbHZ9kgtdEFGiZuCemGNL0pq/FDdTKj3xKFnKIVuMwMj49mYmN5eEX+uWDn26Ulx6HncCtCl1zqBz78tLJVjmWn8qvR+oTPTEOZaukqtlLTJVGcpa6NTF3iJa52YLEQ/g0d7VzQa20JRJSDncRRX+/BYfFHEL1gJ3XpZUzAqGoMJzAj0j6ZgYVHXHnZtMQfa2TQsjsShm84iI/Y+XO2PwthwLx4Y7sf9R0dw1/wEblucxj27i4T6Ldj6PYBrqAl8CfAgRneBuigw2kpBPZjpWyhdYUSyk+rMmFEcgtyKaMI8iucoEkU1YTyuUJTUhzGT0EG9nFCv5LZGmqHxh9DSFY8eunXpmyMXP6eZlcjMUgG6BDTpt/4/h7r8XbRzvxmrBK5MEZfrEc+hLmvA8rb2+SQvmWAkQy9DhPow1pfp0MWpC9QXCfhF3ifYNxZHCXW6wAU6woU+bqWbI4PFMp00j0Wag62t1FN1PMeEuiyppylnYC6jSqkSHkMpX1MHdmnDq9YvJcxVR0bRJt296tooYGdwkJWRFNTbsS6dOjdlpSNZAaqfWx6zWst2mH9n4Nkcw7P1AUCGFVZbgaVG/DhVCU0nM8bCUPREOKPT8zGK9K4g6uu9SNl7AFWnLqLh0g1UnmN6e+MGGozuodv2EdpN7yP/HOH79QcI/fI9RB34GJHff4z4U1+i+N5J1BPIrc730O7xAE2ud9Hk/gBdgWbooWOfSuIPONWLgHDHmJ8dui3pfvUuI+XiUcRdPIKoa4cRrXcc2WZX0RLA9D/RE+NRTugi2Dvs76PPyQjDbg8x5mmm4F5vfh1J1/Yj+MJnSDQ4gmKXO2iLc0RnFn9zye4oSfZER10KFmebsbkxyHPxQqpqSKqZNNKtsQdP+Ft6ttGHZ7KuqVzM1soyg8V8LB/QZuLHxSRo+/yZ5TxCbdgllHowoPmdxVCMPt+ToVordJFuXpz7coEdlovopItkHNudIlDLfKGtCCC4g6gQrDEz1ZT7QFPhoZp2rVe40OXbc2uLJ9X2eFrrSLDbMyjIcngUwb4mZZQE+xqllfF4uvctWXij2g0b3M96BZ1+OWHO/W7w9dZKfaEp8cZqGcXHlos8MJ8j4NwuMxRoE9gz0eaYpROfiyWoeX+eIJ9PkPF1K8wmWBHklgS5BUGuK0Gck2XuyLvFNAaANAkOztBkuGE1XS6e26PBVg+x57+G7cd/wL3f/zfc+c3fweqNf0fAtx/xsz6EQqOrqLC6w+zNBAMhNpiKdeI+XRkgXQlwZyxmu2AlnxlGvjPPp5Oq8JE2A+OJpqoyZijaEP3h99HuR7B731RgryLYywl2gXo+uZRF05lmeQZZNpdeQN0v4BrcvS4Q6qcJ9TNwcJNyxitw9LkJVyl3jDBSQy8BieaEuhXC060Rx+iSIuWMTH2kmVdepSeKGYmrm0MU1HvpoIfGpF5aSuoKFNRn5ihCfGoiX0ngPktozckVeIJLpsJLi1m5eLbKVFtDiGv4JdSsEuZ0FgKjNQJeQDVHqI9PFKJvIBWtHVGoI7jLGFQKGaWlVr2AH3phtTdKGv1Q3hiASqqhPZSBJpFQzyNwCujUs7FGqC8Q6h017kiO1If94x9wXyYePfgGdx4egr7pMdwyJditz+Gh0zU89r5Lp87zEWGGAKZjIQS7KJBpm4A9KIaPxdnQqTsS6gwUxUEEejRBHsvMIZbHEo2yxiiUy1h6UySPK4IKR01zJGpbCPSOBHT0ptCpZ6kWCOLU5SKoDurMYGSY438EdT6uxHOjQK6GQ0TNPH8CdSlV1EF9TSNQ79UFTDpf6bGjLkpr5SIpHfCyVEhI61bCfHkS6wsEO7W5QMdOrc+PUkPYnCcw5vvVCkmy6pB2iU6d2cFPoC6LX2sE6NQ6ob7ODEkmf6nWuuVUBSFUqSRtd7V0jGubBDyhvv78gqtAXdcqQNovS3Bf4XdiVTvA54zyb2O8P0SNYmtrEj9ujuPZah+eLnbg2UIbfpzjMQ2UYKIiFj0JngSvI5oJ7eTjR+Dx5jsI/ehTFJ04jcabemi7fx8dpoboszfHkKM5qm5fRMSBTxFIsAd9+yH8vn0fUYR6ifEF1PEH3eZuSJjfQ47JaaQaHkPB44sosr2CVn8j9IRZoj3AFM103rWmt5HPfSVePoaUW2dQbHVb1bk3eZmjJ8geo+EuGAt1xJg/03o3U3TaMFg8vo0+ZyMMeTDAON5HHd14ufsdZDhcRaG3AXpy/LDUKUsyVmBlopYZlVxU5u+EQU0tBUm4azbkHPEzWteZIunpI7OFtza78OxpJ548YRDmOdeuFRD+uQyI2cBaJrCYio3+MIwW26A+4ibKPE+jyuMUWgMuYiDqFqEj64AaqrK8GSk3TJeGVk6qQddijhuW8jywWuAFbbEPnbUPt55qXHxDGnWVyNR/Gzwps8GPVfYAof5jnSPh7kDI2xHcsgQeQS4wr6RDr2AAqKarr5FmXhIYuK8KZgUVBHkFMwAGkNUyf2YNftCW+0FDyC8XEOpZzmpS0LRc0IyV8W4zTETQgUeZKs0Q7rOxZoQ9IS8gJ9CVKyfQZYEMqS9fSLV6DvVlOutVgliT5QZtlge0BPtcLAMrg3mm3iF47n0T5m/9CuZv/hL2H/8RXt+8i8CjXyDo+JeIvrgfOUbn0OByj3C3xEQ8g02aM5Zy3Al0D2gKmGUUuGMpl04+ww6TSVLiaI7hWFM6dmN0B9xFq88tddFU3Hq500UU2l9AtjWBbn4SSWRUivnpl4dfbsHT5wqc1PDLOThIOaP3dTXxSMoZBeoy/BKQaIbwNGtEM5okMrVJJ8zTS12QxVQor8qdLpRQb5H1SfnjGU7B0HiGahEgPUgU1Klp6WsyTgdKFzpFaMlwzOxMKaEu4+nVhBBTbUmx+SWUoQENf5yaFcJcpqrzRyyLLy8vtWB+voZOvRj9Q+lo64xGLZ14abUfCkq9kEflMw0rkhr1Rm/C0w9Vzf5o7AjFEKG+uJxD0MhiyTnQzKZidigabUwHE8JvwcbyAO7c+xy3VEOvg9Aj1PXMTuKO9TkYOV6Dhac+HAIM4BluikDp8cIUThTM28Gxj1+Cujh1L6QX6aBeUh/P40hU7XarRW0JqGqJ43HF8JxFo641lkEnHu0EevdQhm5MfaKIUC9VFz/npBWvTMyS9rqEulQI6STVQtQqH1MSoIt27utc+k+hLmCUoSzJguh+GUDVRWmeb5ncpVkhGOjWX0CdIN8Gu2zX58ewPjdCoI/wNt3gPKG+SKgvbkNdLVn4AuprsiasrHxEiK9v0KVv8j61sUmob1VwS6hvVfKxHahX83bdNtR1F1BlgZCNTalvl2Pnd4MufY3ufJMAX9+YxKpmHMurY3yfchFwAk9loQgGp6fLvfiRmcST6QYCsIBuPRoDcb7o9nFErfF9JB48CJ/3PkLAh58g/eAhVF+/hvaHBui1NsWw82OC1RjF+heRc/0Ucm6eRN6ds6iyvIVuL1P0B1lhOMKGKbIlat3vosT+KnKtzqHQ9jLag+nMmLVVud1GhsFp5BsxC7C6j0rr+6hxMGZgccBotCef74ahEGcM0s0P+9hhyt8Jw+4WaDTXQ4XhRdRZXEePmxH6/M0wk0VY1cWjvzAIg6VhfD/ZeDZTTwh3A5v9eCoZmBifjaFtqDNAy5KQlFqom1DXrndD+u9rpOHaZgM2njAj4uegXWfmSqe+uZmHHzfy6Nip+QxsDERjtMQJNWE3keN4BHl2h1DlfoJB6wK6A69jQKbXhxHu0aaYjDEjPC0xHU/nm0L3nu2OtTxPrOW6Q0tYafPoyPMJ6DxrrOdb4EmhJSBgL7fBZrEFNqj1IgsGAJElg4AVtKWPoSm1IcD5XLr0dbp0TaVI1jINgJbZgLY6GCsVQXwsEFtVzA7KCfpCLyxl0Q2nEJ40XdN05lOE+mTkIzpskYm6kDlDaOqgThHoAvX5FAsspVsR5LqVj5Sk7pyufyXTCatZzEoyXJVj38hmcEn3xFSELdoJ7BKjs4i/8DW8vn0L9rtfge1nf8HDd/8dBm/+Aha7/gjvox8j9e5h1DjeRG8og0ySOHM6dB7rYq4bFnJcMZPuyIBpg1FmEkPMLAbCH6Iv5AE6A/TRKuue0q1XulxCicMF5FqfUVBPNj1OsJ98AfVgWc3I7zqc3S7QpdOxy0zSbai7So16uCF8pOcLI3Jkhi2ic+yRVKiDema5LGPnhqJ6L5TUeqOyWerUI9E1mICBsVQ1s3FqJk81llKiO38BdXHudKJS6jivG17QSCWEDLOsEeAE+SoBI8uWrUnPES2/qCvdkBX3pd3s6GgBevpS0NRKx1sbQJB7IbvQDVmF7qr9bmG1B12xF+Hph5rWADR1hWF4NIlgzGU6WoAtTR40c2mYHSbUmdolROjhMaGud+cz3Lj3NW6JUzc/AX3Ls7jL1MbY6TosPHRQF6eulqxLdVQK5+3QeBuC3VpBPSLJEbEZHkgtCNyGeiIqmpNQ1ZaC2o5U1LWnKLhXtSQQ8PFo6Eji8SWhoy+dATELfSO5GB4vYlAUqFcQ6jLblmBSUN8BtUguUr4kjTRDo1QF0c5kIt2EIt2FUZ12puTrZo/qZnyu83EpZ3wBdTrzJQE6Ib4N9rV5HdTX5kZ1omMXp75GqMsapms8xjVmFDqoV/8E6uvr5QQHHfu21gkTnSoJd3HnDAKyyhGBviHAkUqYDTpJGSKQ1Zo2u+noewmeAWr74u4aj2GdgWdjhttpZi08ztUpPFubw49r03iyNoanDFRPZablZCMWWxgscyLRF+6FQR9XNJmaIO677+H34ccI/+xzxH37DbJPHEWTwV3021uhz8UWve626HS24I/WDAP+BG+UG0HhhZkkT8ykevBHSMeW5Y3JNFe0hZqgN/oxFvK9oSnmb8HfEMkGJ5BndhWtnhboCXZEf6gLRiO9MBbpjaFgVwz5E+qeduh1eYweRwu0Whmg5MFlpF09hMSr36HE/BLdmg3WGhLx41gZtiYq8Gy+AaC5ebbUyvfHjEQKCfjbUNVMdOhaunUd0Pl5itZlaUgCfaOLGY5kdsyK1yr5WDk0myVY3SyCdquIkC/Bk60S7q8YWC0i2POw3h+PsRIX1IToIdv2MNLN9iLH/BtU2B5Bq+tFdNM99vvoo8/3DkUn6vcAozwP0zQ5C0l08MkiG6zQ8WoIy9U0M95+SBgaYyvXDFt5ZtBkGtABG1LGWBFlm2A51xTL+WaUBVaYMWjKGSjkQqhUuDATl3F6bU0wNIT6ckUgHXsgnlCbJQR+njuWCeCFZFs1Vj7NgKNz6DqoT0eZ6IAeT1dOl75Ad66WsCPjpL58Nf0xVpSslZYzCPVMewKdx5BFsItjz3TBGmGszWTQ4ndgLcMLK0luGPB9iCLDEwg/vRuOX70Ow7d+gYu/+j9x/J//d5z/9X+E8Yc/h//pXSgwP4dW3wfoDZcxdGtMMhBOkiXjBL3MVh2iQRwgZ/rDHmKIxro35C46/PTQ7KUbhql0voJiuvWcx2eRYXmKTv0lqIeF34eP/w24SL8XNylnvAZnnxtw8pNVj+6qMXXfuEcIYcSK4JuLyrZBfJ4dUoocCHZH5NLlltARl9R5KVfc0BmGdjWjNFn1IZmczsXUdL5OE1L1kotxQl2qYKanSlSDKrkIKJUaqu8Iv4BrkkIqqPPLqUrshgmHQawud2KBX+gp1fclF129iWhoCUdZjS9ymd5lFrgoKagze5Da9cpmX9S0BKCZxzWkoJ6HzbVCPNHkQ0s3MjsSi9ZaD8SG68PCbD9u6O3Gldtf4YbxEdy2OAt9q/N06hdh6HAN5u56sPd/8ALq/CDUWqSpTnTnDgS6QN0a4UkOiEl3R0q+P/Iqo1DKH2R5E6HemoK6znTUd6ahhmCvaUtGXUcymrvTmOGk0qmno2sgE71D2Rhk0BqbLCHUKzG/WKuALkvdCbxfwFrA/ZJ4/pR4W6CtW7RatO3Sn6vr+XN0a6Dy7xr+6Fd6eY7p9pal0oUwXxJwiwjyHSmgjyhp58Sp87mLrRQBzGxCoK5rryw91WWRDMJcK+PqOieukwy3CMR3QL69AtJGI+HdRDVTUrMu4ndig4Fns4cw76MG6frpRhnkVdCXGvqtKf59hudmAhpmFxurswT6LIM3AxG/P5t8X0/53VkfrsZ8bQZGpDlXqA9arC2RdvIkEg58jxQq7NPPELxrF7JOHked0X30uNhhNMiTcsdwkCvh4ENQBGA22Q+zKbyd5Y/FHD+sFgZAUxKM+RxPbgOwURGKjVI6aoKtzvM+Gr1M0BloQ9flgrFob0zF+GMs1AsDPs7od3dAv4s9uhys0GxljJpHd5B37yIizu2D8/fvI/jqN2iiq9O0p+PpXC2erjTjx/VOZiMMdIT6pkCdAH9CZ77B3438dmTIRS3cLtcfqNWNbopA53nUMEhq1mug4eexqi3FsrYIi3TqS+tF/Hsxn1uCzfVSOv9y/LhcAtCUbTD7HsixQb7LSUTcfh8hl19D7PX3kH3/S5Q8PIBqy2OotzuHZsdLaHW+hk6PW+j1vata2I6HmzAQPsJ8nCkWE82xmGCChURj3jaCNs0Ea5mP6HqNlLTUKrWSYUwoP8Ri9kPMUwuE/2KBFeZlcel8WywUO2Kp3J1w98ZimTdmi9yxUED3LGPTWfx7ihVm+VoyY3Q8whBjYQ94vg0wQYM6EW6EyQhjQv2RcugLdOeL/P+lNGsC/TFd+mMeg/W2GEwybQlykT002Y5K2hwnZhwEeg5fj856KcUBK2kuWM/iMaU4qYlMLc56yLpzFKEnP8fjT/+Aa3/8zzjzi/8DV//0f8Jyz+8QcvEL5JqeRrMvv2dhphiiIRyOt+XWRgd0moP+CHNmgiYY4jH3h9xDp7/OrTfIMIzrFZQ5XkSB7XlkW51BqumxF1APj3gA34CbcPW4DCf3y3D2khr1m3D211NOXV0o5ckJJtSj+OZicuyQkG+H1GJ7pJVIh0ZnFNZ5oIhgLG/0RX1HCFr7otAzlIjhsXRI18DJKVksQ0BOlz6aR5edh7ExunaB1kyFWuBhmUBQMGJ6vePUpSZZLairaqil70sb5ubqGCDKuO8cdPcloLE1DOW1vshn5pBd7IKcYncUVHhRbswePFDJY6pp9kdTRygGRxKZEfBLyi/y1moBoUSoD8ejpdoLkSH6MDb6BheufIxz17/ANYOjdOrncYtg1yPYDZhem7npE+oG8I40R3CCrYK3KDbdRYE9lB+KOPVwWcouzQ1JuQw2FRGEegKzBhl+SUF9VybquzMJ9zQCPRWNXWlo7c1AW18GOvozFdR7pFZ9JJ9BUXrjyGpH9Qroq3ThMmSiA/b/Sjsw/59Bna5u28HLWKu6CE2X9xzqSwJ1wnuJ4F4kwBd5e4G353XSEOYi7Tz/d4GBYZHp/KK49BdQ10p9PKWVYRgpbXy+4pGuquV52aJy49JiV9RGYLcR3B0UQS4OXbIIaStApy7LGup67Ouk3S7J3NxgAKK0GmqZ2QShvrU+Tzc/xcfE1dOt8z0+m2/D1mAN5kpSMBIThBZ7a2Sdv4iMoyeRc/QUkr75AQl7DyD5h0MovnUTrfYEsZ87xkJ8+EP1IST8MBXvi8kEgjnJCwuZfljKFbB7Y4UBXJZp2ywPhrbYj8B3xxS/ExPJLhiOdaYjc8AgoT4Rzf1E+mIixBsjPm7oc7ZHt4MNXboN2h0s0WRvimpbQ2SbXkM4oZBgfhYt/I5phvLxTLpXypCZBPZlBtKVdlXF8kTmDPBcqPkc6sK3jK0L2F9AfWWzi+J3YZP72Grg+ZLPogIra6VY1JZgQVOMRU0J75cxUDIIr5Rja7kUP84XYr0vHoOEaYH7CYTpvwPfs7+Hz/F/h/eh38D/6B8QcupVRF94B8k3dhP036L40SFUWJxArS1BT0fZ7nED/QG3MRp2Xy3wPBZxHxNR9zEXb0i4G9It3yfs72Ep6T5dvQGWUg0I2AdYSH+gqm7mCPmFHBNmRA8xl23KBIKOusgOi2TQXIEtJrIsMZlO551ijMn4exiL4muFy4LStzAQyEzC7yoGAm5gOFhfdWQcDb2HySgjzNKsLiRyX8nWfE2Z1q+b3q9gToeuyWSGlG1HeIvsKX4OuZTMbJWWBXmOzCrs1WQmqZBZTLHBcqo9Ic/jIgeGA83Q4nQHuQbHEXbuc3gfeRe+x99H+BVmhfr7kPXoOJp87qGHbl1Bnc8ZVEC3Qn+UFXppHntCjTHAgNQXdAcd/rfQQj43eFxDjdtVVDhfols/jzybs8jk+d5Gug7qfoG34Ob5Auqu0uSLUcE1SJw6nXzsQ4QwLYnhG0sodEBqiRMyykQOyGJalEe3XiQdEQXq7SF0nZHoHIjHwKhuCEaAPjGZj7HRXIwO52CYGhnJw/h4EV13mZoVubhQr4YWdB355AfLtFEjpXfyJaVb10rfl1Y1UUkuIvYNpaCtOxLVTQGqLUBWoR3SGGwyChyRTdeeW+aM4mp3NbO0ujEAjTyu/qEEZgVMKfkF3pT1NKWD4RCdcqU3IgL18eDeNzh17gOcuPQZLt09Cj2zC7jJNEnP8rxy6hYed+AYYAwfqXShUxeghyXaIy7DVYFdNwxD2BPqUamuSMzxQU651KLroF7dlobGnlw09+WigWBv6EpHc28WOgay1aSj7qEcBsMc9A3nYWisEONybuakJ45MzGpWUBdo69z1/0oy9f6n+u+gviqSsXQCQC468jzL0MvqUj+dutQxMzsi3LWLhLdogQF2W5p5wkK00KXWOF1bpMtmNqGGXnagTmlWdNJqCXuZXLS2XcmyIRc+CSdCW0vYrBE6aulCHqeUrsrShTvLFyqJS9/qVdt11RBMXHs/trYGKEJbnLsYAQb/DYL9iWaGEKdTX5+kIxVXz+cSfnLxFFOteNrOzDA3DZ3uNADX9ZF75goyj5xFyrdHkH/kAmqu3UHTw0dotrNBp6cLIeCH6egg5bDHY7wJDkI90QuzqYR5bsD2uqVM/8vp0IsCsV7oh0V+J+bTXTGX5oHxeFcMR7tiIsaTrtUHo4FuGPVxxYinK3qd7NH62EJlDa1O1mj3skNflCfGc0IwXhKBqdoYAj2XmUYD38/2+eJnLOfn2dMh/Lg1qDpWPuH7lzr1J/zdSFsFmdshk/e0Oy6dQF/l+ZZzv8lsaItZ0aa6dkHXvl5FmFdiZZ2BeEMmjsmEtSpmALV064S+zBLPNkeJ72mkmX+O+HtvI+TCH+B84B9hvee/wOSj/wjD9/8/ePjhf4LVF/8Ip32/gvv3f4T/8TcQeekjJNz8HDmGB1BieQQVtidQ7XAKdc5n0ex+AV0+F9Hrd4HQv4DhkCuE/nVMxtzCTLw+5pJuE9S3MZ9G2GcZYTGTQYDbpdxHWCmwUJrLeYSJVDrxxNsYj7uBkYhLGAg5h76Ac+j1lwUwzqhl63p8z6PPX7cW6WCgngowU9HGmI03o1sXINtiMdUWywSzDBWt0rVrCfe1LDusEeRrefYU4S6rHXGrodYK+Bh5I3BfyxU5MRA4EOy2DFjWzAosMBTILM3rPlrcbqPDRzozmmEsxooO/BHaAwzQGWzEjM4S48nMChNpImIs0B8tM0vNCfVHhLq49AfoC7yNTj+pW7/GzO866rcvmopbL7Y/hyK7l+rUQ8PuPR9+eRnqrgGyLuk91Z3RK9oIgUlmiMy0RmyuLZ26LZILZdFpe+RUOqOgxg2l9d7qgmRtWwiauiLpOgl1OvXRqVxVqy69WgaHsjBAJzo4mK16oY+Pl2ByohzT07IYRB3daAslF/745ZUyRinHEsnFsdV2gp8ufapEzVSVtUmlPr2iwRu5pQw0eVZIyrFEcq4NUnl8WcVOhL0HSrd7v9Q1h6C3PwkLcwX8gZfRqZdifS4f8yN0ytUBiGE0NDE6hPOXvsCpy3txQf8Yrhmdww1TunXLC3hgdwWmrnqw8b4P12AT+DI9EqBHM+2KTnNGVIqjTskEOrcx/EEn5+mgXlwXh/ImGU/PREt/PtoGC9DSl6OA3tqfo4Au6hrIQvdgFnr5Ix4aLcDoZCmm56oxTwe8Ii59TYZXdE5d+mRvEXICPR20da5cB3Ep/xT9FOQ7EpjrKoqG6PqYBb0kmVH6XIS7domBdVtrsiC1EvejRCfNz2xjtR7rywTESh1vy8xVmbXaxP0T4KuyepGApIvHLI6bx0wHuUYor0n53cYw/749WUY7+BO3uTPpTGkb/KpvjDT+UkMyOuCrC6gi6SGuHSbUx+hgZUYsswwZyuN+NmkWnjGQge8DQwR7dSlGQsOQf/M+Uo5cRNoP55D07QnkHbmELgMrDDu6ocfFBb1ebhgJEqfuh4kIPzpAD4xFumEs2oWO3Y3A8cJKli9dnB9/9H7QZvswVffAslQ3pLpgJsGZgcCZLt+TgcELE8FuGPJyxICzLXrsrNFmZYEGs0eosTRDrZMVOsM9MVOShCf9pcAMocrv/JacW5m7scUgyvcsoJZzKIFNFsKQMkW5UKqT3O5Vj0nfHDl3EjR14nmTbGitWX0+MrtYLWkoQVdaL681EPAy+U/u1+HZZgOeLjFb7AxHW+ZDlAWcQr79V8iz2oUc0w+RavQuYm+/gaBLBPzhf4Hpnv+M2+/9H7j4yn/AiV/9Bxz/5f8D5/7wv+HWW/9fmH72z7D77vdwPfoqvE69iYAL7yP06sdIuvsZSsy/Qa3DD2hxP452z5Po9DmF/qBzPM+Xee6uYCL2Ks/jDcwk3sB8sh4d9R0sZ97jeaabT72DibgrGI48h6Hwk+gJOIR27/1o9djP/R2gvkebxyGC9YRaj1TA3u9PsAfp8/N/AFndaIognZXSxmSpXX9M925OmRHOsjapFT9bW2jJPU2uNVZyrBhczJXktkBe4K4l9DV09auZVIYdg4MtZmOt+JlbMCsxY4ZmwffATIDfi+VMVyxkuNAUOKiVkWbSHDCd7kCwy9CLOfoiTNAjCjNGV/ADdPnrodvvBjp8b6Cd2xbyucn7Fmpcr6LM4TwKbc8g7/Gp/5FTvwJnj8twYSRwlfF0Qt09REoaDeBLpx6UbI6IjMd06zaI45tLKrBRTj23ygX5hHpZg4+Cep30f+mOolOXpl7pGJ7IVkMlAuLe/nT09aUrsA/TjY6NlWBiXJZkk06Nsop+E5ZU3TXhJXBSP1SKt+UiqiwYMTFVQOClE35xaOwKQWmdKzKLrJFAJxGbaYZ4pmKyIlNWsQuKqnxQVhuA8rog1DaHo28gBQvzRYRPJZ06U08Gm8mBZDRV+CEq2BCmD4/h0pVvcPbad7h05xShfgHXH52nWz+PezaX8ND5Bh573YUT3bp3pCVCE+wQQ6jHZbgptx6fqdvG8jGBelKuNzJLQlSdelljMuo6swn1ArQPFaJ9kHAfyKNyfwJ1US/d+iCD3oisbjRbhTk64WUpT2T6rdG0Ecy6YQkBu+hlqOsgL+fshf47sEsFjEauVWz3R9fIKvQ/hfvaKoErF6mXCd+VPsKfMCYUlTR8HSWm/zymJ3ThW5p6bBLmW4TFk/UWPN3YXvWIQUgtmiEQknVmZeyXznptg6+5MUrojvMzJoDXRgkZAbsMl/B/fgJ1BgMFJDpNafyluj/S7cuwzSYd/474P9K+QJZ2k5mUKsPbHoaQ/TxjoAODFWaong46tDQU3X2EBII88btziPv6GNK+P4em26YYcnBDv5sb+ujUh3w9MBLoibEQT4LAnWCn645yw3S8B0FAqKf5YD3LDxvZfljP9FEXzlZTXLGa7IaFBFfMxLhjJpouPUzq1p0w5GaLPsfH6LKlO7cm1G0sUEeX3hLkjpHsGKx2FAOzzQA/56cM5DI0peH7WyXUV7d61JCKaqFBiSvXQb2X768XP2p0eir9cAj1HbCrcyha43dH28bPSsbjWyjCnd8tWXFqbbt9wyo/S8munq7zM10uxmxPODrpjitDTqPMbR+qXL5Cvdc+NBKgdb4HUeb6LTItP0O43htwPPZzPNj9n3D5jf8Xjv/2/4Zv/+ln2PsPP8M3//gzHPjX/zt++OX/E4d/87/hzJ//37j+7n+CyZf/CK8Tv0X09deRY7wbZY+/oYv/Du2+R+lQT2Mg9BTd7Rm690uYjr1I+F7h53YVKyk36KZvYjHhKiYiT2Mw5DCBfoBu+Gs0e3yBZjfKnbfdvkWz6wHqIOF+XDn2Lp9LBPw1unZ9DATJSkQPGUB04FUXVWMe8jMzxnyCCcFuCg2ZoiHAV3MsCPNHWKBWeHuVRlKTZ0PJ4tNUtg1FyOfQ2WfZMzBIHfxjzCVYMSCJrDFLRy4NwBaznJXmMh0xn+mEmXR71S5gKNYM/VEmdOkPCXUjdIXcQzdZ3OV/k079prpY2srjbvbRQ537dVQ6X0YJnbqAfRvpP/tZVLQhAoL14OF9lUC/Alef63Dzl4uk+nATqEcawD9BLpRaKqcew4OP55sQp55Z5kioOyuoF9d5oqJRoC6r98eiazAJfXTBA2MZqvRQKlV6+lLR25eG/v4MDNGNjsoQw4S0ji0n1GsIdbkYKMMMAnX5AVOqm18b3Xsj5hYqMD6dh/7hZLT3RqCm1ReFVQ5Iy7cgzM0Qm2WOxNzHSClwoEP2QEltICobQ1HVGI7GtlhmCplYWCglpKroLAn16QJM9KeioSwAkUEC9eO4fHU/zl37QUH9qsF5XDMh1C3O4671ZRg73YSV5x1CXWrVLRTUo1KcnwN9B+ox6TqoJ+boatXzKiNRJk69k+68rwAdw0XoHC6kuB0p4DaPkCfYBerMZmQIpp9QH54oxsSM9HOpwcKy9JqX2nO5EKobgtGBXTdsIY/J2LkCOX/cz/XfwV0CAMFPV/yiP7qIjlmJ7n272kitekT3J/vZEDjwuTrxtfmaW/xstqTxlkz3JwwE6DLt/wmd+ROm+lt01Jv8P92MYAJ9XSArzpyvt85gohp0TVAEu1agrusvoxy7gvr2EIyMrcsFUzXuLtUwO2I2sNlKCdxFsmRbN54yYD2RRnBSf8/XVbNQua9nGrr0ZQJ9dhgY6MNKZj7KjK0Rd+wKovafRtgXh5Bw4DSq9ZjyOjhjwN0Vve5OBDtv+xDu/s4Ylv7noS50YB6Yi/MktD0JGG+sp/tgI4NQ51ab6onVREI93g3L8fyfGB9M04FPBLpi1McRgy506fZW6LC1Qjth3kTItwS5YjAzGkstRXgy2cxj5fmVz3azE1oZOlFA71bSbGcncn6kL440NBOIP2Ow/pFBV/REns/PSiSfga5HPSWfHQPyJr8vW8yIt2igtphtKbBrJLuSvvp07BpmCBu1/J8SLAxFo6fYAjUR51DtS0cd8AN6ok6iL+ki+pOuoC/hMtojz6Pa5xiyrL9CxJ334Hn+z3A4/luY7fsFbu/6B1x+97/gwpv/CScI829+/jN8+nc/w67/+jN8+68/w8VX/wOMd/9HeBz9OWJu/hW5ZrtQ57ofXYEnCPXTGIk4w0znAoPoeczFX8Ri4gWsJF9h4LyCJd6fijxF5/09A8FXaPb8DA1uu6hP0eT+BbdfocH5G9Q77yPgD6PL9yw6vM+hw/MiOmlge/xuYzDYgEHBmNuHGA4xVEMzEzS7UzEGBLKRasy1TMO4mGGCuVRDzKUZYSXbjGCnsi2wTOivZFqqBa9XyUhtlp26wLooNfwp1kqzKXTtBPskJQ3A5jMI/WwnzGfpJBOlJmSx6gRzjMSZ0bE/Qn+kEfpC76Mv+C7UgtV06G3eN9FMl96oqmCuo8pVV7de4vDS8EtE1H34B92Eu9cluFBuvtfhTqi7Bd2GB9+c9/bQS1j6Y0TwoKOyHiOWYE8qsENGqZO6UJpTSbcuC1LU+qK6JRRNXTGqqZdAXdx632AaunuTCPRU9ElvEzr1IYJLxsbHJgl1gmt+sQYrdHoybqwcqcwqVdUcrZTUXNfTsUqTq2x09ceisTOIQcQTeRX2SC+0IswtkZRvg7RiR2SXuyOv2hcl9cGoaBL4R6OlWy7c5qlFmNc01YR6ObTzxZgeykBDeQCiCHUzk+O4cm0fzl49gHO3juK8gP3hWdywOIc7Vpdg5HADFu534OBnBM9wcwRL+WKytAXQDbnIxdLnoltPyBaoBxDqESilU6/uyEZTX76CeTezlB4GtF6+/x4Gt87hXLXyUc9IDnpHGLjGmJGMF2FM+qbLYhlLtVhUbQBkQpHOre+MoYtD10F926UroBNodHG6trovQ13+n7Ag9HRtdH8qae6l68SoA7quxFSXDeike01Z/EItY0eo6xaYlnReHJ90WJTWuQIQwkSCAPehoC7OWZUi7ohg14pLH+PzRgiaIUJIt77mFiGlW2SD75NB4gXIG1+SruTx5Ta/W3zdnSEItT4n4aeDep+C/Y/LBPrsKJgyYjIpA5m3HyL88HnEH7+M5BOXkXXuGirvGBC69hj0dEOvqwO6ZbUhdzvC3Q4DvvYYCXLEVAQdON36TLQr5uMI70R3rCYR5gkeWOb9xSj+WMMdMUdXPxPqgXF/V4z5OGHYwwG9jtZotTFHs60F2rjfjmBmBWmhmG/Mw5YAnVmRNEuT414lwJf5PpaZkWkE6JQMv6hrC3xcgpg48qcqmFGrXUovoL4N821JQF5XUGdWI/8rbYuX2/CE3ysB+ybBvqaVSYAE+mY1912ClYkEDFbZoS72MmoCD6Mz4jiGky9hOOMGxrL0MZFzF+PZ9zCUegcdMVdR638GJW5HUeB8BDn2DJSm3yDKcA8iDb9E4O1P4XD2NRju+zX09/wcerv/Hvc+/U94fOC/wuvMrxBx81WkmXyACqev0RFwFIME+ljMecwmXsJc0mUsMoispFyFJu0GA+hNrKVexxL/NhF5nI72W7T4fIF6909R7yr6DPUuewj0vWhw2Y9Wz6Po9Renfh7tXhcI96vo3XbrgyFGGAg0wEAA3wfZNxJyG6MRtzEZfQ8zCQR5siFdNkGfdBeTCXcxnXSfoCb0U42xmGaCpTRzLKdZYCnFHIsyE1UkZZKpdOvUdLIVJhIsMJFoqZbAE4gvZNOt57io7WymA6YI9YkkS+7fEuNx5hiONuH75zER7D1yoZRQb/G6gUbPG6jbroApd76IUscLalx9G+k/+1lo+G34BlyDq8c5OFGuPlcI9ZuEuj48pNyRaYgMvexAPZKSVY9ehrpSmSsKqn0I2hDUd0ShtTcePYPS2CuDUNc59ZehPkyIjY3TqcviyTNlapEM1SJgB+pqqEG31UG9DrN02aMTMkQRR6iH0IV7q3a7WWXStsCOckR6iRuyKr2QV+uH4vog1TSrtj0abX3JGJ3KxzId+rqmChuEumaOr9+fhKoiD4T63VFj6peufokzl7/GmesHcVb/GK4ancYNs3PQt7wIA7urMHfVh72PIdxDZaFpK7p1WwV1AblcLBXFpDkjmtuEbE+kF/kzawhFYV0CKloZQHpy0U6o90yUYWC6EoOzlRgguHvH89FH9Y+J8pjh5BPqhYS6DMGUY3apGgsrct1B+qv89IKpDuqyFXhvO/Rth73Ox6RcUQf0Hahv/6/6u4yti3TP0Y1nizOX+zvP2QH6S1CX24SurCO6IWAneGVh4w0BugK+uMNuJR3UKeWcGSwU3EW62wL7Tb72Jo9JFwgEQNwv9ylteNfXdyAuVRs72oG6DuzrGwJ+ceoCdcJN9iVDdwrqutd9wizgx+VxYGEaGBrGUEIK4m7cQ/Dx88jSu4dKk0eoNjVBrflDtSaorEbUQ1fd6fwYXS5W6HZ/jF4vpsj+dFXS0yPMWWk6kml0FH+cMa5YiOAPNMwRk0E2GPOn8/K1w7CXAwbc7NHP4NDrbIs2W3PUWhmjwdEc7YHOGEoPwXxDJjbG69TQiVz4XOPnsMpjXt0YwDLP2zLPoYynazaZlYmDF6lzrNOWSEH8b/US0CmZ3KfZ/g6IW5eWxU9XmFkxC9xSQzE8r+rCdi2zo2q6dZqguXSMN3ugMVkPNaEn0RF1BqOE6mTuPUzlGmCmwBizBSaYyX9EwD/EaLohhpLvYTBJ+rMboDP2Dloj9dEceRuN4fqoCbmBioBLKPM/h2KvYyhyOYBytwOocP+O2/2o8tiPJv9D6I04heG4C5hMvYYlBo+VrNvQZN/BWs49bOY+wNN8QzzNM8RGzn0sEu4jUSfQG/ID2nz3ocnzGzp10X40e3xPoB+hSz+D/qAr6PajS/e5zPvXeV8fQyEPMBxqhKFgHnfQPYwE38FwsK56ZpTHOx5FuMdQ8bd1S+PF3ORrMaBF62Eq4R6DjQEWkkyoR2rIZib2oeofI5OZpgTSieYK6OOE9WSSNaZTpZGXo3LoAnTZyvDLNGEvs0nF0UsjMVnkejjSmK9ljP6wB3Trd9HGzEKcej3BLi5dJiEV2p1Dge3Zl6GuD5+AK3DxOEOon4GL9yW4+l2HSyDBzmjlFWXwHOoy/BKVZU2nLhdK7ZFZRpde4YLcSlduPVFY64/K5lDUtUfRrcehg+68mxCXsfTu3lR096Sgh1sZV1dOneCSFYymZkoJ9WpC/SWnrpEJNTKJRufWV1bqMTNXqpqEdQ8mcP+hqlyxqNqd0HRFRokL0orc6NQ9kFnhi1weS2FDIEqbQ1DD42kfSFatd5fV1PVKbKyUYXUmFyM9MSjLdUSA53UYPtiPC5d24/TFL3Du+ne4eOcorgnUTc9Bz/wC7ttchqnzLdh6P+C5eQS/SAsExVoT6I7Ph19EsRkEO5WQ44G0Qj9klQYzc4hGqQzBdGWjdbgQ3YT64GwVRhaqMTxbQcCXYHCqCIMTBRiYkJ7qeRjidpSPTcyWYmaxAnPLMkQlXRfpTrUCPbpgcaP8QQt8BcjSolbgLBdDdZKLzITBKn/MStsTl1Qtu5xbuSgtLl8XJJ6PvVIvQC6S13kh3XAKwa/uy3Nl7Fyevw18So5tp4rlp/v6W+mCg87ht1CEC0G+ud5A6So01jdqCZoaBZu19XreJ3ykokY5dWYuaqiO7pMge8ZzIUMSEpjW1PCL1G9LFjBGqE8S6rPA2Bgmc/KR/tAckVevo+CRMZpcbdDmY4cuf8KXjrzXzRpdTpZod7RAh7M5utws0eP5GIN+thgPcdCBnZoKJ9ipmQgXTMtjQXTzvo8x4GGBPlcGA6lqkTVGbS3RbGOGegK92saIrtIGA0n+WKhLx5PxGvwoNeeb/PwI9VUG2lXpabM5yu0QVgh2KU3UbBDM1PMLxnzPOxJo7+hlkD+/zf/XUivUqmRAMnSmaabDb6IadddFtDzfssShnOvNKjyhtlbyMdcXhq4CMzTFXUNH7BWMZtzFfCFBVmiGpWJLLJc+xkqpNVZKqCJrLBVY8W+PsSi3+dh80WMGAXOM5ZphosACk0V0rnzuZMFDzBUZ838NMJt3D5OE9zgd+ETmLczm6GMh/y6WiwyxLkvslZpSZtgqNsdWiQWelVrhGff9RGag5hphJuUmxmIvYiDsDHqCT6E78BQ/y1Po9DtNnUVv4GW63hvcXiPY6dIDbmIo9A7GIg3p9I0xHk7RGU9G3sd4GMFOqI+ECdipqFuEOPcffQMjkVcxGHYFw+HXMcbHJwT6Uffp6unkyUupqpmOe0TgW2CMcB6JNcNonLh0WaRa1jKlCdjWfKa0BuB3h49PJ9mqxTZmEmSharr1GDO+3iO1+MZIlAnflxG6gx+g3f8uGr30CPWrquol7/EZ5Dx+qU1AOA/IL/gq3LzOKqg7e1+Ai+9VOAfcgKu49Yj7z4dfdurUdZOPHJFV7kaguyO/yoNA90NpYzBqWiPo1GPQ1BmH1q5EdHQno7M7BR1dyejibQF7b2+argJG6tUnCjEpvdYXq/hFJrB+AnVChwCS+nWBmSxSPTSShTaCuLo5EMXVnsgn0HPKpGOktAH2Rka5P3JrQpBPl17QGICS5iBUd4SjfTARY4T40mopAVaGjdUSrC3kYaI/FpX59oT6ZRje/xYXLn6CUxc+xfkb+3H1wXFcNz6D64/O4pbZedyzvohHTjdg47VdASM9YKIsVSmjOHVx6M8lUM+WWaU6qOdURqCwPhE1nVk6qE+WKpc+slCF0fkqDM9XYGiaUJ8UqOehfzyXjj2Xbl0H9sm5MkwvVGBBhqno1iXY6X7MAkXd0IqCOt3dGt2ezL59oS6sMs3WSdoLbLcU4A9Zsy3pbS7L2kl1hKqQUD/6HWDsQFycvFzEFOkctnR7lDYEGro+1U+GGYPuvnxuEiwIH7UPHfjVUIoaG98eH1dq4r4aKOnWSIdIoOjEjEpaB2yIZMJSNSVgr6MauV+BugCdQY2BQ4aJJDMQly4XEHUlfTKzcoiQkpWSxvHjCl36whwwOYm54lLk2doh0eguajxtMBTni9EULwwnuqI/xI7O3BKdTuZoc3iENudH6HQzJ9StMOBnTTdnjzECXMA+Qbcumgx1JuwdMUonP+hpTZdvjk4HC7TaWqHxsQXqLB6h1vIh6mwfMo1+jKFEXyxWJeHJUBmw3IxnhO3GVi9WePzL2gFoeMwbG5M8h2P8Tcj7kKGXF0D/H0m6m+o6nOqC3M5nqOt4KmWNhPqWiL8tfgab/M091YjqGQhred5q+f8yOYkma53mZ7NSDcFoJpMx0eiF3txH6Emlm02nQ88xxUKuJQH+GJoSWwLXHpvljtgsc1DbtVI7rBZbY6PSHhvV9lgtJ+ArHmO11gbaOges1FpjsdIUS+UPsVplgrUaM6zXmWOj3gKb9ZbYop7UW2Gr7jGe8DlPa+2xxf1sVNhho1z3WhtlTmo5O02eJebTjQhDQjqaMI68ieGIG4T4NUKc7tz/EvqCrmE4TB8DIXoYCL6FQTXEch9TMQwI4q7lAmmsMebijAhmqafn3wXo3NdolOg6xX1EMDiEXMJg6GXu4woGuF+pqBlgkBgJopsPF7AzayHIBeYjsVQcgxihPZvuRIi7cuuG2TQ3Qt0DCzSC88zs52S9U7JkLtFGSeA+GWdOuJvy/TxEn0A9xADtAffQKOuYulxBoe055FieRIb5S/3Uw6P04c8Dc/c+C2dPOnWfi3D1v/bcqXtIdUy8ibpQGpVlp9YmlQWnU4udFNTzCPSCGi8U1weooY669hg0dsXTScejpTMBbQR7e2ci2qRZVVeSAru49YGhLAyrHie6xlUL0tBrG+pyoXRnGryakEQXKcMOsianPK+Zzruszg95ZTLhyBnZqg2wNzMHAr06HEWN0ShsCkFhsz9KWgII9VC0D8VhdDYTC5pCAqcI0tRrbSkHkwPRqMizgb/HOdy/+wXOnHsPJ85/jAs3v8VN4xO4/vA0rpqcoVs/iztWF/DQ8TqsPe/BJeghvMNMlVuX2vSdIZiYNCe1jU53Rny2O6HuyywikOcqDAV18S+gPsH3MlNOmFcqqI8uVCqoD0wK0GVcPQs9w5noH8km2Bn8+DdZ2Wh2rhKLi3WqkZecH9150rnwnbpzmUS0stRNdVH8AYuWGRiX2lTvnOVlWWWqllkLf7ganneNbGuZmkspG0FJKegqEOuChm6IZpCfxdC2hvn4CANMH5a4/1VmA6s8hhUGjmV5LSlNZQDRjf9TdOCqPzrdt0BZB+3qbRHeBLf0h9FJesXsNP7aUTnduW4Gqg7qcpwMEApacnwy3CRDOLpqELlIuiaVL9IHhXDUro3x75N4ujJDt74AzM9hsa4GpT40JK7WGM0Mw1ZjOjR10XSTHhiIskOfrw263SzQ5mSCFqrN5RE63M3Q62OFwSBbDIfQkRPuw0EO/DE7YDTIESOBDhjytUMPXX27I50tnXmdhQWqzUxRZf4QtdaP0Oplg9F4P2gqk/BsoASYq6dLb+Z5aKOL7sASA7RAXTpPbq1NY2tVJlTJfQle/Lw3/uda5T5elhQc6MTvCLWywf0/4ffgCb8/m418TYKcMH+qrSG8q/l6us9klZ/J0loF91mhhmA2l/Kw1M9zU+mC/mxTDKXS1abSjaaaEVCWkGXjNPmEbZEDtkod8IRgf1bphGfVTnhaRQBXWkNbboHVClNoqsygrTGHhhDX1tF9N4jM8KTZEs9arZWetlhjq8mGn4ktZYcnjY6UCzZqXaCtcsZKhQv35aba7UqHSFm/VJarm4w3IgDvYTD8Np2tPvpCbqk+NZ3+V9ETdOP540Oh+nThdzDO/52KZoAizEWz8caYTyTc4wjmGHHfdzERQ1DH6OlceoS49EvoDzrPwECwB0mJ5BX0eF1mwOdtnxv8Htyl45dVkOSipyXdum6lpPFEe0ySE5PJzO6SmdUlu2I+zQOLBPtSujsWUunek+wJdFvMMwDMC9jjrRhITHjcRugh0DuD7qPV/w4alFO/hmL7i8i1Po0Mi5egHiFOPegqXL3PwdnrHFz8rhDot+hECfTwB/COMaYe0q2bK6cel+eIBCq5wEm3QEalN/Jr/FBUqxu/ru+IQ3MPgS7qjlf91Vu6YtFK997RnYCu3iT09KeoEscRutHxyUI68FIsLlfzS9e4Pa4uwGpVLl233FkrQVGPyali9A9mopVZQFVDMPLLvJBVRKAXeyCj2IvH44+cKh3Ui1vCUNTij1Lp/dIRTKcejZGZVCys5HD/uQRfNpZ4f6AzCPmZZvBwPgn9W5/i5Jl3cPzsx7ikfwC3HxHmJqdx5eFJ3ODtOxYXYexwA48JdadAE3iEWqjSxnB+SNLrJY4fTmyGG2IYhaX6JTbTFYm5nsxqfJFeysyBwKjpSkfbSAF6JkrQP1WGIYJ9hKAeF6c+VajceR9B3j2Uia7BDKVe3h+cyMcw/z4ha7vK4tMLDYS7LJTRvC2eo0U68WUdyJcXdyDOxwly3f9sL66xVI8lnu/llXKCvYwqx8pqJd1gNX/8L1ywXMuQjGCNznuN0JbeMNLJUfqur62OUaNYXRqg5HECVM1K3ckKJNuS2no6cRUk6qlt960ALqAu0WmzmCr676X+zv+jW9cBvVYXGHYWy1bDRn8DdTp0cen/M6g/WSUk58fxbGEaTyaGMFGZh768OCw0ZmCrLx/anjQstcZiIscffXThXb7WaHYzRYPzQzQ50WG7mqDT0wz9fpZ07I8x4PsYg0rWhLktBn1s0ef5GB1OZmixFWduhEpTA1SYG6LS2hgNhH1/tCcWyxLxrK8UmG3EM6k+keyUmYwaGtlg5rUxTJjKsnQTeMYMQy4gq57yG/w/JQJcyhyVGDw3+RizoFUG4+fa0DVEE+0EawH58tN6qg6aLWnRUMXsruK55PNZ26rl3+qwLJORBPT83J7yO6IdT8dUUyD6823Rm2aqFo8eSzbFODWZYo4ZuVCYRddOk7RRZIdNuvf1It7PN4OmmOAuN8eTarpwceTVJtioeUg3/ghPmkyx2WBCl/4I67Wm0NY+okyxVmtB106oNzhSBHqDG4OBO1Yr3bFMmC+Xe9Pl+2GZZm6xwA3TKZYYiTYkyO+gi6a0PeA62vyuop1M6yR4Be69wTeV+oOv02XfUEMsY+F3MEHHLsMu0zEGhCndeoIRAW9IPaBjfoDp+PsK7iN0/+LO+wn04bBrGAvTY2C/hX5f7tvrKvq8r2PIX2rgDTASRYcdY4ExGUpJItgTrBTkZe3c0XhZ59QWU4T4LE3gHDVD4E/JY7KodZwNpqjJWGaFUfy+hZsQ6kboCHyAtoD7aPK9g1qPWyh3uYYiB4L98UsljQlJDxEUqgdXn0tw8rkCR9+bcPC/Defg+/BkhPCNN1ULZISkPkYMXXpivhOSClwIKjdklPsgq1JAGoDCumAF9Zr2aDR0RdOpU91RaO6MVAtY1LUE8nYEOnpjCPUEDAynqfHxscl8BXVx6itMAZfUxUBpMytlVXJRkFvel6Zf4uplfL61PR61jREoqQok2H2RXeqDzBIfpBf7IasilPCMQGFjCEpk3dTOELT0R9D9xmF6Po3wyiR8qOV0LM4ko78rCFlpJnCwPYabN3bjFF36qQtf4KLeD3TqZ3FNoP6Ijt3sFPQtz8PA7jos3R/AMZCBIMwGnuGy8pETQhLdEZnqiegML0SleyAyzQVRGS6IJ9STi3hsZX7IrwtDFTOWpgHCWi6GMkgNTpZgaLIUYzKuPl6E7sEcdPQxcPWko7k7lecxGQ3MbpqY3bTKwtSyhulICUYnKjA1U4u5uQaeG2pBgE0XTohL0zORuPnVFan7byTE69XFaNHissxSreD/lvHv5TzPlQS4bjq/pN5rdG3aVTp3teAFYSBT0pfp9pYJdpmEtDSE9aURpbVFunaCfX1ZRLCudBP2DMQy7s+0XivL2REImtViBohi7ruQr1FIeFAb+QRVntL6FvVUlM/bzKQ2Swi2CoKIgUYrE2MIp7Ud58msRCv99nk8cpvZhEhX1SPj94S8utArFxwJwzXJMKRcU4ZgRrG5PISt5WE8Wx3Bkzn+/xRd8kwDtubqsD5PiDHIrnRkYzwnDF1Rrqj3sUCdhyma3E3R4k7H7mqMLlc6J9eH6Odjw15Mr70sMexBYNPZ97haoENcuq0xaixvo+qxHupcHqDFzxw9MS6YKY3B1mAFsNypxv/lQucaQa4RbcqFXRk6GuDjuu6LTzUMUgxemg0dqJUUwHfUQqBv98rZZCDdkIVFdBUs62vSq57g3qhkkJBumOUMAqVY3SrVnWMGVLXdKqP4PSDoVzfrKQbPTX6GMjQmQzMrPC/zsgBJCsYaAtFFZ94Wb4Aewq8vgechnoqjS6bLnUoxU655IcMcS3T1S1kPsZxjRLgbQltkgLWSB1grvY+NsntYL7+PtYr70JQ/oIygrTDGWhUhXyPDLjZ4Iuue1stSeO4MAF506t4MCH6qT/taVRABH4KVsmBC3YNZgyWGCOWuoJuE3iXUeZ1Frfsp1HucQpPXKbR4n0arz1lC/hx6Ai7QbV/CAA3tMCE/Tuc+SbhP07nPxgrMjQh3EywyYK2kWVJWvC2teh9iMuoBYX4HU9xOM4hMhN/HUKAeMzuCXerfue0LIOhD7qI39D76w5g5MGCMxDwg1A0xItkEz9VQjBEGYwzp4iUoygIZdpigSx9PsMNYHDPAaFsMRRHq0bp+MP2RFugMprHwN0CD913UeOih0vUGSh2uoMD6pZLGhKRHCAzRhzNTBwfPK7D1vgFrHz3YMyK4R5rAK0YH9VBpE5Bth4RccerOBJU7QeWDjIoAZFYEEuohKG8OoyuOQF0XQd4diUZRVxjq2gjXZl80dgShrScC3QNxdOrJdOqZGJ+SVe/LlFNfXiXQl2sJIboIfpHUEmkrvL8oi1OXYpQglDr3ZlmFvy5UQb2gwh955QHIZrSW4ZdsWV2ogS5dVj2SYMLXbx+MpNONw+x8CveZRtikY22FgF9IQX93MNJSjGFleQiXr+3GyfO7cOLiHpy7eRDXDE7jkuFxXDQ+hqumJ3DL4hzu2V6DGaHuEGjBTMaBTt0JAXHuCE32RmS6H6Kz/BGV6YWINFfed0ZstjsS8j2RWuaNvPpgVDHLaB5IRfdYDp15MYFOjRdjbKqcsC5GV38u2nuymN1koLEzDbUdSahuT6TDJ9x709HRn4PeoUIMjZVjfLqGYK/DNNP3ufl6gpzwXpSVoeqUdEvZSYsBCZYC9CosLFeoFaYWuV1e4g98mT9k6ai4DXQd1KVnC8EuU/xXCPZlAnWJoF4isJf6CfMhbCwQkIujaru+QMgvDmCDwN8k+DcI9XUJBgwMslCGZqWYyifYCXAtwb1GcK/nKq2t5+i0ydtPCPknhTrICNDpELWy8hFduQ7mhLiW0NP2bgNdYC5Qb38hueArcFcXcLfhvg14GT6Skk1Z8m2LDv6JaGOQt3tVqZ+u/r4DW5p2PCXkNe15GMkLQ3OUE+oDLNHobYpGNyM0Od5Fi90dtNvdRbc9f7TOxhikgx9weYQeZ1N0UW2Oj9BgK+78Firsr6HB9z7h54DZikhs9BXg2RwdOt/Dky2et01dq9zVzQFCXdeIS45fLm4+kQoVuSi+RnAT1iuE7Sq3z+FOaZQbFwAzK1KVQPUMmvws1yuxuV5GoJcQ6MV4QoBvbkqb3QIl7ea2GEQ1T0qpCsKeUOfzJYhKRZG87vpyAzaX6vBksQpamrCZ3nj0lrmgng62IeYOGiL1VVVLE9USpo/OiNvoi7pHcBlgIongSyIoU+9iMeMOVnLvYq2QMC++g/WS24S8PlYKqaJ70JQaYq2cDr7SDFtVltiokvF4W92YfKUz77urxa81/C1pZGEMZubLRQGYz/PGbLYTplMtMBR9D61+l1DjdhIVzkdQ7nQQVc4HUed+BA2ex9DsfQKtvqfQ7X8WfYHSnoBgD7iKkaAbCuzjBPt4xD2MR9G1xxrRsTMoJT9W7QMWk2VhDWYk0Y/UmPlcHIMXJRdGx8LuYzjkNoaC9DDIoNLPTKGXYO8KuEndQA8Dx0C4Ho+PitHDALd9kXroieBtgT1fZ5ROfjTBmi7eDsOxDhiIskd/hIDdns+zVf1gOkNoLPyNCPX7dOq3UelyHSX2V1Boc+GnUJfJR04el2DvcRm2Xtdh7X2LUL8HtwhjeEbTrauVj8zpPK0RR7DHycLTdOupJV5IY/qTSbCKUy8j1KvbI1BLR17XFY6GTqpLqmGCUNPihwZuW7ojVEmiLEU3OiErIxWonuFLBIiqflkVyfCLLPogQwy1WKBzmp4uwchIrhqPb2qJRiVfr0QyBGYKhVX+yK30Q3aFD3JqeL8xGBVtzBp4DI0MIu0DUegfi2HwSOI+0+k8sggeGX5JQQePKzryDgwN9uLU2fdw6OQHOHyGjv3qAVy6S6A/OIpLRsdwzfSU6gFz1/YqHrrcgbWvCVxD6NQj7RGU4EGI+xDofgx8fgrq4akuCEtxVGCPyXZFUrEncuqCUNkRh5aBNPSM52F4Slw6NUbnPamDeu9Avg7svdloJthrCPTK1ng+LwF13SloI9R7hgsxMFaKkalKgr2a57AakzNVmJ3juSLM5xdq1XmTzpc7a4cuE+oSOBcJ8UW6rqVlZkaUhq5dXPmahhCgqxbJbXlMI/1bpNHakkC9TUF9fQfqBPrmEqEuDb+kBe8iH6dTlxawz6HO4Kxrv0tIb7v0tTUCRUutEfBKBLk8tkEHT+iofusEugzVqNJFBSq5wEo3S9C9KM2UC4EyNCdbGa+n+L8y3LOmbeX/ywVfeZ4Mz2xfF1iTi70yqWmAkCPMCdNNwlSgr0o8pQRyncev6cSPK9QUA2JrFoYKwtCZ4IamYCvUehqhxvE2Gh1uo8lOD802t9Buf4fO/AE6nQ3RTsC3uZig2fkh6hwMUeF0BzXe99AZ+5hAD8eTwSJgsYn7Z+CQWvKtQaw/GSGsB7HC2ytb/QSrQF3q+6VqRTfBS86DhudjZZPBhlsB+Y7U8IoMmanrFTvXLKqVO99UQ12lCuqizY0i7ovnmtI+BzuD7lYJX1dcvLTk5efP36K0E5AJSWv8Hm0s1eIJvz8b8yVYoRmbaQ9Ff4kdWlIMUR1xE5UhV1EZfA2V/pdR7X8JzSHX0ROlT2DdpsO8QV0hyC4SWlcwlXYdc1nXsJB9FbOZl+lQL2Iy7Qpv38Rc7m0s5d3DUr4BlgqMsJhnzNum0BZb0+HbQ1vihNVCF8oVqwVuWMp1w1yGI2ZSrTDBINIXfJWB9xjKbb9D8eNvUfR4L0psv0Gl437UuBxEPeHe6HmUrv0k2r2lL8x5dNPV90nTL4J4gCwcoMkdIOCHwu9hNMoQk7GytJ2sVWqBSZpc6R8vY91zasUkS0zHST95Ez5uzGBgqC6+DoYysNG9d/vdYgC5gW7CvVeGacIowr03nI/zdlcIwU6n30fW9keYEuRWGI6xI8QJ9Qh79IbZ8P+t+bfH6AunUw8i1P0MaTDuEur6DFzXCHVp7HXxBdSTmCoF8QBcvK7A0esq7H1uwNZXD45B9+nUjenUBeomCGSKEM40JEb6v+TYIj7fCcnFHoS6DzIJ1AICq6QhBBUtoahqC0U1VdseQgnQA1DV6Iu61iCCilCXrm/D6YR6Lp1mkZopKi5dI/XoUpmx3EbgtGBpqRHz87Wqk+M43axUzHR2JaGxOZJQD0Jxtcwo9VH18XnVXsip8kRurQ+KmgMJdGYJvdFo7otGx2AMBkbj+VqphHo2NukYN1fysDCVipYGX4Txg7x7ew+OnXgb3x97BwdPfYITl/fh4p1juHifUKdbv2Z6lk79Am4/vgwDh1sw96BbDzCFa6gV/OMcEZrijoh0T0RmeHLrRqA70b07EO4OBLsTz5c7MplZlMmCGAxMHTLBaKIEA+Ml6B8txvB4mZKAvY/Q7iLcW3oyUd0qzcBiUNochcq2OAapdAapHHQNF6BvjOdkopTPYxYzWYbJ6Uo13j43R3j/LdQJbxlHXyTc5SLpEu+vKKALeOuxrpFSNm6lRlktHi0OndslpvGyqtE21BW8l+h4l0aU1haHqYH/HuorhCuDsvRVX5cSUrU+qW5JO622mCoigIvU/fW1UkKonJJql1rCRKAkDax0F2xlkpOU4+kqOATkIh6PArlIxtkFZlJfrZOujl0CglzwFcDrLvrqyit1NfNSKSSVPLIalOpFzseUVrtVq17Mt+DZGLOWLrrTylj0JnugIdCMae99guEBGl3vot5RD41OhLzTPTQ6Uy4GaJT1Rj0fod7TBI1B5uhhgJ+tjtQBfa4BWO0AeAxPN3jOxKUrmA9ima59aauPcJWhGAli8r5FAnVmLOKgZYk/tcwfP59tvXjfzKwI5LXti8+bG9Tm9jUMWXFKSXrb61ag0hDwmvUd8TPhY1r+XcvPa03Dz0HArmFgZXDe4PfmiaYaTxmkNxeKsDHJ31JPMAZLbejY76Ik5DLyfc8ix/0E8txOoNTrLBqCr6A9/Aaagy+i3u8U6nzplgOOoDX0GLoiTqA36iR6Io+jK/wouiOOEWwn0R99GkOxFxT8x5NvEPi3MZ12D/OZRljKMcVKnhVWcqQHiy2Ws22xkGGDuRQrQpVAD7iINrejqLbZhyKzPcg32Y1ck0+R8+hT5JnvRqHVlyiz24cKh+9Q7XwYdS7HGABOo9nzPDqkbt3vGroJ9u4gApfqCdJHf+gdDEcaYJTmdpQwH440wXDUI0xKn/YkSmaJSv15vBm3ZpiIf4SxmIfqOYMhd1V3yh5/7sufIA/UZ9C5jd4QWXv0Njp5vzPwDsWgH2iIrqCH6Am1xCDd+WCkA3pDbfmYJbpDpFujudq2Bz5Eiy8zJC+aBbdbKHO8imI7mVH6EtRTUswRzAN38byslrGz9xao68NBOXVDOnVj+MQ9JNQfISzVDNEZVoS6DSHlQKi7EerehJUf8moCUFwXiNLGIEKI8KIqCNdKAr2y0R8VhGddazCaOiPpRBMJr0xCPV/VqMvKPit06FLGqC7sLbZjZalDjREv8EcwS1CNy4XFwSy0d9KxNoSijEAvYCqWV+lGoLvz9d2RLy2AW3xR0RmCut4oNPXF0hXHEoDxGBpP5n6y6D6Z+q8UYmO5AIvTmWjj8UaG3MODu3tx/OQ7OHD4Lew/+j4Ont2D0ze+x2m9gzh79wguG8skpPPQtyTU7W4S6vfhGPgI7uGW8IuzRXCiA0JTnQl0VwY/F8LcUTn1iDQnNbYel+uB9PJAFDVFo7ojCc392TyuIvSOUNwK0EcmyjHIbb/MNh0qUFCvaolHSV0EiuvDUdYUhRo69gY69pa+TAYrZi7DcmE1n26/COME+9R0hep6ubBAeCuo64Zg5LaAXK5XSM3/jrQ872ta3fRwnQhHjTzO7Yq4bUJTumcubw+/LNLVEuBri4PbEpf+t1CnO5bnrHDfDBrrKguooujaCXftttbWCHsBz4ZAiOBQZY1S3igzU2WWqlxklXazMgxAsCnJYzxOJXHycgGW2cVOHbuUPRJqUtcuwxA6ty817fJcXXBQblxBnU59XWbS8n1oBPAym3aYIBuiK+2mo24D+H3EXBO2BosxUx2L7hQ6djqmxuBHaPI3ZhpsoHqm13jcU7Cv8ybQA/jjC7dBR4wjBnP8sdSSgqfj5dxfM35kgHzGACkLWzx5MkRAD2BlvU859SWB+mYfljd7eL+L0O0gZNupVkqgzgAsLXOfiwFn+/3uSPWqp2ToRc6tSF1kltLQbWn5Ocj51zCYrmrp0JlBaTR07hoG2lUG3RUGX8JbtzC49PQR1eHJGsGurYQ0w3u6RHM0GUvH7omOQnOUx95Cjv8ZpLkfR7rrUWQ4H0WexwmU+Z1Due9plPucQIXPEVT4HkKV3yG6+YOooRqopsCDaPT/AY0+31Pfocn3IFoCjqIjmNAPPUe3eoFu9RId7A2Mx9+h7mEy7gEd9AOMRd3FcLg+ev0vosnxB9Q8/hrFJp8hz+AjZN5/H+n330MqlUxlGH9MuO9BnuXXKLLZj1K7g6h0OoZa19MM0hfQTLC3+F1BK117i+9ltPpeRbu4bIK4L+wBXbahKivspYYJeKlBnyDUZVLRWJwZRuNNlSYI+PHoRxjh/w8G04X73+Hx3dFtA+6qSURdfoS5L7f+D9Du9wBtPiIj3jdFXwhduQA90BptvqZo83+IDgK/PdAYrf4GaPK5izq69CqX6yilSy+0OYd865culKYk06kH68PZ4xIc3C7BzvMqrH1uwp4Rxin0Hlwj78M71hj+8Q8RkmxC12mOmBwrxOXZIlHWKa3wQlY1oV7rh8K6ALXYc3G9P4rqZOFnf5Q3BaCcUC/n7dpW6eAYjc6BFLrTHLpLmXgky7VJ7TXTS6akSwttlFRwSEmeDuzz8/WYILCknLG9Kx41DTL04oW8MhdklzvRoTsjt8YZBfWuKOvwRU1vKOp6IuiIY9A6EI/ukSQCM40BIpeOkyn+cgnW6DZmRzPQXB2IsIB7uKu/F4ePvoWv9r+Kz759DV8efh8/nP8SR6/uwym9Q7hocArXTS8oqBsR6o+9HsA1zAzeMY95bh4jMMEGIXTl4RkCdoowF7CHpzrxnBHqeZ6EejCPMQYVrUmoJ7DbBwvQNVRIqNOpT1Qy8JSjf6SEkC7ehnoGnXo8ShvCeT7DGDAjmQnFoKo9nmDXXTjtlK6OBPvAWAHPZwndehnd+g7UxaXrhrQE4AJ22e6sXypL3mk1Ml4tNe8EpwxbEKZrUrcuQF+V+zKUQpe7QhhKZ8alHmgX6GwX+qGZ74eWQNcuiV40/lpfpcuUclTuQwUHQmFNhnXkAqwM7VByf52OfJPQ3dpowiZhvclMTQAuzaZkpXsZwtFJt48NAuZ5LTsB83JJpG7BDd1apyKp6liXpfEU3AXs3A/hKFCX2a2b6/183SFK1yFyQzuKrfVxahJba+N4ujaolor7ke//xxXCfY6vO1SChaYkDBUFoJPuuz3eFq3RVmiKMEdjmCkaIyzQFmuHXmm3WxCE2aporHZm4+lUNcDgCGYazzQdzBRl7J7BkUCXsfQVapla2tRBfWlT1/98dbODf5MyR914uoD8xeIiP32/O9Iy41HLAqqLonIO5P94zhXwddUsuhLWKn4OcgG7hKJTX8lnZkYtEe5LReo3srFKgEupI8/7E20dzwvPOV38+gqdPqG+MZcA7WQEJru80VH2GDWp91EWo4ei8GvIoWvPINSzqDzPkyj0Polin+Mo8j6KIq/DKPQ8iCKq3OsHVHt/jyqPA6hw20/RSbvK9gCq3b5HrfsP1CE0eNDh+56ioz1H93qBYLyEboK8w+ccWrn/JjrvmsffoMRkF3LuEeZ6byNZ700k6FO330biXcKdoM94+CnSHu1GptmXyLH8hkD8HqUOR1HmdBLlLqdQQVU6y3j8cVTydo37OTR6E/D+NwlVfbQF3ub2NrrlAmiUMYbjTDEUJ31ajHlfLnyaEPZ07IT8WMRDjIQQ7AH8X6rP/z7hbsDjNiDQ76OTIO/0MUSblyGamfk3uxug3Ytg9zMj3C3RKtdwZB1cskYW0xCJQ69110O163WUO15Gse155FudVrXq20j/2c9SCfXgED1C/SLs3S7CllC3oVu3C9CHEx2sa4S0CjCiGzWkGzUirB4hWjoi5j5WvdXT6Jaza32RV+ePAkK9qJ4i0AtkGKReJiQR6I0EO2Ff2xqO5i465wFp9JWLsaliTBNAqkMjHYwMuwjUlxc7VWne6nIHH38BdVXO2B2P2mY69Vpv5FfooJ5dSVU5IKfaAYXN7ijv9EdNVxjBGY22/ni6Wd0qTNJ2V7tUho0l6ftSiom+DNQU+yOAJ0r/5tc4dESg/pdtqL+HHy58iePXvsNp/WO4ZCiTkC5C34JQt78GK8+7cA4xgWeUOc+PBcFuieBkG4SlEezpAnM692R7hCZRyQ4MhIR6WQjyZRHq5iQeH9/LQAHdtrj1UoxMVmNwrAK9QwL0QnQN5hHq6ahpk+GXSOXUSxsj1DBMeVsMarsS6fbT0C4NwIZzGCSlARjd+rS0663A/EL130Bd+sbQtauJS4TEajvVQVh2ErAyNKHrqLhOoK4J7Blk15k5qYuHAqGVrpegruunvjrXA40AnkBXVTErvX8D9WaKr7cD9uciZNWYrcwcbVFdHZUb5+uqVr7y2ipToDNVF2sJoJXtmcBr3K6VvyS5v7Oikk6y3qksk6eD2jbUGThkKEc3qaqbry+9YQa2nbpAfYxAn6Cm1O2nmyN49qSfAYbngN/NpxSWCeY5gnUoH7P8DMcrwzBSEojBQj+lUd6eqorEQnMy1nvz8ONEBbAgJYttdLdtqj/Lj1sMJoS3XOxdkRJQKbncHCK8+yk+tu3Sl+nSFdA3WikZO5fhFbpxBfIdmDPb2Sx7SaUEvwyh8PHn/ycOnueQgVDKVTUE9Apd98pqDT//SsKcTn25EKtLedAs5tDsUIv52FgsxuZyKbZ43lUNuwRhBmONNMKjMVqcy8DSTBz/Px7Lk9GY7A3AYIMbevhbbM1/jKrEB4T7TeQHXUUO3Xo64Z7idBhJDj8gyW4/tQ/J9vuR7rAPuY77kOe0DwXO36HY7SBKXQ+hzI2SrcshlDofRJkzXbjHcbrp03TRZwg4ylsc9knUudJtc7+VVt+gwHgX0vTfRcL1NxBz/XXE3HwDsYR60v0PkESoxz/4AHEPPkKCwS4kGe1GmsmXyDT/FlmW+5VyLA4g1/Jb6hvkWe1Hke0PqHA8RoieoTu+gFpyso5q8rlGwN8i3Om46eTldnuQPrpC72IgygDDBPwIHf1QEB1+wAMMBBhwa0gZE+wP0e1rTKAbod3TEK0CbtcHaHS5jya3BwxSdOSeJmhwNUCNMyHudls5c1G1601UOF0l0C+hxO4CCunQ8wj0n0A9PdUMoSH6cJELpe6U5zXY7Th1BfV78I01VFAPItQj000Qk22G2DwrOnV7Qt0duXTmuYR6fi3BTuXXEPI1Xrzvg+IGuvfGQLrNIAIqEi3dCegezMAQnaUsAiHrjc7P6So3dPXUrdzqhmGktnphvk45z9HxIvQQYs2dsahpDkEpoV5Q6Ypc6TvDL1JWpQOyCPZcuvXiFh9UdYSivjsarX2E+lAKxsazCHWml4v8wS/SvcxXYoY/zvrSEAR63SPUv8Gx4+9j38G38PUPb2P/yU/o0r/FyRuH6NRP4Pz9M7jy8BxumV3AA5srMHO7xXP0AC5MsTwjTXiOTBGYaInQFFuEpQrI7REiQE/gVhbNyPRASnEIcpnClzQmo6YjCy39hWgfKOb5KMUgnfrgeCX6RkvVhdDOgdyfQL2oLoRBMgTFjWEoa41CNTOWxv4UtA1noGuEbp2Zj9Syj0wVYmpWhrQqsbRc+xzqmmWCQapYtmEtMJfFqLXbfWFkvFlqvmWyl1ZqzAmwdYJfLhquy3CKgFrKFZ9DnUCntIu9Cuj/K6iv0W2L+/8JzOnKdR0eddqQzGCJf1+iG5fFNpYJT6nMWS6jink8hXx+MZ9b+hPJ2qdK23BXQwwK5jU6qSEYATrf97rMlJUgJpO1pPyRmYWWgJU2w6sjCuayBJ60I96Uha0JYBnHl/kS0icFG91UJ8As59kss4XRYmgHCMO+HGi4Xefn9mS8FM+mKwF+b8HgKbNEpZ+NmpVLcOuW46NDX2MglIocaUNMqGvWBfAvFrTQAb2FgG+mGgh+CU47Nf6il+r8t7WuShRLnoNdywxGt9pUHcWgsKabPawL8Pxu8Pyu8txqCXHtQi5/E1lYm8vE+nwuNhcLsbnA870oaw9UMrug01+ppOEqYxbI79hUCsZHIjA9Go5JbicGQjHeE4zh9kD01HqiucAWNRkWqEh6iLxwfaR6X0Cs0wlE2x5C5OMDCDX/BkEEaqDxbgQbfYqwh58hxvQrJBCoKdYHkEaYptsdRKbdIWTYfo9Mm+9Q6HSUDv4kXf1pVHueUqpyP4lK1+OocDiMEot9yDb6HEn6HxLo7yLy+juIuPE2IvXeRcy9D5QibvMx/feUIu9+gNgHu5BoyOcYf6GUYvQF3fxu5egzTD5DttkeFPCYiq2/Q6ntQZRQxTymCscTqHI5TeCeRTW3cruOrr7Z9zI6Am+iK1CP8NZDt48eurz1ub2DHt8HdOtG6PUj1L0fopPwbnM3QotUVMm1GOf7aHSlI6djF9U730WV401UOd9QzrzK5Zpy56X2FxXQi2zO0qWfQI75MUL9pclHO1B3dT9Pp34Bdqqs8TrseUBOjECuYXcJdCMEJBoiJNkIUemP6NItEFfwGInFDsio9kBeA6Fe60dgEeZVPmpCUnaFF3J5W4ZkiusDUUKoS2Otlp5kdA/JLMliTEwRrNM1mJutI7ylHO/FBJnFxQbM0RVNT5djnA50YDgbHX2JqG+PQJkEEAaT7DKZ1SpO3QU5VQR8jRsKGrwIPd0s0vrOKL4eM4P+RAyPZGJummkmYbe5yB/kQi0WRkvQWB4Bf497uHltLw4dfgd7v3sDew68rpz69+f24PDlA3TrR3D69klckCEYk7O49/gSTN1uMpu5B+dQA3hEGqkl/wISLAh1G4SLW5ehFxlTT3JCWIozItOktDGAxxpDMKeiuj0Hzb1FaO0vUWDvG6nAkLh1urvekWJ0vuTUZfilsDoQ+dUBKCDYS1ojUUWoNxDqzUPp6BjJQDffX7/0rR/Px+RMyUtQJ8wJIQGsgFqALbDWTSYihDUCNrlIqGs1IFP7tcyYNAyqslyaAH2NLl0BfQfqi/w/gl1pkfflsWU+n38XoMtwzQuoN/O2BBKdNmSIRUDOrEC54FVdX29ZOUnLQLu2QCgTHGuLBJMAR4YFVnKpHB5nHqEsNe5FlA7wL4BOkK/RlRJga8qZ6xp+vQx0mX0qF0qlnv2nUB/gMQ7x2EZ4bLo2wBppgSAAfjqErWdDeCIOm899yuf+yP2AsAbfgxpWYbAE3wO0bTrx/f7Ix57K8BWDpLQr2HrGfT8dxupaL5YZSNcJeFm1aXNjkMcl518CK881MwmZvi9a3WD2yvehYWASx62bICQw3wb630zWkuohcevi2gXqGllcWk0oq1VAV5OPBOrLDBLM4jRS/bTE/18oIMx5fmczsTaTiQ3e3povwMZsAR8rZqDl5yEBgBnu4jy/W7P8jk2mYmQoEgO9IejtDsJATwhG+yIw0h2O/pYgdNb4oKnYBZXpj1EUZ4IsOthUv1tI9r6CeJfzCLU8BA+DL2F97T2YnPkLHp19FRbnXofVhTdhe+lt2F95D07XPoDr9Q/hefMTBNz9AuEPv0GixfdItT6MdNvDyLQ/gmz7o8ixJ9RsjiDT7DskG36NmDufIUJvF8L0PkKI3ofUBwgh6EP1P0Cw3nvPFXbnA0Tf/wRxhp8hUUH9c6SI0zf6BGmGH3H7MeG+C9mmnyOXcM8z/wo5MmxD5Vt8i0I6eVGB5T4UMVCV2x9CjesJNHicQwN52uhyjqC+QF1Cs+s1tLrp0ZnfQbvHfbTSmTdT4tJFcrtJnLrrPQKdIpPqXfVR6XiNAeQyKp3pzp2ubMP8HAqsBeinkWtxnIHnKN/7kRdQT443RoAf3bnDCdg4nYWjAN33Jmx9byioe0UbElh06vH36dQNEJH6ENE55ogvtEFyqRMyqmT4hRCv9iZYfQlyX+RU+CKjzBNpVGaFN/Kq/VVlTH1nPNrptntHcjE0UYwxAmyaIBOnvjTfhBXCfHmhnm6ghlCvxtx8BSYJ4hHCSmahNndGo6Y1FMXVPmo90vQiR2SWujzPCiRDKGTWUEYnX9kWhrqOSDWG394Vi/6+ZMxO8su7xB+HAGSqAjMDhWgoC4ef+13cuv4NDh95F18f+Cu+oD7//i0cu7Yfx68f5PYwzuifxGWD07hleh6Gdtdg4akPO797cAi4C5eQ+3TrRghMsCTQ7RCRTqjL0EuiPcISHRGa5IzgBBdmOV5ILSGgG5JR3ppBsGfzGHPR3COOXcbS5SJpGc9PCbqYRcjapfVSp94Sg7L6MBTWBDJohaKoJQrlHTGo6UlAPd9Xy0Aqg0CGgvrQRJ5qkqbKRAl11dNFGncRoDttFwQga1LrrRp+bUuzs6V7J8hFa+LQVwhCQmhDQ/Cs8O8EuEagzu3aEvchE5KWddDXAV2CgAzjENqE3lM6z02+voyR68bMt8fNBfTLBBY/75W5aqzOlUIzV0D3L8MAedx/Ll+PWiVsNFk6rWUTkFLnTuAQ7LoabCnbq30+Nr8htdV0uRsbzDJ2pMbRdUDXSQIYpZqdiXRwlwulMhSjJeBXNANYXh+iax7G2pNhrIs2pRSyj++pB0/Xu+jCu/EjJWPv2L6txKznGbOBp9zKRVkZN18jwLXKkTOrkQobgn6TtzcZTDd5zjfV+eKx8/ysC4BVqWIjJUDfcem6mnOdfgp0BXUpU1wjhKXCZVM39CJOfVWGTTSEODMluSguteeSLa1rCPsVOvqFfGhmsqCdycAGt2vT1BTP9QzP8xwzgIVyZk8yBFbN32YF5vj42HgaBvpj0CPzQFoD0dYUiPZmwrw5GF2NFH/vreRARZYjipNskBP1CGmBD5DgrYcY16sIsTkDH8LI4d43eHj5A9w/+zb0j76GGz+8gqv7/4hL3/wOF778DfVrnN71rzjxwd/jyle/ghH/x+r8e7C+8B7sLr0Ht1u7EfBgL0IM9yHo7rcI0P8afnpfwOfmbnjf3AWfG5/A59Yn8NX7BN63PoDn1bfhe+Md+N96H4F67xPsHyGGmULSoz1IMfsCaY8+RbrxJ8h8+DFyTD9FrvlnhLa49S94+3M+vgsZBH+WyW5kP6KTf/Q5ch59gXzzr1H8eB/d/HeosD+IcmYkRRY/oPTxMVTanqLOocr2PKrsLqLG7iqq7a6j0oayvY5aRz00uNxV1VR1zrdQ7XANNYR5ncsN1LrSpTtfoVO/pty6wF0qXeTiaN5jQt3qFHIsTiD75TVK05IeITjwOhwdT8He+RxcCHNHv5uw8b4GxyB9eKvxdCP4xxsiOMmQDtQY0VlmhLotUspckFntSagTsnTpuYS3AFygnk6gJ5dKxYc4dkK9MRR1XQmEVzr6RnPVAhBjE2WYmqxSTn2JTn15oUEBfWmxnCleKWbnxM3nYZBOtKMvAQ2EdFVTMIqqvJFV4orUQgaVYmkq5kOwy2vLeH4IyqWHelskGsWpd8Wgg1Dv60si1PMJkkqmlNXQ8LUne3NRUxQMXzcZU9+HY8fep1N/k1B/g1B/Gyel+uXWEZy8dRTn7pzA5Qd06g/P4C6d+iMXniOmVA506650616RDxEQb4nQZDvl0iPo0sMSHRAS74jAOAcCXy6eeiG5KBR5tQkobkpl8ElHVWs2GrsL0NpXxAymRAFd1D1cgLa+TAalVGYnCXzfkSiuDUZhYxiKW6NR1hmH6u4E1PVKJU0qOoYy0ScNwGQIZpLp8ZxM6GLaTUhIaZw48FWCQ1yqaoFLlyqNv56LcNPd1jl2JRlG+V9BXdw5Hf+GQIn73eRz5PY6X0tW15FFNJ5tyGpEO1AnUJg5bKzQRdMpahd5fPOEDoP3qgJ6JgGTTveYzn2nEegypyCdkMvQaT2TyiWUBep06ht0rgSerLe5RVf7ZJNg5OvtgFsnXRnj30oFtu3hJ5G4ZWlYti7DInyvK9p+LBHqSxvDWCHYNZsjBLOAne59XRqn9dC5Uxu9eCKgJ6R3JOBXy8xJy19KTSyiI5etNBgToG/wXMk5k9a4MtlpS9PC27IMYANBv30xeF13MXidgUu91/VSvj9drflzqPP+jtalLFEr5Yoy1q6Dujh1gbr09pGFLwTmTxj4njB72dLyPqG+tlgA7Ww21maz6M4JcwJdO8H703TqzPrWZuj8mUVpl2r4+6xkxluIibFMDMtCOD00Ta1haGI23lATgAb+BpuqAtFcFYT6Uj9U5LqjJN0ZefHWSA01QazPPYS53kSg3SX4WJ2Du/lJ2Bkfgpn+t7h74VNcOfoOzux7FUe/+D1++OTX+P7jX2H/e/+Kr/76X/H1G3+HA+/9Iw5++M/UP+Hwx/+E01/8Ahe//ndc+urfcfXL3+P2gVfx8Ph7BP8nsL28m47/U+oT6iNmAO/C9vybcL3yDgH/EQLvfILwB58ijlBOttiLNKu9yLL6EnnWlBVBbbUH+Y+/QCHvFzzeQ7f+GYH+CVIMPkTy/feVUu5/iLQHdPQMDFkPP0e2CeH/iG7e5GtkGu/l7e9QYHYY+aaHkfeIMj3C+ydQaHYahaZnCP5zKLO5TIjfQI3TTVQ6XOX9i9QFVDlcQrXLVVQ6XUKlC906b5c5XUax/QUFdAF5hqm49GMK7ttI/9nPcjOsEBGmD1e3s3ByuwBXPzp0Qt3Wh6An1MWpByRKnfpDhCQZE1gmiMo0R1zBDtS9kFPrrypgcqp0yiz3RlqpJ1KKCfUyQl2cukCdTr2tLw19svj0eJFaIENK8OZmawl1OnT+wFeWKrHMlHBhsYhQLyDUZWX9VD4vllAPRyVdQCGhnlHsiuR8Z8oV6cXMFMoDkFcVjOK6SFTS2dZ3xKKlJw6d0tedGhxIwdwknR8DxgZTfM1UCUa7MlCW4w0vl1u4fWsfjp/4CN8Q5p/vfwufHXgXRy/tU1AXoF96cBpXDE/jqtEp6JmdhbH9VVh73YFTkCE8w03gE2UKv9jtBalTnBCV6oKIZBcExznCP9qWAdEFUVneSCoKQVZlDPLrk1DalIbK1iw0dOWhpbeAbrsY3TIBabQEPSOFvJ+j3HpjZxJqWqJR2hCGkuYolLXHobIrEbW9yWjoS0XrYDo6R7LQP56HIWYjI1PFmJytUKslrdD9SU8RmWm5ImPmCl4EC+G1JmBXQxB/KwJcOXkCTy6QEvQK6uLkxZkvEYZy0VS5827CoYuQoAjKJ2syhqxznQKqJ1LVIhNYVug4JXOQgEpAaOQzkKEW3l5fIDQWshksUrjvZO47iQEkma+bzNdN5bES7muZPO5swkuGYARmUtcuQxKE4AbdP925av2rhjFkOIPvQ6mH0kFcNwlpp1ZdxtZ1wU704nG+P56nVemUSOe+vE6oE+w6qI8SlCN0z3T0UuNOSMs4uRor5/nckQytqNs8z2u8rVESoPN8SwsAvtYmX3uLn8uTNQKW2ZTqlEjIPtVKp0RprCWzQUUC83JK59L/FuS6xmciGZLhORHJtQUlglhLh60Vp66TVA89ZUbzdKNe9zqyVu8Szc48M6I5nt9ZbmdyCXQ+Ns1AMc3PZoqaqSDYJaOqxAIfn+F3bXwkEwM0FZ00GU00U3WEeU25PypLCPNCH1QUeKMi3xvlOV4oznBFbgKZEWqGKO/7CHa6BX/ba/Ak0JwsLsDK6AQMbh3A9XNf4MzB93H4q9dwYPefqFfw/Wd/xv5df8AXb/8bPn7t7/HBK/8F7/3x/+L2/8Ku1/4Ldr36n7HrL/8ZX/71v2H/2/+Mwx/9Gic++y2B/3tc2Psn3Pj+Ndw7/hYennkXlhc+gBPdu9edzxFo8CXCHn6FGPNvkKzG8b9Dlu1+5NjsRfbjr5Bt9TVyHn+NPNu9KLD9huD8ihDdjSTDDxF35x3E3X0HifcE7h8R9DJss5vQ/4xu/gu6/T1INeT/G+/n/e8I+AO8ze3DHwj+w4T+EeooHf5JBg2CnQ6+zP4ytxdQQhdeYnMW5XbnUO5wAaV05iWOshjGJRQJ0Pm3TPPjzCqOIuXhYeoIsixegnp+piWiw2/D3f0cnNzPq17qzv634ECwO4fcVk49IEHq1Heg/ohQt0Bsni2duAvSK71UnXp6hY+CeUaZt4J5UqEbkgropkvo5Pn3wvoQVLfHoLkvmS5Uxn4F6rJARgXm56oU0Jfnq7AqV9eXpRVvIabncvk/mWr5upaeKLrvEIItALnl0tLWGQnZjojPdiLYPZFZyscrQ1BUG02oxxGUCWgjzLtlrdT+RIwMpfDLyC/sIt0OswANXcggHXB+mhM8HK/itt4+nDj1Cb794V1C/W18uu9dfHf6a5y6cQgX7p3ANaOzuGFyDjdNzuKO+QVC/TqhfheOgUbwCDODT6Ql/KKtERRvj7BkZ0SmuBLqrgiKtYdvpDWh7kyoeyE+P4ABL5yBLg4lDamEeibqO7PR1JOLtv4CdG1DvW+0iGDPJ9izCXZx63GokMqX1nhUdCTTpaegvi8dzYOZaB/ORjdd+gAd+sg0z+tUqYL6HKG+pGklzOnSBVQCLJlRSbe5TshI325perVBV/o/kq5BF904gf4C6gJ0nWSsXV1E3R5q2VKgIlxVSaIsuEDgSrXLCoFCgK/Ol2FlthgrM4XcFkIzV0So01kygGsXMwj1REI9gfBPINQJdk0Kj0Pn1DfWcgjdfEKLUFPjylLKKNPhZbycmcGGQFkArgtIzwOUgrrAnMfJzEFXq66r9tENS0nPfqlhl2Ea3ePSbmCVTlrc+ur6IF32EKE+DO0WwU7AC9S1MuYuPWX4d1ncWrfgh5zTlyQTmwh0nRgkN3gskklw/+q6glT+rDWqypInmipuRRU8h+UUIa5UQhHeKjMRdy7XFHYujm6PrxP6IploJKsVbQjMNeUUwa6lY9+WhvfXuZVujE/X+b/yOnLxeYUAl8oXQn1thtsZ3pex9Gm6+CnCfJL7meI+phmQpyuxQjO2MEa3LmvpdqeiszkWTTVhqC0LRGWxH0oI86IcDxRkuiKfLr2QQC9Mc0VekgPSo6wQ52+MMLfbCHC4CXebq7AxOw8z41MwvHMYejKT+9QeHPvuA3z35ZvY98Xr+Pbzv2LPx69g17v/jo/e+iXef/1f8daf/x5v/Onv8N5r/4APXv9HfEh9+sa/YPfr/4JPX/8nfPLq3+PDP///8Mlf/g573/kXHP701zj91e9xef+fcPsI3fzpt2B16X043vgY3ve/QIT5t0i0O4Q0hyNIt/seaTaEPEGfbvMdMmwJZJv9SDb/ElEPPkLYnfcQcfd9RN77ALH3P0a8wadIMPwMSUafqwutqUZ7kGz4JRLvf41kg31IMdzHx7gvkx+QRceebUYI07VnUtnmx5gVEOyP6doJ6yKb7a3tWRTbnkMxwS4gL6RkWyCtdunSpdVuKqGeTKAnUWlmL10ozcswQ3SYHjzcxamfhavPNbgQ6o6ypF2oVL4Yq+GXwERjQt0EETIBKfMxoW6PxCJXpNCRS1+T5GJuizyQXOiORMI8Ls+ZAHMh4D1V0698RvLKtmg09iShaziLUJel7EowM1NOl84vygJdwGIVnTrv80c+M0snMJWJodEUdBPKDR0RKG8KREGNL525KxJyHBErrYCzHJCU56Ha2+ZVhemg3iRQZ1bQG4ceQn1wKAnjY6lYogvZWCrEFgOGhoDvaYlARoIlXHmybut9gxOnd2HfD+9j97dv4+O97+DrI5/j2JXvcPb2YVw2OI5rxmdw89E53LO8jIcOt/DY4z7sfY3gFmIOr3BrOnI7BMc7ISzJFeFUWIKLDupRNghMcERYuhuimRkkFwUx0EWjqCEZFa3pqO3MQl23VMPolrrrHSuh6xYVoW9Matmz0NxNt94Wh6q2JFR1pqGmO51Q53P4w+oazUfvRCGGppl9MF0emy7FxGw5ZhZrsbDaQrB3YJlQXyHgZLLL+hZBtCnDACKZOv83ossUCcxlnH2N0lW18Dbd+Quoy/h5G/8ulTIytKJz5RurjYRyHdalgkVaKjOQrs4X0eUVUvnQzuUprc3nESb52FzmdimdYE8i1BO5zyTuk0BXQy9ZCui6cXTpYSKVHzqgq9mi2xdAZexahjVeQHxHOlDr+riLWvh8eV6zunCo1eqke1z3d+k1I0FwhWBf5TlSLpuBULS2wS3vS/WKqmAhvBXUFdwZLAn6FxKwM7BIsCHMpd+5zA5VC4GsSzlnHVXD+1UMii8ArlPRtgqpAj5f10pBiYBfk3Fzglx3oZjZDgOCDEU92Wzg/Wp+blKuKGAnmLnvNW0JH5MLzwLxEgaREmYFxXjK19rScP/8DLTzuVidzsXKVAFWaQxkiHJ1rAyaMQaJcTp+Su4vM4ucH8rHVH82hjtT0d3IrJi/vbrSQOXQi3M9UZDlhuwUB6TFP6askRFni7QYKyRFmCM2kFD3uAN/pxtws7sCW8sLsHh0Fo8M6NbvHCXYv8f5k1/h8IEPsf+rt7Fn12v48O3f4aP3/ojdAvcP/4i3Xv85Xn3lH/HGa/+Cd9/8N7xH0L/32r8S7j/Hx2/9QulDAv6DVwn8V/9BOfxPX/97fPXuP2L/R/+Co7t/Scj/Gpf2/Q56h17Bw7Nvwvb6x3C/uwe+Bl/Bx2AP/Ojkgx7uRZjZPkRQYcZfwe/uJ/DW/xABdz5B4N1dCL23G2H3P0f4vS8QdpdbKoJZQLj+Fwi/tQeRensQdfsrxN7bS+jvp7s+iDTTg+p2otE+pJv+QNdN125xDDlWJ5D3+BTyCW1Z+CLP6gxyZdzc+gxyrM8qZfPxTMuTSCfUUwj1JOMjSKDrT3kZ6tJ2NjZSH14eZ+HsKisfXYGTjKvLknYhd+EbI1A3Vm49LIVAT7dCbLY9ge1MqLsjqcgTScVeSChwQ2KuK+JzXRCb44zobGfE5dOpl0k/lmAUNUYQ6jHbUM9U5XfjU8WYm+WXZKGKLo0uYJlfmqUKLM4XY2oqD8Ojmeijw27viUddazhKa6XHixeS6dLjeQxxchw5TnTtXsgu52vURaK0keBTTj1OQV2ahw2NJGF6Shp45SiAbCzKFzcdHQ3+SIw0gIP1SUJ9L05uQ33X3rfx0Vfv4osfPsXhS9/g1C0B+/e4cP8Irhryf80u4qG9HqzcDWDnYwLnAEt4hNrAP8oBofEuCE90J9DdEBLnrKDuF20L/1hbBCU7IiLTHQlF/siqikRhQwKddwohna7q1pv6ctExXIie8VIMMOUd5A9rcLKYYM9DR790bUxGXYcsYJ2J2u5s1PfmonUwH9109X0TJRiW/jgzpRjldmymDJMLNZhdbsLCSivhLmDvIaAIH0Jdu9lHMBA2AsJt6Vbvp7ahLk5XxpdfhvoO2HVwJzC5b7VgMV35xgqds7QdkNpyubC2UK7c+MpsPpXL21I2l81Un2n+QiY2l6hF3XZjKZUBIJkuPYXPT+X+dD16VMWLlg5VgCfuckMmLEkfcAGwXPRlcFF9YXhcIsJY17+9lZLrCQJvufDIjGFbujJHua0r9ROphTqew74FslDLKjMPjcpuZNiE54OBUIKhDKNICaJc8FxT4uPiygXicsH1uSTj4TmTwMLgo4DO/cuqTht8HzLrc10NIxHQhOs6nfi6XC/YkIyEYmayuS25jiBA1/J/tHTpUt2iYK6qfmTGrgSIRjzdkGsXfG+qBJFA1xDodONrMmNUmqot0YlTm6u5hHo+fuT+ftwg2HmOZWx9dbYAS1OFdOIlWBwpxeJwOVZG+PscoekarsDyAP/Wm4M5fvdmuR1rT0dfYzzaqyLQWBqESkK9JNudDt0JOan2yEy2RWo8YR5lhrgwE8SFGiMmyBCRvvcQ6qUHf/eb8HC6xt/gRViZnMajB8dhoH8UNy59h9NHP8PBfR/i691v4OP3/oRPPvwLPtv1Oj79+DW8/dZv8Opf/hWvvfZveP2v1Kt076/+C97h7fff+CWDwK91eutXeP/Nn+Ndgf7r/0zY08m/86/Y8/7P8fWH/4a9H/4LviXkf/j05zi259c4v++PuHbwVVw79GfcOPIa7p58E48ufoDH1z+F3c3dcLi5C/bXP4Ld1Q/hcO0jOF//BC78myvldu1TuF/fDY9rn8HjMu+f/RBe5z+C36VdCODfQ/U+R+SdL6k9CLnFgKD3KRKN9yHZ5Du67h+Qbkb3TueeaX6SOoVMs1N8TBbAIMQtdEozP6GUSognmRxDvNERxD88ihT+/zbSf/az4lxLJMYS3j4X4Op2Di5el+FIt+7oxygafAfeUXKRdLv3S6oFYjJtCG4nQpxuudADiYVeSrE5dOeZTnTxDojMsEdUlqOCelq5L/LqQ1HcEo2azni6UUb20Wx1QW9imlCfE6gzxdu+ui6pulyMmZ4qItSz0TuYhtaeBNS2RKKkNhA5FQJ1F123SB5HEl8jo9SXDj4U5UwDq9sJvk5Z7i4Orb0xdPkxGBpOwOwMneByNjalPG4+A/OjCWitdkd08A1Ymx+C3s0vceLUx/hWoP71O/hk7wf4/PtPFNRP6+/HmdsHcO7uD7h0n07i0XkY2d4i1I3o1M3h5G8FtyBr+IQ7IDhWHLrHT6AeEGMHvxi69UR7hDMVjZeFMyrCkFcXg5LmRFS0p6G6MwONvdkK6r10SINMfYemywjqMgxNygSlHHQMZKGph66+K5fOPh9NvQVoGyzg+ST4JyQAlKggMMxgOcrnTcxWY2qhHrNLzZhfaceCDCko1ykzGQklgeFLQNS5XOr52DqBJRKQ/w/Arl2WOnaCSl0AJRiXa1V1kXapEqsLdOcCdKbyy9NZWJ7JIDAy6NDTCHZCeyGFLj0J63MJFN35ogCdjy/Tna8Q8oTOOh3kBt2kjBFviBNV4+c71S105xsMLmsMOkoEK4OUri/MDsQZYJR+OhNTzTTd5GMyy3K7jlsmKG1sNnMrUG+me6djl+BAsEvgUBdY1Sr+8pq686UajKnX1sFdd84GeD56mbFwq5Hqli5KhlvEnQvQea7kmORYNuWCJgG9ycxxs4BiFrPJ973JzITa2HhZ+dtQf1GHLo5cYC6tHaT+X15DJnJt8f3LFH+Z6r8uK32tCtAZUFey+fnwM1hMYwDOwBNtFoGeD2wV4xmzoE1pEbAknxuz5QmaqxFqWIDOfY3IpCu6/75iLHfnYaknD4s0IVP83o40J6GHGXJrRShqi/xQRqjnEeg5qbbIS7dHaoIFgW6I8IA7CPfT18lHj7qFYK8b8HO+Ahe6UOuHJ2Dx4Cge3jmCO9d/wJUze3Hq8Of44ZsP8QVhvuuj1+jSX8PHH76Kd+na337nd9z+Ae+881u8TYC/J3rzl3iHbv1twv1N6q3Xf4G3Cfl3CPe33vgF/vrqP+Otv9LBv/1zfPLBr7D7w1/hsw9+gc8/+iW++uTX+Hb3b/H9F7/H/s9+g293/Yr6Bb777Fc4suc3OLn3dzj77e9wge7+8v4/4OqBP+HmD3+B/qHXcO/I6zA8+pa6SGt64gOYHn0XZt+9Bpsjb8L55HtwOfsu3M69C4/z78Lr4rvwvPg2fK/IEM4eRBt8jXjDbwn47wj4w0ghrFNMThL0p5BiepKO/ASSTY8piSPfUeKjY4ijU4+lEh+95NQrCq2RnvAAgf6X4e55Dq7el+nUrxNUN+FOpy5QD0gwRXCyOaFuhZgMG8TlOOiGVwroOgu86dq9EEWgR6VJ5YcNwqgIgj12G+r5DWEopUuv701C+1AGAZSLkelCTM4I1EsI8TJ+mQh2Qn2dcFhZrCPUSzEsXRmlf3pXImpaolBUE4jsMi+kFLoS5swU8l3U2H0mX0NmXFa1xaNeepD3yhg8od4Thc6+KO4nDguzdH6r4lCyCJpETA1GoKHMASG+F2Fhsh83rn+OYyc+wrff66C+69uP8Tmd+qFLe3FG/1ucv/cdLj04gssPjuGG8Rnct7wGcydD2HiawdHXCi4BNvAMcUBApAtC4zzo1kVuvO2IoBg69ThrBCbZIUza8eZ5IZWpana1lDfGokzcekcGj5vgfgnqsnbpqEhWfBojvIfpzPvz0dBbyABQhJa+IkK9CF1Mh3vGxNEXKg2OE+yT4tgrMD5Xg6nFBszQUc9pu7BIxyl9RlYJQA0d5PP+5CJCX7RTEbMDdhmCkWXxBOwyti7agfqa1KFLlc0CM625Corp+jxTd2Zb4vpWZvKwQqhrGFQ1s6nQzhLeAnHCfG0+Dmuz0XwsBmsLSdxPJkWgrdCdrxQqIG1o6GQJKKkK2aLb3SJUNyl1UZNuWWAqZYIaumQtQStdGrV0r7rJNy9JQLgt3YxTAXwl/8b/Faf7EtS1azJZSkr+pK5ehkva+dod26/7YmhHlxXIludmW3JuNld5jKsCdm41HXTBMsFKB3QJTGraPo9Bu8Xz9ISB7wkzmSfMHp9k834WH9dpfTOLMBcRxpt52/AvYUBmBrTB56tZoroyxXVNizpW3WSuZjxh9rEpgZCgVkMrzIZkDYE1ZkTrDKAbzIo2VtII9mw8I9ifMljIGPuGhudlqY6fF3+H43VYJtC1o8zARpkJDPP32U/nT7Br+wqx3EO33pGJCX5/Bxvi0FUdgabSAFTmeaCAv/+sZCukxZshIdIIUcG3+Vu7hgCPy/B3u6gU4Mqt8wV42Z6Bq8UJ2NFxWhsegdm9IzC4eRC3zu/H5ZNf48QPu/HNnnfwOcG+++O/4hPC/YMP/oL3P3gFH37M7Yev4J13/51Qp0N/h+78vd/iA95/953fEOS/xhvU62/+Bm9Qb779W6W33/0t3nv/93iP//v2W7/AG68zCNDNv/PWv+FdAv/tN3n79X9hUPgnbv8eH7z1D9j17j/jy4/+DV99+K/44u2/x563/wF73/lHfMvHD7z3rzj4wc9x5KNf4/jH/44zDBZXGSgMvvoDLL7/Kyzp/k2/+yNMD/wWVof/CMfTr8Htwtvwvvoe/G9+jBD9zxBxby+i7h+gfkCMAR244Qm68BMK2DLEkmByVIFc7ovEoccYHUKUwUFuX6pTryyyRUaiEYICrsLD6yLceeJdA27BJeg23MMN4CuTahLNVOvdkBQLRKY/RoyMZefQiee5PYd6eJotQpMtEZxkgSAqVP4v3wmpUqfeEIKy9ig0D6Qolz44VYDxmUKoDo0Cdabpq3R3mqUabusxTxCNE1L9/dloJ6Qb5SJhQzhypVSyyF0H9UK6dSqpiE6dr1HYEKra2krdtrxOS188nXo0unujMDoch+XZNDxdzcaT5QysTMRhoicENYU2/JKdgYnhN7h65TMcPS7VLx9i19738Nn+XdhzcDcOnN2DEze+wYV7h3DV6ASuUFcNT0Hf9CLduj7MnQ3g4GNOqD+Ge5ANfMPt6dBdEZnMQJdCxx7vhKAovk6sNQOjHYOdC88bs41ifx53CN16FEpbkgj1dDT15RHqxYR6OQZnKjFCpz0mmqlgZqO7eNpOiDfzR9Ui6i9WUO9kIBCwdw/noWvoRcuAYQbG0dlKTCzUYWq5CbMaunXCfHmzV7fCjrYdmufq0EnVqROO4sa3wf5TqAu4CFRV7thOR16HldlyuvESpu0EFLXKYK2ZJXxmiwhsmdhCxz1PUC8wU5rPxOYCneICobKQSMVjYzGR4CHwCXRpuKZdKeK+ywj3Kr5WHbUNVwJ1c6OPkGOwIdAV1An3HWkJfa1Mid8oVq5Wxp7ltnQkFJivqS6EDBR0yJtbAnqaCQV9gXwNH5dhGUKS4NUyiMgM2A26XmllIAFlc1Pq3qXjo4zRS0bQQaDuSAC/U/65I6lyYUCgg97aHnLZcehaumPtEzroJwVYJdCXt7KxuqmT5iVp6dJlERHtej6DVyFW+T5Wecy6iUV0z3IhepWZyaoMgUlJZCOB3oSnzAa2ZFIWXbqGGapGgC6ZkACd532d531Ntnxsi479Cc+XLFu3xYAji2JopBptshZLI1VYoUvXjjCLHuT++nj++kuwxixxuTMHC+2ZmG5JwWhjHPrqItBW4Y/aQneUZAvUzZAYZUA9QHzEPUSH6COMZjHI6wqhfgn+rpfg43QB7tYC9VNwMjsJO7pSK6PjMNY7iJsXvsXFk1/i9JHPcfj7j/Hdvg+xn6796y/fxSefvEao/wnvUe++/we69t/g/fd+TRf/O3y66xXs+uRP+PDDPxDaFP/no11/wYefvIq33/8T3nz3D3jjnd/jLbr9t977Pd54+9/x1zd/TdgT+u/w9lu/weu8/YZs6fD/+ua/4XUC/s2//jNd/z8zG/gXvP/mP+P9v/4T3n/1H/D+n/8e773y3/Den/4O7//xv+HDP/49Pv39f8U3f/pvOPPBL6H31SvQ3/tHXN39C1z+5B+h/9W/wfLEn+Fw/k3YnnkVjhfegDtdu/f1Twj4LxCo9zUhvx/hd35A5IODiDU6iGij7xFtSNjzdozRYaUow4MIv/8dwmg4owwOvYB6abYNUmNlAtJ1ODNyOnhchYPvLTgG3lVT4N2iHsJLatUTH6l1SsNlAepMW8RnOyJBhlxyPBCV5UyYWyKQjj4gyRT+/DADMywQkW+HZFmYuikQFZ0RdOrx6BxMw9D49opH00VYmCfQF+UiaTWW5ioxRwhJU6rhkQJ09WSgsU2GXqLV5JvcCj8F9bRidwV1af+bVOKKTGm/2xjMbCAcld3MCPri0NQfi7b+aPQNxmByLIFuMRlPZlPwjNKMxGC0xR8FySZwsTmK27f24Oy5T/H90Y/w9fcf4Yv9dOnffoLPD3yCfSf24PjV73COKeGFB8dxyegUbjw6hzsWl2Boex1mLnfg4GcCtxBL+IQ/RiBdeXCcvXLoYdwqyXh6jBXC6NTjmJom5/tQvkgu8ENGeSiKG5NQ252j2gZ0jpSif7KKLr0eY3ONmKDG5+owMlWFgfEKnr8SVf7YzPS3WcbUpff6oFxgpWSIZjhTtQwYYuAcJVgnZShruQYzzIBmVxswr23BIt3ckraZUKfLJqzkIp4aViA0Beqy3qhGowO5rgdPJwMuwSU161LtstpO59dKoPOHP1OGZb7WCjMvjVRM0Klvzldga76aW1lFiG6Rn+nGbCkfoxtcKCbUpYSOTnSe2ZMMBTDQytDAqgK69F6XC38yRixDFW0E6/bwhwJ5P+HJoEOASpnmTh916dgoi3topOPgOmG4Rner+rbL8I1cVJSadooOWbWglfFrglWW0pOZmAJ7DZ2qVsap1Xi3zMAUEZZKUmWjG3PXbWW8XiTj91JJo4O7zsX3bIvBTw3h8NiYDagOiTJ8Qse9Tue9viVDLbl8jO99LUeBWy1gscWApKBPbTFI8lhX1xkk13THKEDXNeRigJBe+KKVWn4uPOc8B0/Wa/Bss5ruu4zvvQgaZqgrhPoq3blmnhnSTBzWZ2LpxmOYTcVBS9Bv8nxt8XVkfF+7yoxrqRorUpE2WanG1Zf5vVsd5Hkb4uc4wv3285g6uN/OLCy0pWGqKR6DdWHorPJDY6k7qgrtUZBpjrQEQyTF3EdM+G2EB91CiN9NBHrdhJ/bNXg5Xoab7UU4Wp2DzaPTsHp4EhbGJ/HI4Bge6P2Aaxe/xtmTn+HIDx/hwLfv4LsD7+PA/g/w1Zdv4uNPXiHUf0dg6/TOe//O+7/Frt1/xhdfvo7P9/wVu794DZ/teYN6E5/sfhUffMznfMRA8OEf8c4Hf8S7hP07ovd29EfC/o/4y5u/w5/f+C3+/Dr1xu/w6pu/Jeh/S8D/Vgf61+n8X/8V3nxDMoHf0s0zALz6S/z1z/+G1/70c7z+p1/g9d/9M978zd9hz1u/xgkey4V9b+DUF7/H9+/8PQ5/8He4c+RPsL3xEWyuvgv76+/B9tJbsD7/BtyuS/38Vwi+/TUCb32JYP2vEHr3K4Q92ItIg/2INDyACIMDhPkBhAnQ73+P8AeHeP/gC6hX57sgM9ECIQHSKuAy7Hiy7Xz0YBd4Hw6EulOkMdxjjOFLqAf/LdTlomiWKyLS7Al0M/glPIJ/kgn8Uh4hgB9oeIENkqrckNcSgArVYCsGHYNJGB5jyjaRj9kpuvR5maqsW4xhkQCYpSudkIuEI/l06emoa41DdVMkSutCFdRTCfVkuvP4AmfEFTgiudQNOXV+KGoJRXlnJKqlnn0oAQ2EenNvJHr6IzExEkt3noAnU0l4NpmM1b5IDNR4IivGAPaWR3Hz+h6cOktXfuRjfEmof/X9Lnx5gPp+N7479Q1OXj+Mc3dPEuqncFkqYMwv4K71ZRg5XIO5uz4cAgzgFvYIPpHmCIx9jOB4G4TG2CAk2hphVHgsbxPqEYl2SMji8ed6IymHypUl+OQCbwJqpKyxtxAdQ+Xon6gh1BsJ9WZCvQWT8y3MbBowTOfUM1yG9v58tPYR6FTbgFxcpUMfFeWoevUeZkMDk7l0+oWEejmhLmCn6HxnCYB5ut8F6bFO0GsIJt0ycXTddPLLK21YIbwV2Al1naTaRYZa6FD5d+mvvkontzJbxR99IZbG+eNmkF6jQ1+na9/k45uzhDKPeXOaqfs0b8/W4sl8LaFeTZCXq6npWqmNXqCWKDpKacsr48QbMnRAeG4pRyzDG3TkUqao6SOgGGwkqKzyuKXKRsbD1+U5dJGqT7sAPY0AZaDQEpoK6oS51GTLhdZNaQpWyv8tJNAL6dh1W+knLm1oNbIfNeYtszllVueOZJz+pdYDIgV4UStfR+Au51ECjVynEMmwVgv3WcP9C9AlY5AKFgJdjZlL3T3f+1ouj5WBjgCWrEJqzdfV0nKEqyw/RzhrlDvXaVWVJ1YS5pSUKaqxc0pTyvdZStddhmd87tNN3pdZphpmAgycS4T36hzd+XQ8Pxc69Wn+LqYJ9vl4PjeN/8vjUP/PwCNLEMq1EQbkxbFSLDGD1IyUYH2Ux8fb6/0FWO/Kw1pXDuGejtnmeIzSePXW+KG1wg31JQ4ozbFAZhKhHnsX0WEEesA1BHhfh6/7dXg6XqGhugT7xxdgbX4OZsanYWJwAg+VCPXbh3Dz2n5cubgXZ07RqR/6CEePfIJDBz/GPgL+cwJ71+5X8MkuuvBP/oAPPvoDPv70L/icwP/qm7ex5+s38eXet/A1/1fu7/rsVTr1P/F/XqFr/9NzwL/z/ivbQH+Fjv8VvPXun/HqW38i2F/BK2/8CX9+k7d5/7V3XtHpLUL/jd8T+L9Tt19/68/46xuv4NW//gF/fpXB4NXf49W//IH6LZ397/DVZ2/jzOHPce3017hy7BMc+/KPOPjZL3H18F/w6PqHsLxFsOt/DMsrb8Ps/F/heO19+N35Av76n8FHOffdCLm7B6EPdGAPN/gGoff3IfTePgX1CDr0CIMj/J8fXkC9rsgTOSmPERp4m1C/Ajv3a7D3IaiC7sMpwgiusQ/hEfcQvgS2DMGEplkiMsNalRPGZTkgKt0BIcnWCIg3VVD3E6inPkJgFv+v0BbJ1W7IbRWoh6ORDrprOAUjhMAUYTBPRy6ljLKYgrRpXV6oVVAfnyimw85Gc2cSgR6FcgK9sCoQmSVeaiw9jg49Ns+BUHdAajkzAekC2RmOmr4YNAwnomU0BU0DdOs9EejsDsf4AL+4E4n4cSaVUE/BfGco2oqdkBJ2DzZmR3D92h6cOPMp9h36kC79fXz53Sd07LvxzeE9+P7sPpy6QZd+77RuApLRadwwPQ99fhkN7K/A1PUmoX4f7uEm8I0yp0snyBPsEBlvh/A4W0QQ6LINj7NBZJI94tLdCHZPJGR7ITnPn++J7602ARVSr95FWPeXomesGkPTDXTaTYR6s4L6xEwjRqfqIU2/ekaKCf8CKl9tu0fz0TMuylXL5MkQV88YwT6Vj5G5EozNlyqNU5OLFZheqsLMYhXmpB2D1LIvN2JxqRELi01KS9LPXty5wFzGzrlVa5TSnWsW+Dkxc1iarsQyP7/liSKsjBfw/BZjjcF4fbpKQXyDx78xRfBRmzNNdOkUn7u1yMeX6FoXZOydABG4L8oF0Uq6aLkQKuPO28MddOMyS1VdnJWZrhJsllqoRgKnjsdXRTjTeRNkG1I9IuudrmU+h7paMo+g3CAIpXJGwC7bdTp3WZxDar03CT6ZxKNgKUvvael4xZkT1qpyZmerXLuAXf6mg/rGRvNzyX2BviwrJyBXMNc2cb88zg0aF4Jad5GTLn2DAN+QmbEykYq3JaPQEOhaqYKRAEXnvSHDSDQ7dN0aBi3NOiHP4xZptAwOsuAIIb62yvetxOdrCrHFYPWE7+fZVime0u1vycVVgfoSoT6fymyKrnw2kZ9JIqEej9Upgl3culQeqfV7pc8On8OMSbtYpqC+NFnKz5j3xxj0xvh5DzKId2dB05UNDYG+1JqIqYZIDNUEorvCEy0lTqiloSvNNkduijHS4+8jLlwP4YE3EKigfg0eDpfhaH0BdlYC9Qswe3iaMD8O4wfHYPjgKO7dOYRbN77DjWsHcO3qfly8+A3On/saJ09+joMHP8S3+9/B19+8RVf+V3z62Z/xyad/UuD+bM/r+OKrNwj31wn1N7GX/7d3/7vYs/cNOvdX8ennr9K1/5lg/zOhTqC/v+PSCXm5APvBX/H6u38hwP+Cv7z9Z+qVbRHwhPsrr/+B+j2h/ycF/9feYBB4/RX8+a/8+6t/xJ9fYxB4lY+/zmDz8es4+P3nuH7pEAz1TsLo5mHcOvMZLhx8Exd++Av0Tr6Bh1c/hMXNj2F+9T2YX3obdtc+gPutXfC8/jE8Ln2gwB5MqAff/QKBt79AgP4e6kvVDiHk7v5tp/4DIf/dC6jXFLghI4EO0/cmnJwv0alfIdRvEer34EKX7hFnAs84Y/hIjxhx6ylmdOaWiM6wIdBtEJZkhcB4c/jHE+jbUA9INUVIzmNEFzsitdYT+a1BhPr/n6y//I8jW9J24flT3i/neWZmY4PbdpuZmS1ZsmzLFjMYZEZZYDEzU4mZmZmZmRns3nO/d6Tcu3vO+RC/KpVKVaWszCuuWLkyViShHo8uZcWjPExNFmF+WoZeaEUrPGhoXksLdZiYLMHgcA46elJQ2xyjAL2QQM8u9UEKP6sqW9rY2iM2xx6qgi9Iq/BEvizG0RWJWoJcLL1pKBHNAyo0yYlSPj7Gx1fGk/Gv6XR8G0vCWGMAqjM+IcbPHO+f34SB/mloaB3DxRsHcOriXpy5cpi2fgKX1c/g+v1L0DS6jUdWd6H7+C70nmnB6JWsgvQITz7r47WLCRz9nxHqrFJo46GEeWTiF0RJxDPpqRwQGe+AcII+PMEBUcnOiElzhyrTm1APQEZROHKrVChuSEG1NPnqLkDHUDltvQZDtNxR2u4YrX18iuY+XcfHqmnhZcqJ0c7hfGXYpZNVTdfotql3EugyBCPRzeTZS4Pun8zHwIREAf++CMPTpTR/GvxMOWbmpMcOkylBPU27np0l4Odo64sdTLjtjDaCnLHQQqMj0PkZFqeqsDRJqE8SgnJRCkv0jUnCSIycyWdrupngaOFt23bMMOYJ6YVWQr2ZUK8j1GUaq5wgJ5iWCDPpla5cFdqObxsdyhWqX9e78G2tG99YNXyTFsFKhSBtBbZn16wu0szF8JUl8bIZGYRhGmEoUJeWAoSmLHItUF9n0vg31OVqS7lwh4/LvHda9HafcQJ0Texfxs3FumVa5J+nRhLcCvAF6g00/D9iY+v7LBulza3MqOFr8TWVse9NCYG6mDrhuynzzrenKcpFRRuy3B/NeGNNZrNwO6zLotGSIJi8eF9JDHydNSaidSYpWRZwjbG+yoS4krsN4hX+/ytZ2FrNZkLMxbetfEK9UIG6rAu7vJRFaUojwJNZUSUS6An87qRtbgy/R4J9Op7bNZnB57CCkoS7Ml2IRTlOxwqwNMbEx1hmRTjbl4r5zhSsdKVjuYOSxGp6vC4cA1V+6C73QCuhXpdvi4qs9yhOe43sBNp6pBWigs0Q6muCAIE6Tf3L50eKqdt/0sP71w/w+vldPH+iDmurWzA1vQZDg0sw0LsMI4OrMDK6Dj3ev3//DNRZUV+/eQhXrh1QwH72/C6c/A5rAbcMu0jI4xev7cOVGwdx6dp+BfLy+PFTP3+H+g8K2A8e+Zmm/wuNfzcOHNmFnft+wi/7BeS0csL830GI/7SbRs74hT9vQ532LqZOsO/YuR0/MxSoH9mJOxRDS5O7ePNUFx+ePcQrMzWY3zsB7Ws/49HVH2B1fy9e6B3EW4PD+Gh4iFA/AmeGq/5BuOkcgCcf9zM/Dl+C34uPexgc4WNy/yT8TM8jyOISgq2uItT62v+GehqhHOhjCmcXab8rS9qZwd7fCo4hT+AaaQNvmrpP/Av4ywVISW8QkSZQ/4TIVBp+0ntldoyfioZOqAfw90Gp7xCe+xlxpS5Ir/NFYUsooR6Nxt4EQn17xSMF6lPlWCbIt1fXacYC70tHxp7BDLR0JqKall5SE4L8Sn9klnohpcAV8TkCdTsF6rJIR0alNwqbglEpUO+LVcBe1xuLhp44pQFYR1cUxgj45dEUbI3zgB+Ip1H4oJRVR5inMV4/uw59gfr9E7jEHeXkpX04c+0wLtzkz2pncE3rIjQMbylQ13tyF/rP7ilQN3/3CE8/G9LUzWHv+xQuIdxGke8QIlae6IiIBEeEC+Dj7BHB2+BYWwTKFacx/H2CM2LTvZCQE8D/KQyZZTHIq45HWVM66jry0NpPWx+pRL8Mw0zUYESBex1Gpnl/tgaD0xXKFEaBehutqY1VTetABpr70tHUm4rGnmTel17r6WgfziT4M5ULvuQkajcPyl6atfTekdbHE3ytqekqRjWDcGcCWSTUV2nqS7MtWJwWkNI6admrcw2EAiHD563NVGNjtg4b/FybE4xJwm2yiWV9C+HeTpjTsqe7sMnYmOnExjx/XuzEljK3nSYry+Qty3jw9hxrWVdUZt5srvXgt/Ve/GuDsd6trOP523IbfluiETMBrU4TjNJCeY4wW8jma9AYV9MJ41QGgbWZQsCmEZqZ21CXKzEJdZkSqSyswRB4rvNnZdhmkz8TxNJnXGlRrFxdKkMnMkZOsMsVpwrUJbZtfDu439KkZSaL9FjZbqBVxmCiYqzLiVkF4oS5MvtGHiOU5cStAnYZv2a1wM+2oYyN83NIw63vs26k5/32tMpGvj/fS0lEBLSMu6/JcE0Wn5NJmKczuF+vpHJbbM/x31zbbqnwlYljSyoDJo+11VysLNOwZ1MJ8gQsT8Rjefw71JUg2CdUtPJEQj6NP2dhgYIww/1majATcxSthbFcLLACnOpPwmxPElZ7mQC6kjHfpsJEYwRG6gIxUOONngo3tBU7oi7nE8pS3yAn/jmSI60RE2SKMIG6hxE8nfThZPeIQH8IW+Xiowd49VyTUFeDlcVNmBhfJtAvQF+HoXdRMfWHD8/T1E/hzp1juMGq+tqNQ7h6/aAC98tXCfjLtHeGwPvshd04d2nb1C9fP6DcnmMCOHV2pwL1w8d+xKGjMhzzM5PBLhw/+Svv7yLUd9DUf8BO2vtO5fYn3m5D/heBPa19O2jotHUB+s5f+Zxfafe7+Nh3sO/k744e3Yl7WpdgY/0Qn14bwf61MT4/08Fzw+swVD8I7cs/Q/fmDlho7cVrvcP4bHIcDkZH4UDIOz7cC2eGu94BeBkfgofRAbgZEPQCe/3D8DA8Bm/j0/AzOw9/Wnug5aU/oN5Q4o3spI8I8TeHGze2s7cpHP2kAyEj0AJfwq3hFfucpv6cULehqb9CePpbRKa9R1jKOwTLSdH/BfW3CE77iIg8RySUuyGz3h9FrWGo6IhBU08iugnsEUJlaqIYMzS9BYJhZaGJlt5IS6zBsEzd609FU7uKUI9ASW0w8mkAmWWeSC1yRULeF0RnbUM9qcgF2dW+KG4OQTWtvK4vDrUEem13NGrbolDfEokOJpPxgQQsjdLeGIu9KvRW+qEo8QP8XfS5wa9C3+AstB6dw9U7x3HuOi399nFcvHUSF9VO44rWeWgS6jrWWkpDLxl+katKLd/r4JmdjKlb4rP3E3wJkHYBbxAQ8wnBcZ9p7HYEPCuZ2O0IiPwIn9AP8An7RLDT4FM8EZflj8T8UKSXRCO7Qmw9DdWEenOfALsCPaNVGBirwvBkDUZp0aMzNRibr8XwbJUC9baBHG7TdDR0paCOSbCmPR5VrXFK1HYkKMveNfVwW/470tHSR5Pn3/UyIQyxpJYFr2XhaoH6NGE9S6gv0arlitFlQn2JUF+dJVxmCTRa/Bqhvk6Qb9Dsv9Hct6YIoXHa9zhhqEQbNiYIRYnJXqxNMaa7sT7XTUNnyFDKSgch1EqA8e9owJtbMh4tM25kjvcgftsYJNT78D8rBPpiM77O1TI50KynaN3TOdiczcTmfDrWFwiypSTCKpGWnYCVtQRCj1DbItRkrFqMeKNEMXPlIh1lTjc/+2otYSlmvd2iV4ZUVgnSlWXpZMmKQE5yrjERKX3nBay/D8H8DnVugw2+hsxzV8bKCWyl5W0Rg+BVxun53gx5TJl5Q6BLw60/QoaMZP49E8sqP5OcH2C1KhWrtC1WFiqRhKK8N3/P99lgRbJBWG8Q2utMYmurhPiKXH3L/5uxuqRSYm05iZ9bxshp7twG0itHhqHW1wpZ4WRjfjwJi2PxSiwR5AJzAfzyWBwWhwn6kSRGKmYHUjHZm4yx3kRM9CdjejQdM2NpmBxOwhQFba4rAbPtsZhqjsJoXTCGavwwWEWol7mhvcgRDVkfUZHyGnkqG6SGW0EVaIoIQj3IyxjergZwcdSBgy2B9/4B3r66h9cvNPHimTqePr4NS4trMDW5AmOjy5SuC7h376QSmponFKjfvH2Etn6Yt0dxm8etuuYpxmneP4kbakdxlYIm05N/t/QLV/bi/OW9yji72LqYusyIOX5ql3Ii9cSpX2ns32fHHPoRuw9/j0M/YffBHxXQ7yLcZWhm5z4CfM/P+Pm7pf8b6gL0X2jwO3/A3gM7cPnKUZibacLO1hJujjbwcGBF/5G8sHkIG31WHxpHoH31Fxip7cELnSOwNT4BO5q4LWFue28nHBhftHcT5vvhargfbkaHGIfhZngUHsbH4WV6Cj7mZ+FrcQ5+luf/gHpjqQ9ykj4gNMACHtzYbn7mcAmyhlMwQ5azi3oKj+in8Ix+Al/VEwQmPUNosrQMkCXunkMW0PCNe8F4yd+/gn/iG4RkfEJUwRckVXoiuzGIUI/4DvUkBerDowWYGCvB5DjL/6lqpfXuzHQtxlnG9w7SOrvjUdsShfL6EBTV+BN4XgrQEwl0gXlkpq1ym1zsqvRxL2ElUNMTgwZaeH2/CrVdsahsikANk0JXZxymhtKwOsHyVBbKkCGgCj/kxb+Di+19mBudwyOdM7hHI7h57wwuc6e4onEal26fwLlbR3GZO8od/evfTV3a72rB+KU2LN7JYhmGeOdmCTufZ4T6C3iEv4W/AnU7ZRhGQhlXVzkiKNqOULdlfEJAlAMiEj0QmxnA/ylMgXpOZYIC9cr2XEK9WIF692gl+sYrMcxtNMZtNE64jS9sQ72HpXBLXybNPllZnLq8MRYl9REoqg1DMUvhssZIVLIsrmmXi7GSv0cq6jslCWSgvT8bvUN5GOT3MDZViUkmjNkZmU7aiCUx9YV2GnoLS3BCfZrQm6KhTzIBTxKGTDIb/ExyEnRrspkVUAehTgiO08LHCPPxLqxN9BDofVhhrM70YX2+FxuLfQQX70ubX1mkgza8sdmGra+0eblic22IUB/Ct7U+GnqXAvStGVrwRCFWRzL42mn4Np2Kr7PJ2JpLVKbmrS0KxAiz1TjatorQS8PWVi5DwCrj5nLyVYZcxNAJxzWZrljH58qMFBlKEWiyEiG8/zfUOxRj3r6wR4ZDtuPfFzQpS8TJPHcxcwE3qwdlZf5crH9jQvnK5LPFkOEPGrkyP14SzO+hVA8CdJmy+R3ochJ6mSBXgp9Lpikq0yqlY6PMZMnmrXSsTOPfJvN3/P+XY79HDFYWoxjRCtiVq3LXmPxo6dLdUYaYJDGsLxcxUWdgkWBfGBdjZzKgna/y/spIHJaHGIO09aEUzBLkkz0JGO2KwwhlaFTabYwwhuIx2huD0fYIjLWEYaRhG+hDBPpgpRd6S13RXuCARkK9OuUNiuNtkBn5BEkhlogNNEe4nyn8vWjrrnoEux7sbXXw8Z023r3WwpuXd/HCRgNPFLDfIBSvw0D/IoF+AnfvHoeGBgGuTpCrCdh5q87H7p6G1v3zuMvQvHcOd7QId40TuMHnXbt1WAH75ev7cYXGfolWf4YWf+yUDNfsUKB+4vRuWvovBDHBve/vBPk/CfQfGP/ErkNi7P+kmW8Pufxu6b/s3aFAfccu/p5Q30FL/1HG1Bk7d//E190HPf3bsPtsieBAW0QEO7BK+YRAt9cEuzlsn97HMwMmLPX9MFDfiycPDuOdwTF81DuEjw9249O9HbDV/AmfNH+Ao85uOOnthavRQcYhAp5hcBjuxsfgZXaSUD8Df6sLf0C9uZymLnPLfc3g7m4Idx8ae+BjuAQT6GEEeowN3KMewzPKmtB+jODEZwgh2P153yvaCp6RVvCKeboNdkJdTD2U0I2hRafKMnfNoSimNVe0xaKpOwXd/VkYHC7A6GgxxkZZ/o/L1aNVvK3E0HAhOmX4oD0alQ0hKK72Rz53koxSN8LPATGZclETqwBGjEBdZr6IqTeFKiBv7EtQxu1rOqJR0RCOmoZIdHcmYIZl5MYUjWU8B9NdKjQVeiA5zAYfX96G7sNj0HpwAvdY6qk/uoibD87jlvYFWvspnL9xmJCnGehdxUNLDeg81oTuE00Yfrf1x5/0vw+/2HB7vYZXxHsE0MpD4x0RHv9FiagER0QnOiM0zgl+EfbwCpG57Pa0eDdEpvhClRWMtKJo5FUlobA2BWXNmWiQ/uoDpQR7OXrHKjDI7TM+V69cRDS+WIeh2Qp0jeQr5l3dmrAN9LooFFSFIa8iRAm5X1IfjfKWhO1+MYyq1mRUt6Wgtp3W3p2GdiaFPm7z0cmKP0G9HouzTbR0Qk4MfYbAm2rAykQtD/wawlpOghIyAnUC/ttUG36b6sbXyW5sTXRxGxOIEzTzyT4aej+BPoC1uX6sL/YTXIME0gChSeCvdWFVLuTZ6sLXbz2En0xVHCCoerG51E5gN2BzRsbr87DGCmttSIVNQue3SRV+m4nDt/lYbC3EMFHEEFSEGqG+tk7Q09C/0pplzrXS5XCdSeE70BUwr8kQCxMUQSowl5krf0C9RZlZI0MvG/I7MXv52/8VlYR0FaEuFzjR0gnMdWU4RU6Aip0T6N8vGtrY4n4nJ0UVkDO5/B7fKwe5qEpW65eeOdJuQWYWrS8R6IusCJalouDvCf4tPn9L6R/P/209nYmPiYuWvrEi8I5mtRKF1cWI7yFgZ4JbTGLlw88gvWP4Obf42aWlr1yQJCemFye2r6peGI1XgL7G25XBWCzLpAKK0Up/IhYYUz3xGOmMwUBXJAZ6ItHfH4He3jAMdIdhtJNQb+NtczBGGwMw1iDhjxHCva/EBe25dmhgRa+sfhRNWw+zRnyIFaICzcgbE/h6GsKDxv7FQQ+2HwTqdwl1Dbx8oYFnT9VgZSlQlwsDr8DA4CIePiS8tbbhrnn3JO5oniTQT0GLIL/34ALuPjgHLe3zSmjePws1Wv0NtcME+0Elrt/eBrwY+8mzvyhQP3piB419By39J+wlvHft+xsh/lfaOeHO2HXgH/xZgL4NdRlv//XgTuw99Cuf+4ti7DsI9R9p5//4WWbF/Ig9B3bh8rUTePVGH0FBH5CS7IX0JC8kRLkgyt8Wfl8ogfzdeysNWOueh5HmQZjf3U9bP4h3ugfxSXcfHHR/pa3/iPd3/grb+z/D/tGv+KK/H06ML3r8vc4+3j+gTIH0tjgJP+tzf0C9VRa2SP6obGRXZk5XT2M4+5rDkcYui2S4RzxRoO0Tt71IRjgtPTT5Ofzjv0M9ygrecfx97B9QDyN8Y0tckVZLI26Wq0kF6jFo7EpGl0B9KB/DhMnIsICd5f9YOe29lJaehw5CvUGgLIbP7J8rUOdrxefS0FkBhKW+R3j6B8TwZzH1rCofFDUGo5qJoL5briiNpblGorw2FNU01s72eEwP09InCrA2ko2R5miUpdOiPU3w3EpOvByGpjZLO8Mr0DK8Bk1Z6YhxizvKpdvHcJU7jqbBNehYb/dT17fRgtGL7cUyHn8yxBsXS0L9BaH+Bp7hH7d7vMTLMnbbYBeoRyU5E+JOhLkd3AM/wiPoIwHviGCVO6JS/ZCcF4Hs8gTkViWgqD6Vdp1LCy9C+5CMrZdiYKJSsfSpxQaaeh0Gp8uVk6MNXamobFahlPAuqolgAgxHbnkoskuDkVNGsFdHorRRujsmoqJ5OypbklDVRmtvTyHY09FNWx+eLMfkrJwsrcP8dB0WCPFF2vn6fCs25wg52vr6JI2VISdCv8024Le5Rt424rfpDnyb7CHQCXMCXSx9VYKPrU73YoWWvrZAYMuScQJtpfGVXAXarUB9fYvJ4BstXtoWrHQRam1Ymyd8ZwjMSQJ9LBUbIwT6cBS2RsLxbSIc/5qOxL/mIgl2PrYYS7jFEV4JBGmqMob8lcD9ulHNIMTWt088ymX0fwa6DLfIkMq2qcvwiyz7t/27zQ25pJ/JS4ZHvsf28Md2yGr9skbo9jqocksTlkUqlBOgNPVNwlw5UZvF19o+Ufv73/4OdEkQ/4a6NEGTzyMrRS3xc8oVujKzZ3V7Zs9XVgLfmBy+yTj5ega+EuqbK0kK1NcI9d+BvrYUydeI2a5eFpK5Lfk5VooVkAvQv7Li+MbbzZVSfseZPC7iMTsYhyXCfZWGvtIfjaXeKCzTwlf6VMpQ5Uw3Lb0jEn3tYejuCEFnZyDaOvx5XAWgvy0EA81BGCTIB+t9MVLvjzHGMKHez2O2neJVz+O1IuE18gn1NAXqlogMNCVvDOHjaQA3Fz042j2iqWvh9Qs1vLS5DRsbNTx9ehvWVjdgYX4NlpY3YW2tBmPCXUfnPB49OoeHj87jwcPzuE+AP3h4EQ8eXcJ9StkDnUt4qHdFudW8fwY31Y98B7qA/ZAyvi5DMTI75vexdTlhuv/Qj0rsPSgXJm1DfY80DpPg478e/Im3O7DvyG4cOLYXh44fwL7De7B7/07spLX/uPOf+OeOv2HHHiaIo/ugfvcCHJ0toYpzQEFuIApzA5BJsKtCHWnrL+D83hi2z7XxWmb5aB+DkcavePxgL97pH4QdbdzF5CDB/QveafwNH+//BLuHu/GFsBeg2z/ag8/au/n7vXCXLpOEusR3pP/HfzQUeyBbGX4xh5eXMTz8zODCkNWPnIItaOJPCe8nhPZj+MZYwZ/hF2fNxyzhEmYCl3AzeMUK+G3gF/8KwakfEZn7BfFlHoS6P009DGXtcTTpRLR0p6J7IJtGXqBY+eBgAYaHCPeRYvQP5KNDxny7ErDdvItAr/BCJi09tcgJKmZ9gXooM39o+nvE0txTS/nZafNi6jUdcnI0AfUdcahqikRFXRiqasPQ2ZGAudFclpj5WBrMJNRjUJhkD6cP9/BQ6wDLt33Q0jkLbdMbeGB2C3f0r+LG/XO4xvLtGoF+lUagrncJj6zuwPDZPRja3FcWyrB4pwsbe1NC3Qof3B8T7M/hHvqe28cewQlfEKG033VBdBKzc5IbAqMcaOmf4Br4AS4MT2kAFuPMJOmF+JwQpJfGIKs8TgF7WWM6pMd622ARepj0BmjqY4SugH1oulJp9iVNvJp6MlHRFE8rZ1IoDUJ6YQBS8/2UyCgO5PYLV7pWFtXGMlmoUNLI126m2TezmiHYm3sy0DPMBDtRjvGZaswS6rL61PoSYb5MmM81szzfvlx8dZzWKmCfInBp6+sMub81yeeOd2B9tB2rw21YHmnh3/DnWRr34gBfR+xb7Hy74dV2nxRphsUEIFCXi542O2narVhZaGCFUI3lqRKsTOYQ6mm0/gR8HY/Bb2PhjBD8Nh5MW+ftDAE/J1CPI6QSCUnCnyYrFxpt0bA3vzcYk7YTcmWohEBdTjzKZfVK/GmMXJnv/t3GpXOiMtwhdkwLVxak4P21NYliPr8Mm19ZBXyjRX8jfGWIZ6OI/xMBrjTkknHsHH4WAp5/I3Deot0rISdVZY65Ms98++IhuQr0Kz+LAF4uIFJWI1rme63I32fx7zIVoH9bz8a3Ndr6ajqtnqYuwywLhPp8pBIrs+HcflG8T/NeSGFkEvDSboGflZWKbJMNOTm9VIaV+W1bXxhJ5HeWwMQZj3UCfrEzHHMdfJ3uGCz1xG1DvT0SPa3BaG3yR2OTF+oa3NFQ74mWeh+01XqjvcoDrWVu6ChzRy+P2f5yL/SWuKMj/wsaWbVXp3xASeIb5Ma9RDrlLyHyCSKCzRBAsHu66cPJ8RFsP97D29fqBLs6Xr1Sx8uX6rB5poYn1rcI9eswJ9yNCHU9vYsK2LUVoIuhn1VC7j/QuUCw83GGFn/WkqvBH5xRQvO+DMkc+/cYu8xdP3NextNl+GWnMvxy6NjPOCBz1+XCJMJ+31FCXoB/dAfjFwXqew7tVExdQP4rjXzPwd1KiLH/8Avt/sBOXLx6FiYW9+Dp/RTpaS6oKg9HeVEwMpLcEUNzD3AjUx0t4GprBLvX2vjI//Ox3nGY3t2JZ4T1B4P9cDSiiRv+SpjvwPu7P+KD1g4F5I4Eu6PuXgXyYu+uRocJ9BPwMj/+B9TrC92Rm/gOEUGW8CXIvf3N4Sqtd2nuLoS6F6HuEWGtGLlnBMEfzudEE/a0dNdwc7hH8e8SXmyvkJTwisC1RUyBMxKlz3pdAPKbCPW2ONR1JrHcz2C5n4uRsSKCvJC2TqiPMEYL0TeYi3ZaenOXCtVMBMXVrCCYGNJZxiUVyIwXW4QR6MEprARo6rHcYWRVpdyaAMKKVt4Wy0pA1jCNRWV9BIEejlpGb0ciFsfyaY4FWBjIwEBDFLJiP+Dd05u4ceVnXLz2C9S0T0DL+Brumd6Cmu5lXNM6TaCfwC3uCDe5w9zRv4yHlmoweEpLf3Zf6atu/dEQL79Y4K3rY3z0eAZH/1fwiviEQLmSVBbESHFjuCIykeCOd4Jf+Gca+nu4BLyFc+A7uBHwftF8bpIn4rKDkFocxYpkG+yFNWLU6YQ2KxeCvZdgH5qswPAUgT5Rht6Jku9j6tk09UQF6pklfA3CPDlXpn4K1EMIdbH3KEY08moI9oZ4lBDqZQL19mS09mWil9t/aLxUGVcXU19ZbOLB34YtWWd0tglL4zVYGpVhFwKSUBdjl2EYifUJmfHSwsfl5CgNe7QFK2MyDt+BzaU+mmE/YUJLJ8hlcY61NYJcYC5j1kozLLkqlAlgrZ3vW49F2vnCZCEWxjP5naVgdYywGYvG1mg4IwjfxgNp6oH4OhWMb9Ph+Dofja9LCfysqbReWvE6AbwqCz80Yktmy/A1ZTFrxXwF7oSnAnLlwqHtkPVMNzcJVulFriyNV6qY8XZnRJlBQojKxUIbufwfWDnIVEIB/le+z2+E/zcmAv6dzHsX6G+sy98ypFWwMu2QFi+mvMH3kEvwZbbNGqsQ2rJcuSkzX7bWa75XFfy99EFfLsDqsszsSePfJxH4SfiNhv7bWi6+reby/80k0FMJdMJ7Lharc9GsbmjYM5FYmuL9uURWWalYUVaSyuNzy7lN6vh33B7KjCNWGMsyiygHS2PJWBpSYXmAEO8Ox3RzIGaagrHYEYVFgn2ale9wazi6+FgzbbyuzhPV1a6oqXZDU503mgn1lkpPNBHqLRSwjjJPgt0HPaXe6Cx0Q2ueC+ozHVCe+gmFye/ImrdIU71EXORjhAWZwd+HIulmQLDrEOxaeP9WA2/eaChgf/6cUH9ya9vYLa7D1OwqDA0vE+wXoE1w33sgTfhOK0Mxmry9T4O/9/CPELhr616kuV/i7SUF7jfUxNwPKWPr2xcp7SXYd9Pad+Lw92GY/Ud/wMGTP2Efwf7r4X8Q7D9h7+GfsWv/j8rwi5wo3Yb6bsXW9x2hsR/4BT/v/gf/djdu372K1+9NEBNri6qKYHS0Ujaro5Cb5oHYkPcIoAR6OprB1c4Yzp/14fZZF6+tr8Bcex9tfRfeyHx10wNwszgMF+MDipEL0GXVJoG6DME46OyBI5/nKUv1WZ2isR/5A+pNpZ7IT3mPSALchxvYk2B38TPFFx8TwsccnuGPCavH8I6inQvUI8zgI8Mu0dZwC7eAR/Rj+Ce+hg+zsLQHiMiyh6rYDSlVvsiuD0EhrbmsNVaZjSFQ7x/OwyiBNDoqQM/DiNwSur1yiXtfCpo647ahXuNDqLsjvViadn1BVJYtQljKBco8eWb/+ALp+eJDWAWipCEM1S0xqG+LR21jDCoJ85q6cDQ2RGCgK4lg4sE1VYi5gXR0VIUgLvAZrI3P4dKFf+LMpZ9wRfMI1GgAmkbXaeVXcJvlnDpNQFPnIjS4Q9w1vApti9vQe6ypgN3s9SM8/WRMqFsqULf1egnnoHfwifyMIJUzIpLdEJPmiehUd0QkOCEk1h5+kbY09Q809TdwDngD1+AP8I6UoRpXRGf6MXGFIq0kcntVpGoVbV2GSDJp07noGJC+6tKFsUzptd4rXRnHitHG6qa2LQ3FNPHcsnCkFQYiJY+mXiAXaoUii49ll0cwUfC2MhL5SldIvnYLq6HOFAXqPUyyytKCUxWYFkteILQXmml5TQrUVwXiE4SBzHKZblJibZLGy9iYbqat09Sn27A5wyQw00pQtBI20gNFGn91EVwdWF2VvjLfAa5cRi9TF3mfiWNtmX+31EYA1WBR+sdM5GJhLA2LowlYGY1jBRCBzdFQrI8EYnMsAF8nggj1UHydoaXPxxPqKQrkBKCba7LyfR2+Lbbg6yI/2yIhvlj3Heo0cTlRKkMxm/zsMs/8d6BvEqxb32FOgH/dJMw30gniFN5PU36WKmCN5r0mFwp9h/rWN1YEW3xdGWPne6/KfHMF4iVMaHwtWYBiRU6Iyni2gJvQXhdLF6ATqrLqkHzmjQp8k88gFYAkAgJ9dZnQZsLaXFUR6vHfoZ6v9D6Xtrnr0qBrTi77V3GbczvNxWF1hoCf4f1ZaZpGqEtn0plsfh/F+LpczYQgtl7N7S4nTOXiojysTqUqUJ/vicBcezBmW4Iw1xqKedr5fGcsplkBD7dEoLsxBK31/mio8yHQPVBd6Y66ai/UV3mhocIT9TxWG0rdCXZPtBPobcWeaC1wRyOhXp1hj6KkD8hRvUYmTT055hliI6wQRlsPCjRFAEXS25MS6aQL+8/38eHDXQXsYuvPbG7j2bPbePJUDZZWMtXxKvT1CWra+n2auOa9U1C/cwxqGsehSWiLnd97eEYB/AMxet0LhPpFPNK/xJ/PKbZ+Q/2IYuwXr8j0xz00dpm/Lsa+C8dO/oIjp37G0dM09+M/E9o0d4H6oZ+wa9/2idLdB3YQ8jT0Q7v4+G5Cn8Z++BfsJPSPntmHB/rqcHJ7htxcL7Q1x6K/Oxlt9Tz2srygCvsAP1dLOBHmXxiy6pqPqyns3mniqekpWD38FTY6v8LBkrB+fh6+T87Cz/oMPEyOwcXgMJz1DzIOwElvP38+AG8aup/1KXiY/gnqzSyVCuQqUULd19sQHt7GcPExhROh7hJAqIc9hm/UU/jFPCGELAl5gp23AnSnEDO4hFvBh5lXpjNKG4HonC9IYLZOp0HnNYQr62lWKKaeSBNPp5HnEOb5NPU8SBfGoZFcDMjC0kNpaO2VxTCilHVIi6oJ9XJCvcQNSYXOiMlxQFgGwZ72EdG5X5TFObKq/FFYF4ryxkjUSg91wqquIRZV1RGKpTc3RmCoJxnLtPT16ULM9KeiocgHfs5G0Ll3EGfP/R2nL+3ApTtHcIs7gAbhrWFwFXd0r+Cu3uXtcXYD3hoR6uYyrVFjG+ovH+HJRyO8YAn12tkKnzyfw4mg9qSNB8YR6inuiMvwRnyWD2IJ9nCCPTjOHv5RtvAIeQvXIIH6O3iEf4RfrCPCUj0Rm+2vLEqdQajnEOpFdTIGnoq6ju9gZ1XTMy4LUhegm9E7JidSi1mdZKO8gbZeGYNMgjyFQE/Jl6GYEG67UKW3THppKDLLQ5FbHYlCbh+xdYF6S18auoayuP0LlKUFp2cqsThXi+W5+u/z0QnvqQaCXW6buQ1blFib+h4z/JmxQZBvzhHm83xsQU70yZQ8Qlwafi01Y3mZ9r7aRuht90iRmSWbUgksyvh5K0EkM2yqsMzEuzyRjeXxDEYS1sZV2BiPwuZ4OIEeygjB5kQYNqf42Gw8thZSCfUsVgO04vUS3tK2lxvwjZ9ja54JaF5MnVXGIqErQx0y20SZSSKzV2QxZ5mnXsGfZXZIAeGaQ7Cm85YwX08kiBN5y6ShzDjJJNAF6mLqMvzCZPCNSWGL78HXVPqlLJfyffg7WrgsE/eV4Nzk45vKMnIyxi9z5QlU5TL8Qt4WcFvIBUIl+Pa1lAmFiYDvsSFXdi5J10oZWoplgkhQoP6N7y0rFW2tMLHI0MpsClZmEvk9xBPifP4MzZ2xPpvM74m/m2RMpfPnPCa6EvyLVcHmcjmW5rmd5Ure7z141iaSsTgQjYWucCz30Pa7ojDfFoH5jjjMdqgw2hqNvqZwdDQE0879CXNvVPLYLKeZl1PgKop4W+CCinwXVOXT4vMYuS6ozd2+LUu3Q37iB2QR6mmxz5VeMAL1iFAzhAabIyTICgF+FgrYXeUCSLuH+EBrf/NWk8augRcv7uDpMzVYWF6HkdElmvp5PNIltB+dxV1W0+p3juO2+lGo3T2BO1q09vsnCffTSmwD/izBfkGBuprmcdy6cxTXbwvYaexX93+f275t7acJ+FNyRer5PThOyB86toPxCw4cppnvlznrPytDMALyXQfE3sXif8H+Yzux/8QuXLh5EpY2BgiNdGDiC0MfuTfSm8pKJw4VBb5Ijv6EAE9ruDoYws3JBEF+NggNegEvN2O8f3EDpg/2wlRzB2zNTyLo/W2Ev1dH5Fs1BD+9DB9zwt34ONwMafAGhDuh7m58iLZ+mNA/9GeouxPq7wh1c/h4SftdQ7h409Jp7K4BFgrUfWjqPiyXPGXZu1BzeIRZwjXMAl/4N87y+zjpt/4OoSm2CtQTma0zqgORVx+OEhp0ZXs8GpitOvrT0T+UTajn0tRzeZuDwdEs9I2mEy5JhEwcalrDUFYXgMIqgboHoeSOJNp6bJ4jIrPtEZ5lBxXLurQKX+TWBqO0MQpVLUwaLHEampNQ36BieRiFmqpQNNPgh3qTCIo8mmYBJnuSUJ7pooynq9+SZj9/w+nLOxWo32C5pqZ/GXf0r9DOL0OLt/cJeS2BO6H+kFAXUzeyuQfTlw9h9U4fzz6bKrb+yeM5HP3ebA+pxMh4uhtUmT5IzPFHQpY3YtM9EJ7ohMDYz6x03hHor+AS9BpuoW+ZIGVVJCaCNC8kEMay1F1mOUu1qjiCPR7lTTIlUeaX56BjKB9tfQR8P6E+Uo6ekTK09OazSqGt1ySwsomioYchlUBPLZT576HIKA/j64UjqyIMuTUC9TiUtkivmUQ09fI7GcxAH7+P4fFCTE6VYn6mWmkDsDRVR9Mj2GUqI8EuUBeQr0638vF2JZZnCOo5Qp0QXacdi92vzDdgaYGx1ESYN2NxsRFLy3x8RaYLEuqyHqj0kJETorOE/RSfN16PlbEKrI4VYm0sl7dZDFrmGME+RvMci8bGWCTWCfi1qRhsEFyb86nYWszG1rIMcxDKcsWotOhdrMfXuQZGHbbmqrGxUEGolxG2BO4agSsnPAnXNTnZqZz8LCGUCeq1HMI3na+VRMNWMeIYCQQqoS6LXq8RfqsCdVl1iHD8Wo+trzKEw22zKi0LqrC6xNdcLuNnItSXmWSWCHX+vLkqyUTG1CWByOfYvnR/+yKiXMKcBq5c0k/AK1BP52cmrBfisbkYh2/LibRsSV4yvCR9z/l55cKr2XRuvxR+PzRzuVKUMF8j5NdnuN2mkwh1xjgfI9i/zuXgX8tMCEw0C4T8wkwOVmaz+d2xCplJw9JwLG09HItdEVjojMScQL2dUG9TYZzHVz+Ps25Wvm01QWio9EUlxa2kyB3FBW4oIrwLs52Rn+mEAkZRpjOKGeVZrqjIcUNJ5hfkp35GTtJ7ZCa8Rmr8CwXscQL2EAsEyhRH8sbHywTurgZw+qKDz58f4P07MXZNGruGYurmFldhZHxRmbeuS1vXYcgwjID9DoGufvc4oX7iD6g/OIW7D+T+KTxgEhC4a9w7qTxHTfMk4X4c12Xa8rWDBLtccbpPAfvZS/txlj+fOLsHh4/vJNQJbIL7Vxl2UWa//II9Mq4uQzG08/2E/rGze3Hq8kFo6FzDJ6fnyMgORHdbMiYHMjE1QHHqSEZDeQiyEilxfs/g5WoGX8/HiI78iMR4B0RFvIWz3SMYPTiE+1f+ied6JxD44T7iHHWR5KiDuPeaCLW5Bn/Lc/A2PQF3OZmqT1vX36eEq8HeP0G9TNYPfEuomzJT6sLNw4BQp61zQ7sGWsIj1BqeoTR0hju/ADeC3CPMGu7hT+Ac+hhukS/gl/AegczEofziorOdkFDogdRyf+TWRdAKac4dCWjsSUG3jGkPC9RzMDomkYXBsXT0DifTQFVo7Y9WoF5KqMvi0lllboScK1/PCTG5hDptPZwRX0TYV/gjvz4M5TT0mtZE1LcR6E2JqCUIq2ik1VXBaGkMxUhfIpbGuQOP52KEO2l+oi0+vriFG1d+wIkzf1WgflHjCK5pn8NN3Uu4rUuw613CPRq7QP2u3CfUda3UYawAXZum/hAWb/Xw5JMpbV0uPnoJ58D3THi2rGocEZrgitg06e/ii/hsb8RlEupJX5Q2Ah5hr/lcG6W1gFywJGD3leZfSS6IzqTd5wUgpSgEmWWRyKV9F9XK7JUkGnsamnqy0dKdw4qnkNusHH2Mjv5i1HeIradym8UT7DFILQrna8j89zBklUcguyoS2axecmsJ9cZYlLWqUEkLq++KRxurl95hfg+jeRifKMTsdDkWCfbFqRoF6mszjQwxaQJ9qhXLAvNZuTBpO1Zo6GsyXLNIONOM5+dqMDdfg4XF7Z4yEsvLjQQ6oU+wbywxFhi0+9UJWvwIoT/IJDJYgZVBGuwQwc5Kbo3V2+oIoTVCMI0mYHlUxeeLiabQLgnfRUJ4iZAjrKUHuEz/kyX0thZq8HWWAJ0l5OdKCa0iWi8hqjQMkxkqMnddujbKjBSG9FBReq/ITJEUvhYrgJUYQjmOtk1bXyXUCfSNNUKUr6H0XJGTqV+bGTIdUv43JsClKkj76LUlfp6l70BfLGQIhGVKIT8P31NsXGC+Jknie8g0zK2tPEJderfQnpezuE1TWflIm9wkfF1kRbIiSaeISUdej//HYh6hnkVwpylGvkYzV8A+RahPMyFMxdPAE7jfx3O7MTnwd/9iVfONf7uyUECoZ2NpRsbcM5gMUrE0GoOZ7hBMtgRiqjkEs6yY52jpM23xhHo8hmiafQ0x6KqJQHNFEKpLfVFW7IOiAlb6Oe7IoSxlpjkhM/ULstK+IC/DBfmMvPQvyE11QBaFL5NQz0h4g1TVCyREWyM2zBxhgSbw8zGEr68RoW4MT3fyx4W27kBbf6+F16+3Tf2ZjTqsrG/AxPQyDA0vQd/oMvSMrihgF2MXgGvcO6GEQF0M/d5DQl1bhmWO496jU4T6aeV3d/lcOXGqce8UbmucVMB+6aqA/QDBTrhfPqTEqXP7cPTkbhw6voum/gt2y5Wl34dfBOq7aeq7pa87nyNAv6J+HPqWmvAM/ISyiliM9OdgdiiPUKe8tqegsYyCFe+IEJ+n8HQ2g5/3UySyis/J8UN6ujt8PK1g9JCJ5tR/w0BtH5xtNBDtYIBMV2Ok2T9E3Gt1hD65DD+zU/CkrbvpH4CrHoGut5f39/x5TN3lD6h76NLU9eHqawxXPzNCnRAPItBDrOEVZkXAC9hlCEYaWD0j1J8S6i/hJ/1fkj4pUI8i1OMLPQn1AOTUhqO4OQZVndtQ76Sp9wrYBzMxNCKRRjAl0hbj0NIfRWhFoKYlRDH1PEI9o9QVSQR6nGLpBHoWTZ1QTyhmJVBJ8DdEokJOQnCD1bcmo7aBBloZi4qKcNRUh6CjNRxjg4lYHJdLntPR1xiO1OjXeGl9GVcv/3Mb6td24zJ3hJu6F3FL74oypq5pcAUPjK5D2/g6Hhjyvsl1WroGTF88gMVrHZgzfof6S0dr2PuKpdvSwmWFoy8IindBRLKH0gogLsMTMWmuCE20h2/0e1q6rJZkhc9eFvjsY0W42xD07+AvLXpT3BBDs08qCOL/Tgj/DvVGJqv2VDR2Z6O5K0+Bes9QmQL2zoESNHYV0NazUFKXgrwKFdII9eQC2noRTZ2vk1XJqAon2MOZCKNo6jHKFNO6ThXa+1PQM5yJgZFsjI3lYXpSevKUY2GqigCv5QEvY+sEN618eboNS9MdWJ7rYvTQ6LsYrTRzAn1ResbUYoZAnZYWytIsbJlgl1iiidPc1xYJ/7nm7SGbSUJ+hFAfaMRKH6HYV4W1/nKsD9KehwnbkWKss4JYHs1kpGNpLJVJhQCica4v0GZpndKZcHNFZpPUYI1AX1usJfArCXRCdYbgk3VQabTrS5mEtnRDlBOeMjuFcCTYty/oIXxl+GYli5FMk6WlL8cQzHEM+VlWYeJrSI+VJek1I4mgDl+3WiBXwsoVnyvL/P8WuL0W+PkXSghcgleAvsAKcb6AiYyfZ532LvPnZeqjjM+vpWF1lf8TY10W1t7K4e/y8dtGARNJPpPRtomvz6YR7PwMS9v/86YM69DWN5cLscrnLNPClyfE1lMJct5K4puM5/ZVKbE2Ec2IxOZ0NH5bTMZv/F8kyS3O5WJRVqPi668zUUofmPmBSEy2B2OqNRRznTGYZ9Kf60jCVFsKwZ6krHDUVxeHdu5PtaWBhLovCgu8kUuoZ2S4IjXVCYlJDkhKdEBq8hekpTgilft9apId4xPSCPVUmnpynA1UEZbKqmNhQSYIVsbVTQl3EUtj5XoZR2cd2Nreo6nfwUs5aUqwP35yC2bm27ZuQKjrGlzGQ90LuE+AC6gF6Op3j9HEjys/axHqAnSN+8d4n8bOn+X32/CX58tVqKdwS+0EbtwWaz+OqzeO4qIsoXflKM5cOIjjp/fi2Mm9OHzsV4L8F+zav0OZ/SJDMMpsmCOE+qldOH3lEG7dOwvLVzoIjnFGbX0yxgfyMdOfh8luSlOLQJ1VePwXQt0GPm7WCAp8heRkVxRRvgoKghEW/A4WBpdw8ch/49rxf8Dq3hl4PNVCkr0BUj5pQ8UEF/bkKnxNT8Nd/zBcdGnquttQl/iOdDF1ZxSmvUFUiGxQHUJdD24y84Wm7kywS7grYCfUg2nuAvgImREjUH9GqL+Cb4ItgpPtlNWO4vLckFzqh0xCNa8+UjH1mvYENHUlK7Nbuhm9fanoH2QMJdPe49DaF0noh6K+M5RQD6ap0/IrvJFe7IbEAlkp6Isy9BJBsEfmfeHr+yCLr19Me6jpTOVrZ6CxNRU1tfGoKItGeUkoGmpD0dsZjamRFEI9E7ODyeioDkBc8GM8Nj2DSxf/jpPn/47zt/YrQy/qRtegbngddwyubZ8YNb6BhyY38Mj0Oh6aXaepqymmbv7qkbJAhuU7/W1TdxBAi31/ZLKzg1/sFwQnuCCcUI+mrcvQS0wqoc4d2y/2Hc38Gex8LPDR3RQfPExp+VZwCnoBz4j3CEpg8srwQEK+PzKY1fOqo1Fcp1KgXtOWjobOLJq6zOUvRtdAOboJwM7+MjR309bb81HRmInC6kRklEQhpTBEMf5U7jCydF5GRSgyK0ORy++klECvaI2i/ceiYyAZvSNMtITnMKuo8dF8TE+UYE4adtHWt029BcszrYRAKxZo6otz3YxelvFdNPum7xctEeiyfN5UudIPf/I72OcXaxi1WKTFr8w2ED4020mCfYyWO0iw9/G2pwkbvQ3Y7Ccsh2rxbaQWX8eqsDlWBqUrIJPN0oQMF9DgF2m6ywTnagVhXM3YntmyzPeQ/t/rs7ThmXxGNjZnMwjHNEKVFkuIbmyIFecowx1bSt8VOanJ5LAqdkwbX6YZC8wXo1lNEIoLBOoik4GsHCSdC2nha0wisnDG16+yYIa0K2ZCW+L7z1dCFntZmy8m1IsIdb7mAo2cCUggKu/zbasIv30ltLeYJDZo2GspWF5NhvStkY6SMvzyLyYcBdoL/F/5P6xNs4KQtV3n+TqLUlHwteX8wQq3g6y1K1Af/z5+Lm2lx1RYH4/F5hQrjRkmp6kIrI2HYGMiBF/nYvFtmYliJZ+JeBvqC5NJTNYyfCNXlRLiPBanOyIwy31jTqYDdyQT6qmYIJRGWTEOcH/srIhEbUkQigt8kJvnhexsVs4Z7khOcYYq3l6Z9RET+xnxCfaEliNSUhwI+M9ITxGwv0GKDL9EP0ZcmBmiQs0RHmpBwNFcKZPenkYK1KUPlb29Nj580FKGYF681MDTZ+qwtNq2dT3a+u9AV4ZZaOAC89usutU0jypQv69zWjF0AfoD3TN4oHNGAfqdewS9AP3uSajR1G+pn2CcxO07p3FD7SQuX5UhmeM4f+kIbf0ATp45QLDvx345OXrw+8nRw7uw/+gu7JPFOk7txJmrB6Chcwmv7MygSvdDW0cOpodLMTdYiJneXIy2ZaKtKg55KR6ICnqLkIBXiIq0RWqaB8ooouUVcVDFueLlk/u4eOxHHNnx/+D2iV/wQuscgp9pIuaVBmJf3UHk85tKl0Zp7OUsFyA92sPYDUftXX8eU3dBUfpbxISawddLFx40dXcfE4LdHC4+5vjiYwYHlkXKbBhfU7gFiqmzfIi0gVvEc3jGvkVgih3C0u0Qne2IxCIPWjShrMx8iUA5AVLfGU/DTCCMaIUs9/sGUjAwlIL+4RR0DcajtTeKFhqG2q5QVLVwZ6nzU9YiTSXUEwTqeU7KydGYPBeoWAWksfzLrZNZNQlokLntvRlopq3X1saijDAsLfZHc0MIBvvjMMsdfnEiDVP9/Azl3ghnkjI3PIELF/6G0+d+wOXbh6H26LLS3+WOwQ2o6V3FHdr6Xdr6PeNreGRxGw8tbn0fU9eAyRv94tYAAP/0SURBVPMHMBNTf6eHx5+MYWNvjncuT5QFqN1CPsI31kGBeoRYNwGtyhRbJ9hZmobEf4JX+EvF1D+6m+Edy6oPvLXze6ZckSrDMGEproiTcqwkXDH1wloVSuoTUdmchrp2gXoBOvpKCPUyJTr6S5kUi7n9CrjtMmn2iciuiGFSCEdaKYEuJV9lGE09TDH1QlZOld2JqGiPQW1HHDqZXPtGs/ldZLOCysIwy8WJ0WLMjFVgfqKaYK/nQd9Ec28m6JsxO9VKgHcqMTvbjomJGoxPlGNKWg0Q6OOTJRibKCbY5cRrOWZpzvO098Xpmu1x+glCfYzGPtyK9YF22nkH1vvaCXbae28zod6Er6ON2BpjlTBehZVxWYSjSFkMWZbJ21wqJ9Bo47TzrzTmLZl/vkSgL9RgmYlETohvTWcS6imEugxfyAnHBEKV9wlS6WEu0xPlSkuZfqi0rBULXmICWEhmEpBl9mIZCfw5nYAWqBOwtPRVvvfailzlyc+41c7Xk8v6xdKrmVCYgOYKCV8mDAJza4EJZD6dkGewUpA569++0sR/Y1XwlZDezCDUU7G0ImDf7v3+baMI/8MK4jeZQUPDX5siyOUCLGUBknysEuob36Eui3GvLmZhaSaZ2yeRUE8glGOxNionliPxbSoa/5qJxhahvkqor0wS7HMx2Fri/0Sor/J/WmDlMz2awFBRfBJZDSVilsfMREckxlojMdEai8lWFSaaEjDWkIARAn2gMgrtlIW6An+U5vugIM8HeTleyCLYU9NcEKei3EV/RHj0B0QR7nEJhHuiLRISPyEp4QMS418jPsYGcdLgi8yRc3lhwXKi1AxeHgZwd9WHq4v+dsdY+0f4+PE+3r27i1ev79LWNfHk6W2YW1yDgfFl6OifhzZBff8h4a0tQyrHoXb3MNS1jhDmp/FQ/xweGZxXbnVp97rGMrXxPO7rbs9hl3YCN9W3x9Wv3TyqmPq1m8cUU7949RjOXTpMqO9nRS/DMHtxgCDfo8x82YkDNPcjp/bi0OndOHJ2N87dOKRIoL3Hc+SWRmFwsATzAvX+Qkx152C0dRvq2YR6WMBrBPkT6lH2yMryR319KiMdWelBcPhogRvn9mLv3/9/OLXzv6B7cT8cDa8ggFVK9FstxL7XQvjzG/A1Pw03vQNwfvgrnB7+wtudfzZ1J5r6a2UD+/vow0eypT/B7W8NVz9apI8lP6gpHL1N4eRvpixG7UWge0U/h2vkM3jE8QOm2yJM+rHksdQqc0dOrb/SObGsORTVrRFo7IghjFTo6I5HV28iemmHfTTnPoK9Z5gGPZCAxq5oVLWFoLRJZrT4ILvSCymEemyuEyIyHBCa/gURmbI4hg/fg8ZZE4XKtiQCLZ1JgUBvYlVQxp2syA1lJe7K1KtBsY6xeEwNx2KwKxzlhV/g7nQfD+/txbmzf8PJ0z/hCr9EjYc3oKmrBnXdm9DQ532j67hnRlO3ug3dx3fwyPqOMk9dh1CXpexM3zyC+Qc9WH3Sh7WtAZ5+NsArJzOlXYBX5EcaNz9riguiUhnJchESExJL03AZgpETIv7P8NnDEu+dCXYXc5r+M27b7dkzQfFMBpn+SCuKRE5FPApqkgjqFNp6OqqaM1HfmouWrgIaeimrnDJl+KWNO05zTx6TZyaqWlO4/WK5/Vjq0c4zykKQUR6iWHpOTQQKGmNQ0hqPUjnXwQO2qTsVHYPZ6B0uQB9jcHj7Kt+JMUKaMT1WTZjXY55gn5uRaMTUdB1BXo3h0UoMDJdgiElgfEI6PvLvCOCxsUJMjBdgerIYc3xscVoW06gmOGTOO5PEcDNWhtqxMtDJ6MZqfzeNvZOQ78DGCGE53kqzpNVP19LOCep5WvkiQb5UQQOuxNfFanydr8HWfDUttlLp+S3PW5ulwRNUMuwgww2bhNrGPG11WaYFJtHOZagjDdvdDcWg87BKAK/MZfFvZfrf9rj0xowkg2S+p1i+LNYszyvEynL59tALYf4bob4lc96X+P6zRViZplXP8L3n0vi5mFC+L9W3sRjHCoCfR2bRbGXh6zcmENq69IlZZnJZXM3G4nI2X5sVBEH9Pxsl+B9C+zcZk5flACekUinAwmgOrTqLn4Ngl3MDa4T99xOqq7MxTJbhWBkJwtpQADaGgvB1JBTfJiLxVRl+iabYRDNRx2BO4D2biZV5Vj/TtMmRVIwOEtgD8ZgYSKRdpii3o10xGGuPxTilbLwpGhPcbyYbojHK/aq3KACNud4oz/VCaZ43inibw2MzOckBMYR5eOQbhEW+RXDEawSG2fD2BSH/GtExbxATQ9ZEvUA0xTAy9AlCA6wR4GtJ9ljC28MMHq6m8KDoeHpawNXVBLa2j/D27T28fqWFF8/lhOltWD++CTOC3dDoAnT1zkKHoU0r13pwDJr3jtDaj9LOZRz9BLT1zyhA1zG5hPt8ntYjJgEZh6dVq8v1KLdlsfnDuHpDWggQ5tcP49zVI7hw/SjOXjmIUzIL5sxunDj9K46fIsCPE+hHf6Gl78Bh+fkM4X52F85ePwADK3X4RXxGZUMiRoaKsTRSikWa+mR3JkY7M9BUFY2MFHeEyVz1gDeIjHJEZmYgmpty0N1RzCQZCx+X19C6eRIHfv4/OLH7L1A7+QtM1Q7js/EVBL3TRsxnHYS/UYe/1Vl4GhyCu+6v8NTZCR/dHX9Ava3SBSUZb1gKmStXePn6mMKLMHejTX7xFKCbw85doG4GpwBzuBLqnoS5Z7QNXCKfwD3uJQIzPiI06wNi8j8htcIZeXXeKCacK5qDUNcWhuaOKAI9lkCPp6knKkAXsHcPiqmnon0giUCKRUVLCPJqPJDFz5Ra6oz4fCdEZRHoqXYIIRSjMj2RWBjI30eiqF6aVSUTaOloY6KokWmQZS4oLHFAJT9Da6M3RgciMUuoTw7HoLc9CPlZH/H5w23cUduBs2f+jjOnfsG1G1K63eKXfYdgV8d94zvQtlCHtjUh/pT3rdVxz/w2tMxu4p4YOyFv8EILxm+0YfpeG2YfHsLq4yM8dzTEZx9rbpt3CE50UIAuY+lx6duhSiesk74gMOoj3AJo655P8MnFmmC3JuCfw8nvHTzC7BEQ64bodGnJG81qJRG5VckEewpKmcnLGzJQ3ZSNxvZ8tCtDMCVMiEXcBvlo7s1BQ3cG6rrSUMwDMLcmDDnVoQR7EKEehPTyYMXWZU1UmQFT1iQdHRNR15mK5r4sgr0APYNFBHspwV6OkZFKjI1UYXyYQbBP0sgnJ6tp5FUYGS/DoMyVH8xDz0AeLb8Qw+NMBgT6+Hghn1/AhFDAKok79jTtdqYaq7R0mfO+NkFLH6Odj/bQKvuwNjKI9ZFhrA3y/mAXVkc7aJatNMt6Wijte76S4KyilRPiBOjGHE1dlshjothgZbA2UcLnF/P5xTTafKxPEsaThNlMOL7ORdKYo/B1JZYWnKhMVdyQ7oYrGVgnRNcWc7E6z5DhDdr9xnQ6DT8dXwn4rblUmjohv5hOE8/G0kIBlpfKIGuXbm0249tmC6uEOiacEqxMZWF5IkkZl16fpuVPRzHC+X+H8jVCWVlE0KxVhDpfn1Bf/8a/+coKhABfXCnCAq15mdXC5mo+gV4ErBfjX4vF/DwC9ELMs3qaZRU1P5qpfN4NGXOXk60yHr8Sj7WFSG5fAn3ED5tDvtgaDGDFE4zfxqLwGw1eqpYV/l+zk+mYGU9jBZbB/zmPj/E7GsvGCKvn/t4kDPF2YiQD40OpGOmJw1AnjbMlFAN1gRiqCcRYdTDGuC8NFvmhlSCvpqFX0dTLeF9OjKYm2hHq7xAe8QqhES8RFP4CAWHP4M8IDLdBCOEeEfkakZGvEMGKNTzkBY31iXKC0NfrMaFuBXdKjoebBTw9rOHmak6o6+Ltm/t48+oebGzUlXF1gbpcZWpCUOsbnIOewVnoGpzBQ91ThDVBrnsS93mr9fAYHuidgq7JRWgzAdzVPQMtmrq28VU80L8K9ftncfX2EQXq124dUWz94o0jOE2wn7l+COeuHcR5uUjpslx9uj2X/TiZcZig3S8XKp3ciUME/pHzu3GRr2P94gFik93Q3J6mVLurPE5WeJzM9GVjrC8Hjax0srJ8WMGQaRGU4Hh35OZGoL2VMtVTicriBAR5fsQjjQs4vPu/cZRx4fA/oX7mF1g/OAXX51oI/ayHiI9aCLa5Aj+zY/Ax3As//Z0I1P/lD6i3V9FsM98T6hYI8DGED43ck5nTxVuAboHPMjzgYQIHxdQF6rT4SOna+AyuMU/hlfAKQVmfEJbzAbGFtoS6E8HhieIGP1Q0BaKeUG8VoPclEOhJ6CfI+4bS0Msdp3MgBW19SbRFFWraolDaGISsCmb8YgfEF9grTbsiMuwQlkZIZrkS6P4EUwShFa/0MKnvSkVrfxpaexJo6sEorXRDSbkTampc0dsRjJkRFRZ4sE3xtqs1EBlJr/H6xRXcuvEjzpz5B2MXrl2XBTJuQvOhOrT0NfHQ/C50rO5C+wkN/Skhb3kbmqY3ccf4Ou6YXIOW5S0+rgGDl1oweXsfZgT7Y9rEK2cj2Ps9oakT6gkOiKapqzI8kZzji7SCQCRmeSNKpjVGfoJ7wCtC/Sk+OT/GO4at+ws4+r6Fe6gd/GLcEJnqj8S8CGSUqpBdkaA0+yquTUUZwV7ZnIUGQr21txDt/QR6XwFaevPQ1MvHezJQ353OCikOhfVRKKij7VcJ2IORVipwD1EqnCJCvYLbT2nu1ZGGhq5MtPTkoENOwDJR9A2WY2CogmCvwuhwNYYGK5Rysn+oSDH5/pFi9AzlKy0fuvtzmKDz+Hi+ciGZXFQ2wZgmaKVf/irBLK16pcPj2iTNdqIV60pHx17GADbGhrA+NozVoT6sDtLch9uxPNpMq6/j39PuZUEMgflqFQFLiM+W0s7LaLG05qkSvl4hD54CSBuI1Una8oQs1xaJb9IbZjEG35YI9NU4fFPmnCdjfS1FgfqaXOCzmPP/hTrj60wqQZjEBJJEaKfSajMJdUJQxtSlq+KGLEbNkLVB54sIVJlXL7NMYphUIvl/hjLBBNPeA7E+F4yt5XAF6l83+drf8gj1Uqx+LcfSWjmhTrAvFWCF1cDmSj7+tVaA/1ktxm+sDNaZpBZH8zHL7Tw7lMFqh8loPpvw5+ddo7WvJDNkjdEIVhghrFBo6ONi6cH4NhyOb6P8/7n/b/J/kvH5pZk8Aj2TyUGmQrJCmSZwZGpxXxr6unhs9iRjoD+FkE8mhOIx3B2NwdZQ9Nf5Y6DKF0MVARgpC8BQSQA6C/xQR6BX5/vS2L1RkOnG44vHbewHQvs1gsMIbEI9iPD2C37K6t8a3mLlgTT34OcIkQh4Dj+fxwS4JbwIdk93S7i6mCohQHd2FlPXwbt3hDptXXrCWD++AUura7CwvApTs0swMj5PYz8HA4aOgF3vNB7pn4Y2YX7v0UnF1MXStY0u4Z7+edw3uISHhPp9/StQu3+GUKep3zj07+GXy7eO4RSBfvLqfpyjuUs77ut8zgWC/cRpWWBjB05f3EfYH8PJy4cI9D04TKjL816810dqti85x+08VcH9spRVaSGhnovx/lw0NSQgO8ePMGclH+OAxFRflJUmoLerlN9BNWrKkhER4AAj7Ws4uucvOLjz/+D4nv8i2P+Gh9f34Q0/t8+bB4j69BBR79QR8vQcAkwPI8BoD4L0/jT80kYQlma8hyrMiqZuBB+auqcfNy5N3dHbijC3gL0XTd33u6mHWsGLQPeOew7PeH4pqW8RlmeHqAI7qAjjdEI5t8aLJu2H8qYgQj2CJk2o0sZ7CfU+wrx3WBpJSZfAJDRLE672aEI6HCUNgcgsd0NykSNUfE3pmy5Qj8x0VE7AptMSCmmhFW1JqOlKQWNPKlr6eNtJSNUFoIh/W8r3r2OlMNAdibmRRCyMJ2NyKB5tDf6IY2VhbX4G1y7/gLNnf8Rplk6Xr57EbY2r/IJvQ0P3Du6baULbkrdWt/HwiRpDHQ+s1HDX/BbjpvK4zjMNGL2+R6A/gDlN/TFt4hV3QHs/VjDhLK1U9ghLdEZMqjuSsv2QURCM+AwvhKoc4Rf+Ea5+L1n9PMEHWvo7xid3mREjFyR9hk+UM0KTvBGXE4zU4mhklamQW5mAIrH1ulQmygzUtksf9XzC/DvQCeTGnj+gLh0ZyxqlP3scK59IbtMQpJXQ1ktZCbEELJGk2JqiDNVUM2rb0tHYkYX2nkJCWqBeRoCXY2iYMOdtb28ROnvy0Nmby+oqHz3DBUojsK7+bD6ehW5GH21kiOY+NsJyc7QUcxMVtPQaQr0RKxN1hFMtlkYbsCwzXkZo4sMC8B4GYT7Ui9WBHkKdpi7DMqMtBFgDFvj3CzT1xcUKmmw5jZkwnCshbAn12XKCnTY7mU+QE8wTBPRkhnKicHUiAlvzBNqyCt9osl9XaauriYQhbZogXFEWYZYhCBr2DINQXp1IZ4KgyU+I6fO5ylx4gn0+heDn6xLqa8syW6aapi62XsfXrYJMW1yjBcu0wfVJOTEZSRiHMoKxNh3Ez0pbX4oksPk5NjLwVRadJtDXtsqx/B3qCws09QWZopmL3wj2/1ktxG9LhfwMfHw8X1mgYl6md06yephPw+Yy4b7C9+T/tCodKhdZGcyxGpDqZDICX+Uq3KFIbAzFYmM4kRWRTFnM4GtkMjnQ1BkrE0xSrKxm5aruXkpWO6WrPR7dHfHo71IRMiqM0tbHCPaRVmmvG4rRulAMVwVjsCwYncUBaCgg1PMIdRp7YYYrMgn1RNVHQv0NAoOeIyDYBv5BNvDwsYIzq30nNxO4E+De3o8J8yfw934Cb8Lcw5Nm7mWp3Lq6mcLFRZoLmhDqxrCz18XHT9p49/4+nr9QJ9SvE+pXGVdgbnGZYL8IY5MLCtQF6A8E5DoyL12gfgr3aecPjQXkl6Gldw4acsESbV3j4Xnc0DyBK7I03v8L6mdo66do6AL1a4T1DbXjygVK0ifm1Lnd20O2BO81jXN83iEc5+9uap3BB3sz5BaHKsORi9NV3BdZjVGEpnjcjDGa6uMJdX9C3QmRMY5ISfdHTXUaBvoqMTpQi6aaTCREeuCxsQZOH/onDu36vziy+//g1L7/xM2TP8D4zhHYmd9A0Jt7iJB5688uI8D8OPyND8Bfb/cfUO+u9UZlzmckRT1hKWQCb19TuPtawNnHAg5eBLo3Td1Llmwzg3OQXHREqMc9hV8SM3AKM3LWR2XZOlWJE5JLnZFZ6UGQ+BDq/oR6KIEdRatU0cqT0NmXiE6aQNdAGjp429KdQJjIPPMolDWFoYhlXmaZO5IL+XrZ9ohKt0V4mq0C9rg8V2RUBKKoKUqZ917bm4wmvkYzy8bqlggUVHghp8iFpu6BxsZADPfGYnY4mTtyCib6E9BQ4YNgJiYjPX5xF37AuXPMuIT6xasncEvjCm7fuwm1R7egYUi4m9wgwK9B+zEBbqMBHZq59mM1PLAW0KtD77kmDF/dV0zd5O0DWH/SxUsnE9j5PoMHoe4rnRpVXxCe5AxVug9tnQklzRNhhLqvAvVXrH5s8MGVYGfIxUt23q+YNGUeuz0C4tz4vwcgqYC2XhKLnEoVCmuSUFKfQlinoqotAw3dBDuB3ijDLj2ZDIF6JqGeoXRhrJAeL03xKKyTfjIyZz2Y5h+GgqoYlDcmMYmm0Pq3o6Y1DfWEemtPAUFdQtMoUeAu0cnE0daZjeaOTLT1ZKNLhlxojz0jYuo56OT7dXVlEOo5GBmSYZcylvkyz72ONthIi23GyniTYt8C61UCfXWE4B7uYHQrsTrEkLF1Qn19tJNwbGcyIPznaeuE+uxcKWZmCzE/U0jbLKKtE+YC9OkCgjgHa+OZWCW0VsZSsTgSi6VxAm2edr5CO5d554T5du/xJMI8BcuLaVhdIMjnCHYa+uoUATmexgoimdUDgU7b35qJx+ZCItYXaMMLkgTEjmVaYhWjllCvxle5elRMf4rPmSBcZergZDgTjVhzICsGQn02jK8RTbAnKvPdpTmYdHZc22SiWivDkgL1XFYkrBSWsvDbci6hTmNfLsLXOSaMqUImxDxCOZVJS64WZSWyJB0amaD4v60sxfGz8b0XWCXMEO5jjOEYrA1I8H8eYmUywkpiJIswz8JsfwYWeLs2zu04WcrjoxDjTMj9nSnobktkRatCR0skOlvD+VgkRrqiMNoRiVE+NtoYhkFCvZtAb6OpNzCqc31QnuWJgnQXZCU5Ikn1CZHhr2nkz+Dr/wS+rF7dvKzwhbB2YDXr5EwTd7WAhxsrfjcCnbceHhbw4nM8PS3h5mamQF2A7uRkBAcHfXxmJfz+wwO8eCnTGm/Q0q8oYJdbM/OLMDI5D33Dc3ikd5ZQP4WHumLqp5XZLwJ1bcOLCtTv6p6jvJ3CnYdncUeuS7l7CtfVj+G6GuM24X37xL+hLnHh5hFckouTaO7bDcB+xdmLe3Hp+hHc1JT23Gdx6c4pXCPQ9SzU4en/BuV1TIhjJZifrOD+UMl9vgwz/QUYHyhEa1My8ih4CSkeUCW4IysnFPV1mRjsr8bEcD3aG/KQkRCA148f4oK0BN7znzj86/+lrf8nzu3/C9TP/AxrrRNwtLgO72e34GN1Ed5Gx+BlcBC+Bvv/gPoAAVhX6ITUWJZFAabwpqk7E+J2HsY0SJmdYYTP3ib4Qkt3CRaoM9MS6gEEelDGO4TTqFVlrkip8EB6lSeya3xRUB+A0sZgxb7FwuUkqYx7t3THo7U7EW3dyWjpSiTQVTR5aZUbRWCFIr/aD2lFsmSdA2IyCPPU9wiTFgaZn6HKZ8Ko8kNRcziqOmn3YvmDsnQb4VUfhOwSV2QXOaO80hdtrRGYHEzhAZ6ORVYFY3xOOU3fzVEH2ncP4Pzpv+PMaUL9LL+gG6dwW+sa1LRv4bYOwa5/A2rSgpdQ13mmBl2bO9ChsWsT6A+sbyn2rvPsjgJ2CV1C3/ztQzx3MIKt1zO4h32Ab4w9AlVOykVIManeSMjyU+AemegK/0h7uAe+g5PPK9gS7B/dnuKD27M/wO7/Hl4Rspi3J2KzApFSGM5EF60sd1dYl4SihiSUEci1XQLyHNT3ZqNOYN6btW3r3ZnKsIoMT1U0SyJQIa8yCtml4YxIFFbFobwhGZVNtP7GFCXkfk1rBhplgY7OfAKcVtGejaY2vkdrOupaUlHfmsqqSpbEy0P3KE2dhtc1mMVEnY7ePpk1U4jp8XLMT9PIZwnz2RaaaivB0UbAdRJ2XYSl9Fv/3nN9rIvRTYgLyLsInw4lNuT3cwT7Im1+sQGz8xWYIMzHCO/JyVzMTRVgSWaDiKGP59JCCWVWfytDyVgeSsDSSByWJuOwPp9A6MrVoRI08NVkQp3WvcAg1JUOhnKCdJpBU1+jqW/Q1Dcn+HzC8+u0Cluyyv48bXiBry+zYJRpiZX4tllFQFdgY5GfYyoNS6wOlocjsDISwsRAkI8xxgOYcAKxPk1rn5O+76wAVmWRC5kjL+17ecAT6ssrtDpa+uIs7ZvVw7elbPzPSh7+tVRAqMv/WcD9OJtQlzH7aIKbCUtpN0yQ09KXFmOwtCBQT2AiVPF5sUyU8VgbJvi572+OsgIYo/WPEeIjRVhipbXI73BttITbr4zHRxEm+/Mx1JVFU09GR3MsmmnkTbWB6GgKRk9LCPplCKY5DP31IeipDERbkQ+a8n3QmB9AqNPUCfXCNB5/SRS7uM+IDn+LIJq6r99T+FJ0vHyewtWDlb8LK37Kj+MXhqMJnBwpik5mcHUxU2D+O9AF5o6OBgrQ7ex08enTQwXqL19pKFAXQzc3v6SEsekF6BmdgY4Ms+ifo6WfIdy3Z71oSysBxkPDy3hkcg339C8pML+rcxFaupdp6xegpnUWtzWlRe8p3FQ7oYypn7x6EGdlfJ1AF7BfuLIfFwj1c7LU5cU9OHZ2Nw6f/hVnrh7BjXsX8NBMHa8/myBGxtN5XMpqYjPctrKYzOpYFaujEkyNlKGL4lRazuo7NwiZ2cEoLlWhqZEyREufGmlEd0sh8tJC8OGFPi7zPY7s/U8coqkf3v2fOLbrP3Hx4N+gfWUvnrPasDe9AmcmMxf943DVPQxP/cP/G+q1BV+QIlD3N4WnNzOkpzE+E+Yf3YzwwUOgboQvgWZwCpG2AGY09ccISH2F4GwCt9ABCRXuSKvyQiYNPVeGQQj0csK3WpaUa49RmnQJ0JsI8WaWd02MhvY4paNibVs0Kppo2tW09BIvJOY4IS5DFrVmGSeNxnirrHJEaOfU+aO0PQJV3bGo7+frDCYq/dOL+Z7ZJe7IL/NETWMoegjxhTExOBoOS9fB1nhkJdrhPcu329d24eTRv+L4sR9x5uw+llKnoX7/Gsuy21DXYxgQ7EbXcNfyOnRfEN42anhEmN+3vIl7ljcUsIvBC9zlVn42enUPT2wNCOfHcA6mqUfZK429whLdt6GeGUCo+yKS2VlWPZJujc6+r/HZ8zneuzzGGydrJd67PmVieMGK6D2kJ0x4iifiswORWiRXhsYorQMK6uJQ0pTIaoWwpTnXEeS/Q12AXk9rrmlP5bZPQxVBXNaYiMLqWOTz7/O4QxVWqVBC6y+rk+GcZJTUJjKYGJkwymqTlSitSUCprJkqjcVqmARoH1XNiXztdGUJvY7hPAZvBzPRM5CtdNucmqjA4gztfK6JsKRpz3ZgfaqTUO8k1LsJyz5GrwL0bagT3KNt/461YbkYqYXwbydIpQ1vI+bmqjA+XYxhwnx4PEuB+uxUPhYIupUJAm+MUB8mnJnc15jEV7k/rIwlbPdDWUzCpnKFaOq/Qy6/XxdLn6eZz/LvxNInGOOEOi1/fYx/M0ZTH1fxcxCcM4QlwS4LMq8yCSir9RPI0oBrkzBem8uGXIq/NBrNMjuMiSWYsAxkEOhj/tz/ArbH1/k660wmGys5TAzFBLu0KPgd6gQtTX2JUJfpj18J9t+WcvBtIQ+bM3lY5j48N5SOheFYfk4mDbH/+TBsLsniGDFYXIym5RPkknzmpNcL/78xvhaT3fpoLjZo4psjpdgcJmQGS7FMa1zqz8PKYBGTYAnmBoox2VdAI89BT2sKWuuj0FgTimZKVhuPYwF7J297Ggn0hhB01QSjvSwALUX+NPUA1Ob6oTLLC0XpPD6TnZESb4fYyA8IDRFbfw4//+es/p/BzfMxvriYw96RbLEzwidbQ8LaEJ8/G8KRQiQQ/z3+DPMPhLkMvbx9d0+B+pOnNxVDl2EXUwJdLF3X8DQe6p1Shl3uacvwiwBeujMSuNJSwOQ6DCxZdZvyGJbFq6UFiL60ALkCTe2LULt7Vpmffp2WfuH6YZy8cuB/Qf3itYO4RLCfv7wPJ87txv7jP2PvsZ+VMfVbDy7B0PoebF2eIIUVedcAq9VpmTUmVRAlZ7CMSZPbmNu/uzMHlTyu8ouiUFAUjeraVHS0F2Gclj4z2oS+thIUZ0fC7q0Jrl/Yg8M09P07/x+C/S8E+19wet/fcPvMLpioH8cb3QuwM7oAR4MzcNQ9ji/aB/+Aej+hXlPgiJSYZ4S6yXeom+AzYf7RgxueP3/2NYajQD2YFh9mQqhbIyj9FcLzPyG2lNmZhp5W6YWsKlp6XRBKm8JRSVjXdcShkVbd9H2eutzKcIvYeW1LDKqbo1HVFIXS2lBklUqvFGcCnZae9llZ1Doqja+fZYcEJp10VgIFTYEo7yLUeyJR0xeFut4Yvk84imr9kV/hw9cJZNKIxdAgy83JIlpTMeZliKA6CrGBr2DJMuzCqX/i4P7/wsGDf8eJ03uYmU/ihtYlqD26AU2D27hrfAsa3Ak0LW7goZg645H1Ddy3uIp75lcY3BkI/PtW2+PrEnrPtWDxXg+vHC1o2y/h/r2tbki8O6KSvRGX7o/oJG+ExrrCL1yg/hHOfm8UqL8j1OXvXjqY47WTFd67P4GD/yt4RtgiKMEFMTT8xLwgZd56VnkUcqoI5kYVKjpSUNOTgdrezH9DXSBf281b2kJdZxZqaNpi4aV1iSiupOlLW9+yeBSVJ6CAkcef88pikFMahaziSGSwKkgvCEN6fggyCkJY+YQir5QJl6ZfKrON2pJZDWSgRRa6HsxGu/S0GJb1ZsuxMFOrAF3aBsiVp4sT7VgZJ9QnegiZXkJGooegoZmP0MpH2rA60oRV7syrozT70QZ+X/U02wYs87VmJsuUtWz7CKf+8UwMT2VjaroAc9NFWJwqIuDEPAsIqhysD9ByB9IVuMu48/J8mjJuLp0OVwl2mSWiLMa8QtDJsAsBujq1DfQVOWk4zOcNJ2N9OIFBOx+JZQKKJtSjsDYbQ3gTmIvSFyafpl5GqJdhY5nvPZ/Fz8sKgFBfHSa8h4P4vxHoo37fg1CfCMMqrX99TqZHygwXAlYWvV6v5Ocq4+crVsbTZUHoNelns5COb2LsMsY+y8fHcwj1VMwPRbIS8Oc28sHGbBA2FyOZuATo0ZibicPCLBPPPP+nOTm3IFfiUmiGmPwI7dWBUqz1l2GtrxQrvcVY6uU2ZMz3lWCWP0/z/lhPAXrb0mnphHptONooWm1NoWhtDEJbA62dYO9qDEMnLb61IghNxQGop6nX5gYQ6j4oSnOnqbsgReUAVaQtIkPf09Zf09afw9PrKZzdrGH/xRyfHUzwyc4YH2yN8O6DPj5+1IPdZz3CXUcBub29zE/f/lmA/uatFl6/ufvvW5vnarCyvgZTi0swYRibX4S+8Vk8oqk/1D1DqBPwuuehZ3gVOgZXaOyXoWd2C8bSjM/iDrQNr+OBwbVtqNPWBepi6tdvn1CuJr3EOH9zewjm3PVDCtRlquOlqwS9WDqheujkThw5uwdnrh/D7YeXmTC0FKin8TjtGylmdVlDUy/HzGAJZvpLuG1ZaRLunR05qKIwFZXGoKRMhcbmbAz0VfG5zZgZa0R/RxEqCmLgamcFdSaSY+TUgd3/F0f3/RNH9/6AY3v/gfOHf4TG+T0wv3MCb3Uvws74MuwNzuLTgz+Z+ghLq8ZSV2TEv1T6G3v5GOOLJzOpmwHeu+njg6c+PvsZbXdkDGWpFG4KH9VjhGa+QVThZ8RXuCK11gep5d7IqBCo09JbCF3CVXqLNHYT5gyBuoQMudS1xqKaMK9sjERFQwSKqoKQViCX1dsjOpVAT/6E8CRWAakfEJP1eRvq5W7Ia/BDaUcooR7OCENVZzgTSBAKa/xQXM1SsCkSHT3JGBvhwSBT3Ua5w3Zno4Fw8ne2gu7dEzh5+K/Yt+e/sI9ZT+acnr18FJfVz+Hmg6vQMLyFe6a3oWF6HXdM+cUT3I+e3MRDa+4AZpegaXwBGsYXoWF2BXfNr9PcafAyl93mLkzePMJTlmDv3Z7ii987eIXZISCGtk6wRyZ5ISLeAyHRzvANs4dn8Ce4BryHg88rfHS3wVtnmrqzBcMS72Tn930B97CPSqOvqDRPJOQEKJf8p5cS7NJCtz4WZSyVBep1hLoA/Xeo1wjQu7K57XNQ256F6pZ0bmNaeXUiiipUyC+JUyKrMJrwjuCOGIbknCDEZ/ghLs1HifgMJpIsP/6O1VNRCHLLw1FcywTaIpVRGpr6CPZBWcA6G0OjRZidrsbiLGEsC1XPtGBhogVzI61YHOmkOffQgvsJuD7aa68y5LIx1s77MgumGesTTSxTCfSJWlptNVamKzA3WYzRkWxlymvnYAL6xtIxNpuHqRm+F5P1AoG+PFxE26St9+Vilf/7GrfDSp9cMs+ETiguEsKLi6lYYqwsywU3WbRbQniOCWBGYJzN92SM8W9HaPDDNOkRmvpoAiMOWzT1zVm5CEmGcpII0AxsrRfgt2+lBDvBLNMKae/r00ncz6Jo6UFYHSJ0h2noQ35KyM9ro+G0a1YOfN+NJdr3n6C+Lr3TaepywnaJr7M2m4Qtgv03fs5/8blf5eTsVB4WRzNo6pGEtDffy5OvF4DN+QhlrH5xJobVi4pgT8ESK4dFadZFu58fysecYuWlhHoFNvqrsMnY6GMy6a/Acl85wU6T7Gfw99N83jBNsr1BhYaacDTUhjCC0MDqWDozttQHMULRVB2C2mI/5QRpbR6PuRw/lGd6oSDFFZkJTkiKsUNcxCdEhn1ASPBb+Pu/JNSf0NItCXUzBez2Xyg/Dhb4+NkUtjR2ezsy5jvUxdK3bV0PH2nqf4b6n23d3OoqzKxp7FaXYWRGYze7TNDfgIHxNRjRyE0s1Aj763hkeAU6Jjegb65GuFPQjG8qYP8d6ncfynx1Hv/qp2jqsq7pGVzTPI9zN47h9OWDOE+wX1aGYA7g1LlfcfzsrzhGoB89txdnbxxXoG70+B4cKGi5JRHKgjNzC5QSGYoc4b48VIHxAdr6SCV6ugtQK+fFKFiV1cmEPGE/Us/9vRXTlJqBzmLUliTAx+U57tPGTx39Kw7v/W8cOfgzDu/7GQd2/R0HdvwXzuz7O7TO74X1vbN4Z3AVtoaX8UnvT8vZDRGKdUVONHUbZfaLixszp4suPrrqElAMd13Y+hrCIVhWOTJXFscISLJBWNZbRBfRogn1tBofZFTKBUNy4VAISpsjUNnK8kKMvJ0ZSSy9i+U779e3xaGWUK8kzEtZ5hVVByKnnAApcIcq0xHhiR8RHPcGwao3iEj5gPhcR6SV0QKYOAqaZfglCOUdwShtC0BxUwChTntniSgnWyVp9A1nY3qCBz5hIwf+REcWSggqu9e6UGMJdWjff2H/3r/iyNFfcPIsS6rr/CLvXoS6Lk2dlq5pfAN3uGPcMbkKTbOreMCd5xGh/sDyKu6acgcwPA8No8s0dto7Szoti1sEvyaMXsvydiZ460rT9nsLj1BCPdYFYYleTFR+CE/wRHCMC/wiHBSoi6nbedlwGz/GW+7wrwn1V07meONigU88CByDXsE7+jOCeaCEJbshNtMHaaWhyKmORl5dDIpaErgdUlHZmcbklo7qTlo7E1hddy7qu/OUK0ybaAjNvG1oy0F1YybKqlOQXxyLzNxwpGSHICEjEDGsJEJVbgiOdWY48b4s8OGuNCNLyPZFCm0sR6BeF8vtnKD0oJF57V2jhRigTY9PVWJ2phoLyjJ4cuUpoT7ehnmCe3GkC4tD3YRRD0t93h9sx9JgCx9rpHU20GJp5jJ3fbIGiyxXF8YL+Pd5mKSZ9w8moqM/Vmn01juagkE+Jp09J4dp68MlWBgoUWxzqbuQ9llIYBVhg2a6Oi1zvmmpy9lYJshXlrNo7JmEMqFPsK5ME+oE+sY0ATuZhw2a8PpwJjaG07A1SlMeS2bSicfGhAy/xBGeidsXIfH1vm4Ufod6Ma0/l8CXfjQqrI1H0dSDaeqBrBYI8kFCnbE6FEAIE76TSbTrLGwtFvDvSgj2CkjXxg2B+pK0wc1g9RGPxUlWBdPxNPV0gj0XG7TuRSadOZmxMhCOpQFPVhUefE1f2ngwVmcimUjjCPYk7vPJmGM1szxXgvmJYswMFWK2j8cB4b06UM3tU4ONHibNTsK8sxSL3WWY7yrHVGcJJjtKME6gDLXnoKOBibsyFJVlfqiipFWyAq4q80ZtlT8a68II+AjUVYSiuigI1fmBtHR/Qt0HJRneyKeApFNE4qPsEBX+CaEh7+Hn+xIeHk/h5PoYjhSrLy7Wyu1ne3O8/2SMN+90lHnob9/cI7Tv4/0HbcL8EUNHuf+aj798dRcvXmoqV5W+YNjICdNnt2Hx+AbMae1mVtcIeQG9GsGuBjMLdZhaqhP0t6BrdA06hLue2W2C/bYCdV2Km44JhYxgF6jfuXceajKurnYKV2+dxKVbsj7xcZy/dhRnaehnZDGNS/tx6ZoMxRzFmauHcZ7Pu6ktfaHUYf1aD96szktrVBgh1Odp6nOTlTT1MkwPVnCfrcLkaA0GB8rR2p6HusYsNDXnEvI8fgjzWZEgys0Ik2xtaQICPd/AQPsCzp/6AUcO/A0H9v2AA3t3YP+vP2D/L2TXrr/g4pGfoH3tMJ4yqbzn//RO79KfxtSZhWvyHZAsPdO9DeDs+gj2BPtnTwPYehnC1scQn3wNYBdkBNcIc/iqniI45SUist4jtsgBiRXuSJdVimoCaekhKG4IU6Be0UITbyHYW2MUmDd2yKpEMvRCU+etQL2wOogW6KuMpafkuxIk0raWUCfQFainfkJSkQuymDQKCPCSNlYBnaGEGRNHSyCKGwMImpDvJ2MTlS6QIwT63IxkyUKaSi766hKREm6PZ6ZquHR6Jw7u+W8cPvAjTp7ai/NXjuGy2lla+mVo6F+nqV+HGku228zuAvV7FtehS1M35A6k9/Q2tK1u4K7JFWjR5B9Y3Cbo1fkcGoHNA5i9M8BTO+6obtKB8R3cQz/Dj6YeQpjLAtNhNPUggtM/0hEeIR/h6PsKn7izv3O1wmvC/CUtRq5Kfetqgfee3On9nsE17B18CHZf2k9ooovSwTGzIgI5ddHcHiqUtCbT2FNR0Z6Oyo5M1Iqh98iC1IVoIfBa+oqZTPNR35KNyrp0lFQkIZeGnpYVgthkX4Sr3BEULQtiOyjrp/pF2CEwxgFhCc7KIh+qTO9/Q72EUJeTrw1dGegiPIemaCBztZicqiaEK2gm1Swh65QycnakmdGKOUJ8rr+DIO9ktNMKmxkNWBisw9JIDZbHqxiVWBovxQzNfFKuZhxNwhBB3tUXjfa+KL5XHHpG5OrjdIwM5mJKxoFpPwu0zYWeMiwSTOu0z29DNfg2VkXQlmJ5mYa6kocVieVc5STnKm14lWBdkys/Jwlk2uzGWD4riBzCl9AfSMMmwb7JBLLOz7AmLX+nCPU52rNc5k+If90oItTLII25Nvi60s98dTKOUI/m34QxOYRgcyiQEcTXCmaiCGUVQOBPEOqsDrYWCPWlIkK9HF9p6ltrpYR6Pj9bGpaZHBYnaPxTsfi2sG3razOZrHjSMDVAYPdFYHmApj7iTfsP4HuGMoFFK3a/MpOKqbEUTI9nY2GmRLlGYEKuZOR+MNNDgPdUYKWrCivtNMdm/r6ZFU9bCaYYo00FGG7Mx1BLPvpastBWz8RdGY6KUsK61Aelxd4oKfZCRbk/6mvD0dwQQ7BT1sojUEWol2f7oUSgTgnIT2e1nuiKBO5D0ZG2CA19D18fgfozBeoOTmLrlvjsYI6PtgT6e328evMQr19tXzEq8H5FiL9594BAl5OjYuoyR/2+Anfl9v0DvHx7D88J96fS5MtGDU+e34HVEzUa+g0YUsqUMOFxS2PXN+Ex/N3UDQh7fXPC3kpTGYp5aHQD93Ro69qynukF3Ll7DtfVzlD0juEcQ6B+8uI+HDuzE2cu7iXwj+Pq7VO4cPsErmldhKbBLehZ3YPNB2MeR47bV5KOM1nyuJhn9To1JFCvpIXXYmq8jlJSgx5+H2009M6uUgyycpoca8L8VBuWploxyX24oTIZoX4fYcaEc+nsDhw9/E8cPEBL37cL+/f8jH209f27/ooT+/+JG2f2QJefx1r7Ml7oXfsD6qONgWgsdER6nA2C/Izg7qEDJw89OBDwdjR3O38j2PqxHAoyhkeUBfwTniE07Q2ic20RX0zDr/RCZrU/cmuCFKjLKkRlskYogV5FoNe0E+Qd8bR1mnpnPOo6VKilwZc3hCsnR7PKfJBe5PH9BKk9LZE7g6yZmvwB0Vn2SC51J8T8aKZBtPRQVHTxtTvDUd4airLmEFS3RNJGE1iqZ2BoPJ8legUW56swT5OcoL02FIYi2NUGRvzSzh77CYf3/wNHj+zEydP7mIGZcW+cxJW7Z3FLzoTrXsQtfVo7yxktsxt4JE28XmjC5KUGDGzUCfjbeChDLubfgzvJfUsNGL3Sg9VHacMrS9u9oqlLz3Tp82IPf0IzSEw4zhVBhLxfpAMtnlD3f41PngJ1S7wkzF9+MVWmRb52McMbVyYHmS0QwAMi/CO8o6R9gBNiMmnOJSHc3hHKEExJSzLKvwO9qjObUKel99DQe4vR3FNEABeghgdqeU0KCstUyCmKQnpOCBLT/BAW6wr/8G2YS8isHH/umIGxDgjhe0UkuyIu01OBenZpGCuqGFQ2y7qm2egbKcXIVBXGpmswNlaB0eFyTIxwByWoJ4cI+oF6TBDe04T47ADNfaiVlk4b4eOzNMZ57uhLo5VYlANgrIQJIBfjg8kYJMh7usPR0RmCtu5QtPVGoHMgFj38nXT2HCOoZodY3g5UYa6H0VGB+c5KrPbV4ivN/9tEI6FeRUsvxjzBrkwVnM/G4hyNXbo7zsrJx3xsTslsEAarufVhQnUgGyv9NPihDD6WgY3RNEIzAWsE7foczX1ROjgK1GUxCxlTL8E6ob4qi1SMq2jOhOtIONaGQrHF+DocpiySvTkcSXuPxvKYvBZtfy6X1l+ErVXa/noFwV6qJId1mV0zHYelCbkyNAZb8zIMIxcIpWF6SC4ESsBUTwQW+2n/wwT6aAiTDl9bplFKQ67JVEyPpHD7Z2J6rIDfRQG3J/f/Puk7UoxZmvlCWzmWWik7zaWYbSnFHAE/zcfGmosxQsgPtxZhsDUPXc1paKyNpZ0HoaSI9p3vjrwCDxQX+6KiIgS1NdFoqOdxXMUkXxiCsjzKFcFemOWHXEI9PckNiXFfoCLYIwn2oKC38JWF2d2fKlC3czSDrb0JPn42xLtPBgS3Ht6908YrQt3muYYSL3n/zdsHNHdthoyrPyDs7yvxknB/Tvg/e6GhwPyxrO9pcweWj9UI8uswMLoOfcNrCtSNKV7GlC5D3hpYEvpWd2D6RAsmj+8qYBfA60g3Vt2ruE/jvUe4a9y/hKvqZ3CRJn7u6jGcurBfOTl6/soB3LxzGrfunsd1zXO4rU3pM2aieKKNF5/NEcYKt7YlFWOT3D/nqwnqKsxwH58jyOcmaePTTZiYaGAFWonuvjL091djdKQeUxPNrLQ6sMyY4T7cWpuByCA7WDDhXD73C1n1Aw4dItD378aeX3/Crp1/w687ZVjmHzh7fCdunNuP+zdOwFLn+h9Qn2gOQmvJF2SpniM0wJBZ9RG+uOnA3kOXpi5DL3qw5+POoabwjrGmpb9AZNYHxBXYI6nEFemVvjRp2lxVgLK0XFEtLZrALifYBeq1Mm2xKwENNGlp9SpNpKpaoxX451UGIKOY4MgTS3dEjDQFy7BDhJwozfiMuDwnpJZ5EeoBhLoMuYTR1FkFdEQS6hHKDJva9hi096diaCIfk7OExAJLTMbsSD4Gm5NQSuN0/WiM+2oyRvUzjhz6GUeP7sKRE7tx5PQeHL90EOfVj+P6g7OE+gWoGzBrG/FLZummY8WsLnPSaQO6j29Cx/oWQX9bAboWLeCumRqhzqz/QgfmzNY29taE9AvY+byBU8B7uIfYwlva8UZ/IdBdlJacfjL7hVD/4k9T93yMNy7mePHFGM8djWDjYMgwUu6/cjZllfRUGVv3iZYmYdKW1x+JRcFIK5MWADEoakxCWVs6t0cWKgn1mi6WdrSzus4Cbpc81LTmoLw+A4WVicgtJtBzQxCf6oMIFYHOz+XNz+cjPeAjPtPQCXQejIEqx+9DPrT1dHcmW19k8D3zK6JQQRNpas9Cd38x+gnyAcYwITsyXImxYZlrW4PxAQYhO95bh6k+7syDTZghzKd6qzHeU84oxlQ/TXG4GHME6/RwDsYGUtDfze+xPQiNTT6oZzR1BKJVAN8bi96+FAwP5DBRFGGaJepMdxWBVIWpFt5vE2OvxfpIIzYmmyALV8/O83nzeZiZzebBlIl5WvLSDM16Ol+59H5rqgRfmVC+jpXRqkuwJrNBBmQmTQ62xnOxNSE2L0MrNPa5VKwT6hsrsjLS9klS6Wm+viRXZKZC+rwvE9wrg+F8jVBsDIRjazACG0ORWB/k48MxfE48jZ6vw0pBLlb6tlqC39bLeEtrX8rG+nwiTT2KFUsYK5cIfk7a/3QSFsYSuS3jMdQZi9H2MEx1BmC+N5DGzucNRfHzxmJlJAELw0mYHkiinadiYigb48N5jAImWG7rXpp5J6ub9lIsdTCRcnvNtpYp222SkB9pLMZQYyEGmwrR35KL7uYMNBPaVWXBKCjwRGaWCzKzXZGT44n8An9aexgqK2NRU83juIyCVcTKPD8YhbmByCPYM1N5PNPWk1lZqrgvRUZR0lhxevsR7B5P8MWZtu7IfdvBGLaOctLUAO/eP8Tzl5p4rPR1uaV0Y5TmXQL3ly/v4gVvX7wWmGsR5pp4QohbP1VTwoqiZUWgWz5WhxnBbWJGkJveUoZfLB5rwpxhYn0HhhQ0Q1kTwZrHs+UdBerGhLsxjV2XAL3/8CK0tC9C48ElZQ765VuncYFQP3vhAE5f2IOL1w/hNuXv9j2KH58j7UR0aemmL/Tx3uWZMsutqTMLEzME+XwloV6JWVavcxN1WJC+SbPNmOTt0Fgt+nisDI/UYWK8aRvqyoIznZgdbUJ7fQ5iQh1haXILF8/swOGDf8eBQzux78Au7N7zE3bu+gd27/4b9u35J1m2A6eO78KV8wfwQOP8n0y9wQ8tRfbIintK7deHh/tDfHF/BHtPXdj76MPeXx+OwUZwizCHn+oJwtNeIzbHFgmFX5BS6oHMSn/k0NLza4NQWBuMIrH1en7RjeE09j+GYQTkVW20PeVCo3A+N4hlvQ9SCwj0bEfEEubRsmh1tj2isx2URTESCl2RVuGNvPpgFLeGo6QtgrZOoBPk5Xw9ed3GzgTI+qYTM7QRwnxpsQZLc5U8GDLQTqNNj7HH++f3oX71EE4c/gmHDv6Eg4d3YP/hn3Ho1G6cuHwAF+4cx81H56FhQEM3lgx8DfeZ6WUJO/0nNHTC/IH5NVr6tr0/YPbXMrlNqNPUre5C56k2DGnr1h/N8OqLXEwknRjfwCXog9KOVxbOEEuXcWt/AtqToP7i/4JWb41XTqYKzJ/ZGyj9Y36H+3NHY3wg9F1DPsBH/j5eLkjyRzzNKLkoBFkV0ShgqVxCsyprzURFWxaqBeSd+dwu2ShvzFR6xZTIOHq5ClmFEUjJDkRUgjsCaeU+oZ/gydf2DGHSCLfl55JzAA4IiJN1U2nriY6ITnNHUo4fsopCUVQZjYraBNQ1pqO1PRedNMDu7hL095axjKzEEGOE5eRwbxWGuiswzBjrYQnaL4Dnz500QX6+ofZsjND2x2nH4wNZGO5JRm9HLNpaQlDX4IPKWg9U13uhsZVQZ/LuoBT0dqcp5jnVJ+O/LGnbCfVWgTpL2zYeQL21WKblSL+YGZrS6AQTxWQWJqeyMDOVSVPKweKUzArJo93S0CdKCO9y2nQ5IVxK0y/Ecn8+TbsAW0w0W7JS1qTMkEnDqpxYlQuPVoqxtVEOWTlJlqNbXWQimKFNj8tq/HEEegSNn0AeiMImYb6hXPxD6A7xdzLNciIF69MyBJOHbytFCtC/0tKlE+TqrApLk2FYHAvC0kgIliciCPdYzPBvh7tj0dcWhYHmMIy2BmGqI1hZT3S5P4bvl4DVwSQsEuizAvW+ZGV7DnHfH2GSGh+ktfcWcZsxebYVYbGDFkmQTxDk400lGG4oQl9NHrqrs9FVnYmOWn63dUloqlOhpoqVdIEPge6GjCxXhgfDB1nZAXw8HKVl3B/KolBeEoGSwjAUEOq5WRSAdC+kpHC/YaUXTzmIjbVHROQnBAS/gaevDY3dGo6sRu24339mZWrLff3Dh0cE+D3I6kZWPNYeP1HDs2eyMAZtXO5TrF6/e4hXb2nFr+/DhqB/Ks29JAj4J/y99TMNWBDaZsqYuhrMaeXmhLmJJS3d/CZ0zW9Aj7cyE0aX0Dck9E2f3CX070KPx/o9Vuqa989C/R5NnIC8fPM0Ll09jvOXWc3T0uVk6U1C/ZrGGVxn1a9jeQ+Gzx7B6p0xHLzfUExDlBXJpigVc9KZdJpQn5BmeIS6NML7DvXh8ToM0t5HRlnNEuozk63baxRMd1JymtHVVID4SFdYUxgvnN6BA/v+iv2E975D0vZ3p7L60u49P+DXPT9i334yjCw7cXw3LhDs35H+H/8xUueJ5oLPyI57jAgC3MfrEdy89eDib0igmMItzBwuYabK0EtAwlNa9Fuosu2QVOhCY/RGVhUtrpblOe1cYP7voIkXN4SisI4ZnwCXKGnk440hfIxmX+mD9BJ3JBDeMZm2BPpHxicC/TNi8hxZCTgjiUkjvdoP+dyhSzpiUCZNv2j65W0qVLRKe4EEluhpGBovVEqelaU6rEj/7ukyHggJqMj3RpjvM1ibXMOVs7tweN/fuSH+ycz3M/Yf2YGjsgTV1YO4pHFcWaNU0/AKtMTSWcZpM1M+kpMr1oS6lbTevUGo31bsXZs7xH1udC3zO3jAbP3QWhv6NrqweGeC5/ZWzNw2sPN6BWfaukcYbTiKoKQJB8d+QQCTjFf4Rzj5v8QHdyu8/GJEoOvhqZ0ujV26PW5b+zN7I7x1sSL83/I1pCeMM0HryW3lh4S8YG67SORWqbgtk7md01DalIHK5mxU084rmrKUBmDFNakEejyyi6ORyp0ukQedXAAVRID7hH9gxfAebiHvWFHIbJ2PrCo+MQF9gn+cDPfYKaaelh+I/NJIlPK9KqoSUV2TwvI7A63NeegkKLo6CHeaoEQPo7eD0VaM3vZC5Wz+MME/1EUL7Mjmd5KB/vZU9HWmYKBbYB6PjuYommEIamr9UF7tjTJGVb0fGppD0EIh6GiLR39npjI7Y7q7TLHLGQJ9prVaAftMJw8cGdIZqVHMaHSE7zWUgeHRDIxPZmKWYF+UKX6T+d/nthdifbQYm6ME9HAF1vm6Kz1FWOotVOZuy+/WxwsIdSYBWv6yzGeXzogrpYR6BTbWZS3SEiwv5iu/W51KgazMtDoYi7XBGGwMxtH+VQR7PCsAFVaHaOk0bmXN1al0bM7n4KtY/0o+thYzlZk1KzPSRTEEC6MBWBwJ5C3vj0TRvmMx3BWDnpZI9FCSBnkcyCX7U7LSf48Ka4S4zM9foaEvDqVhoicJfa1x6OlIQF8Xq9eeLIx259HyCXha+HRLIWZaaO/NJZhoLlUsvb82Hz3VOeioFglKY/mfjBZWZA11cSgtpXjleRPs7kjN9ERSmheS03yRlhGMnHwe88URShQS6rlyQY2czE/3RHKKGxISpbf6F8QQ6mGEemDIW/j4P4er92NKoznspK8L93NbyswnWz28eUNbf66Fp081tuMJbZxCZWZ5kzaujpdvtJV48foBbV1rG+SEvsSTF3dhxSRgZnGbz7+tnDA1s6a1W1DKeOw/Mr6irIsgUNfnY3Ir89ZNnmjA9LEG9E1v4IGumPo5aD64iNtal3Bd/Txuyqw4dbkwSYZdzkD9/kXcuHsON/gcHav7rOB18IQi5xpoi+zSaPQMsyqaq8HCXBVBLkBnTNVifq6R0ULgN1M26jEyXo+x8UbF0uenxNK7uA90KxMMelqLkRTjhSfmd3HhDA1971+x98CPSv/2fUd2Y6+AnTDftfcn5Xb/4Z04dHQ3Dh/7Uz/1SZa6naWOKEhkCRFsDH9fPXjS2N0DjVj6m8Ez0hLukebwjrFCUIINIgn1uKzPSMp3Rnqpj9IJsKguEkW14SiqCVGGX4prQ1Fcz8d5sArM86oF4n7Ik8Woa/yRXckdpcwDyQS3vFZUmlxk9A6RGR+2oZ4vS9a5IKXcC5l1hEorodIVr/QBr+qSceQEVLUnopEG18WyfHSyGAuLtVgl1MXSZ3hQdjREIifZHi72utC5dwynj//AkuWv2LfvR2UVE1n1W6YlHZcz27cP4eq9k7gtYKetPzBmRjfXgNFjLRjyi9dneSeLZOgw+z9i6aZNmN8zu4O7phq4x43/0PqBAnXzt8Z49tkCb5y2L/1X1i0N/QAv7tRiwkEEekCMHbwiPsAp4DmhbvG/oP6Un/WZg9zXVy5meiXTv3xewTXYFt6RTgStOyJTfRCXGcBtF6pcaZpbFc9tnMxtnarYuYBdQu4X0dJzSmORzuem5AYgIdMbMTzgQlUOhLctK4YPCtDdaFHuodL69x0T0EcEqD4jNNkRKh7ImQVMyKURKC6LRXFpHMpKElBdkYKm2izlsub25gJatkS+Eh2tBehqJSja8tBHmPTRzPs7stDXkU7QJ/PxRHQxKXcQ2M1M8PXcH6pYjZWUeaFYbqv8UEkRqG+M4O+j+bwEDLZlfwd6KcbrSzDVWIGppgpMtpTTQnnLSmBisAwjw0Xopf339KdhcJhQH8/CLOG8NC3NvgqxOrF9VeX6sFyMU0X4VhHq5VjulYtySrAmF+iMldHmeX+KfzOdTYPKpq0zEazIeqaVWFuroDiUYGm+ALLGpywntzxCE++nkffFYn1ARUtP4OvysV5CfZDAp6kvjcYrtv471LfE0ufTsEZLX5mOwNJEME1doO7PBEUbH45UoD5CU+9lVdrdEIXeugj01YXRsCMx2xaH5e4kVhmpSiwNpGGSx0cfq9eulhgm3PhtsHexGuL2G24m4BtzuM3E2ssw0VqGMYJ9sL4QvTW56KjJRHtNOtrqUgn1JDTWx6O8nLDOJ8Rp6UlpHohP9oAq0Zvhi+R0HtP5ocgr3I7svCBkZAvwvZGS6o7EJBfEEepRcfYIj/6EoLC38A18AQ+/p3D1soCDtNV1MsQnQv3jR328fUtbf0kLt6GFE+rWhLI5gW5kJnPSb+AxTfyJ/O75Xd5qwpLQN+dxacEQoFvx95aPZWxdTpryPsOcQmZsQZBTyAx4/ArEJWQoRqBuaHUbRpa8b0aTp8zJvHZt3Wu4c+8KbmrIRUmXoHHvEu7I7DjaucbDy7hFsN9+xCRBUzd6ThGzs4Yvj83i2kQMjsvCMLVYXJBGdBSNKQJ+pp4/N2NuoQUz87R1Wvv4FG+n+PNUqwL1JVq6mPr8WKtyAVJKnA9smDQunSPE9/4FO/f8Dbu+L3gtIWuk7mb8SqDvP7EXh07tx6ET+/6A+kyrH3oq+KFSnkMVZoJAP114+OrCLUCfQDKBR8Q20H1p8sGJNghPea1cwp+QS6iXeCO/mkZeH4X8KgK8IhCF1YEolmmNtHK5CGkb7AGEjy+tnuVchRfSSt2QWuxC45T+Lu8RlvQKYcmvEcH7cgI2tugLEgj9FHl+/e9Qp3l3pdDUk1HKA726jUZBE5E+4OOTcsa5mkBnZuQBOT6YhebqYCRGvcJbm1tQu74bRw8x43Hj7Nv/I45wQ5y4cBhHaOrHLuzBmZsHcOXuMahJr2W5aIGGbmh5lzvAfRiwPNPnDqTPnUFX+qpbqOOBuYQGtMw0oWmisQ3153owfW2Ix3LC1MFSmdr42UeuDqVp08x9aMF+kR/hRxP2inj/b6i/cjKAjYOuEta2LOc+P+It73/Ug42dMT66P2NykNk0slSe6/ZsGoJdlR2ElKJIZBG2eRUJ3O7cLnUZqGjIQTWtTMAunR1z+Ps0gXp+EJJy/ZSVmMISvjDJfFYqBvfQt7T116wG3sIr6j0tXU5U07AyaVvZ3kjLZRIuDEEuS+68fCbvglhUltDkKjPRUpON1sY8NDflKZc7NzPaWnII7VzaIkPG39vS0NmShM5mWnlLHNoJnFYCu4ngruX3W1nugRK5GrjIixWBL4oqg1BWFcaKIBKNtMXOphQM8jXHCKOx+iKM1xRhorYUY3UlGG0oprkyuosw1FeA/n4aZ0+qcq1C30AqRkYyMD0ufch/t3SBOk18qBxbQzVKbAxVY3WgkvClhY8Q9OOMKRr8VDFWZI74DC1/nn+zInPLq7G2WonlhRIetAU8GLOxNJ6GBYJ7oTcGSz0xtGcBejLW+1II3USsEPArBLpcEbo0nghZvf/rSh6hnvNvqC9PEerjQQS/H2Huh9mhQMwNRWCa9j/ardq278Y4dNfGoqsyEv3VUZhsVGGhPQnLlByB+yItfaYnURl/72yORFszDb8jiZVSJoaZVAebMwhwVjD1OYqhy9DLYF2BMvzSVZmNlop0NFekorkqmQk7EfW1ccqykHn5fgS4O+JY4cUmuCM2nmKgolgQ7ikZ/sikoedw/8guCEZmXiDSs/2QSrAnJLsS/k78G0dExNgqUPcLegHvgGfbDb48TGHvaqxA/cN7OVmqh9evH9HW7+Mx7dmC1m1iJvPOr8KIlm1BQD9+JidI7ylh9VQTFjwuLZkAnjznY0wIcivPsebvrHkrvzN/LOPoajB9SpMn+E1o/RKGrL71ZV47gW8oYXZdmSmjrXdNgbli6ndkquN53LpzlpA/jdv3eJ9wV9e5BoOnsgKaEavyFwhN8OIxl6FMHJA56vM09cXZKmUGzOKcQL0J84stBH4rwd6K6fl2zM51YG6GMdnG/bOdlZpAvZ2VbBkyEv3x6skjXL24DwcO/J1G/k9lPdRfDxHmjF8P7cLuw7/i16N7sI8w33/yAA6c+tMVpePN3mgvc0Bhkg3iQgwR6KsDTx8duPkbsDzfNnWfuCfwi3+GwMQXCEl5Q6v+BFWOMzKKfVFAqJfSIopo50U1wQS6rPAfgjKWiqWMooZA5LKkzqrwYHgqc86Ti52RVPgFcTmy0s8bBCe8YMJ4iVAae0y+PVQlzkgm/FOrfZFJ089voinS7kpp58WEQwl36OrWZLT20gCHCPXxEm7ACixMlWF6JJ87chpqSgMQFvQElibnmfF+xMEDf8GevX/Dr3v/yVLmFxw+vQ/HLh7EmetHcFnjBLPvOWWB6UcmNwl1NcXU9SzuQI92bsCdwdBGC3rcWR7y54dWvLXWwgNmay3Tu8oQjO6zhzB6SVt/b4inn00Jayt88rLBl0BaMI1Yujd6iwnT0j1460yof/Iwx2tnQ7x0NFCGXp7a0dId9GnuhoqpP7MzUVZVkuXyHP0I4BBp9uXKJOiFaB5QiXlhSCuKQnaZikk1ick1HWVN26Ze2ZSJkrpkAj8OWTTtjOIQpBb4E+o09Xgx9W2guwbLik2v+flYHkd/QGC8Hb9fJtwcHyQzCSQT6mk8cNOzg5GVFYaC/GhUlCahriqTB382GplE6huyUEtg1DdkoKU5Ex00w64ORns6IZ6E5voYPpcgZ/JvaohgaR+K2uogVJT5oLTEiyW8F/KKfJBbEoiC8lCUlIcTKJFoqolHd2M6hpg0BmvzMFpTgKm6YkwQ6CP1xRhqKMAgq4LB7nwM9OWjty8bbYRcaxergd4UDA2mY3IkB3Nj+Vgao1mPFmGVJbKsg7o5UEWjJqQZK32VhG8FTb0a66M1NHVCnqKwIs20aOzLc6WEejU21mqxssIDdr6UB20B7YrAH88g1JOw0Edz7lPR1Gnjgxl8/Uys9aYxYSRhaTiOzyH0RxOwMZuuNO36pkA9XbladXkyShlymRsOwuxgIA09GDMDUZii9Y8Q6r0tsehpSkBPQyI6q2julTFMcEwUFJsVis5ydzIWCPTZviTl+W1NYUyy4bR1VjndhHlnJvqa0mjkKeivIdi53YbqCzBQl48+btfuKoF6BqGehpZqgp37TX2NClWVUSgoDEQyLT0ugead6Ib4RC/F1qNZNcbw5yRWfxn5gUqkc19JzZIkIDbP5yc4KRHOqjCA+5gP93kvmrqHrzWcPc3h4CZDMIZ4T1P/+MFQAfvLl9p48oQmToM2Nb8JY4JdoP472J/wOHxKeFvyOeaEtRj50xcyzv5A+Z2Y+r+HYBimtHFj/mz0pzDh65jwd4YWtwh0VgPyuLnMab+KB7pXoKV9Dbe1LkNNgqZ+U/OcEhoPr+Cu3g1os0K3eG2E53aWSstsFSvn5m5WQbTz2flqzMqU6hm5iK76u6k3YYGmPr/YirnFdoKfAF/oxsIcY6qTctDFfaBbAftwVxVyU0Pw/qUBbl07jOPHd+DYqT04dJIAP/Yr9hwRoO/EzsO7sZNw33HgFyX2HPvTGqWTXSHobfBGRc4Hmq0Fgv314etrAO9AU3gEm8MlxAJukU/gpXoOv6R3CE3/jMgsRwLZhQZIU68IoiGGE7QyxVCCUG/ankNe3OhPqPNgrXJHeukXhhOBLkveOSitdWUWTVDKKwQwWQRKC9+szzR1RyTQ3LKq/ZHXEIZClunl7XJZfBJKWxNQQEAU1UYzMyaioy8HgyOyyk4JNw7L4qlyHhS56GyMRVaqMz5/1oWa+n4cOfYXHDz8dxw88hP2H5EG97tx8DQfv3AIJ68coaXzCzO4gQdyUQItXJcwl1uDx5rQkTYALO8MXgi8b0OTGV2LO8BdmsRdMXZrPm6tiUfP7sNI1i61NcZTRzM8/2KOVy5W+Oj9DE5BNGEF6AzC0yNU1jSVdrtP8NHDAm++mMCGxvL0swDdiPdNFKA/ZTy3N8dbl2cEOxNB0Ge+jiNt2o3gDYAqNwzJBZHcrrFMnIkobEjh9mbU09pZQhfXJyCvOgYZpaFILwpESoEf4jLdaeoOCIiW6uE9vGhQ3tIuOJqGTquKSqWRKcvw8cCkccVlsCpI90V8OpMI3zNVGU9lEi9NRHlVKkqrElFam4CqplTUt6ShoYVQoJ23dbCUb09FU5MK9XXRNL8o1NVGoro6nGV9CIqK+P3m+fK1fFkF+LEaCEBWYTByi8Jo7pGoKYtDa1UKemszCfRcDFTloL8sU4nBqlwFRj11uehqzGY1wATSlsWEkoJ6Jv36tni0yAn03lSMDmUrw3FL3EdWx4oVqK8NlGGjX8bTq7AqMUCQj9RjbbyRQJdWwfVYHitXEsHyFO1+npa+QqAvVWFmtgRTk3mYmcjG7Fg6jTpFgfpiP+FMqK6wUlijbKwrV7pm87FkLA7E8jmxWCbU12fS8W0hF18Z0rJXlqJbGFMR6LE082hM9kdiojcKY90xGOmIRb8MpzAZttDOGyXRcdu0lYQT7FEYr4/DLI+J2Y54TLbHYqwzDgM09ZYmJs26IDQ0RKKjNQl9HRnob6UA1acR5BkEejbhnome6gx0VaejgzBvKktGA5N1Q3ky6lj5VZfHobIsCsW08KxMH+XEpyqex73KgbbuiEgZVmGouL+ksKJLpwCkZfsilc9N5T6Tns7bNC/ExzsjOsYBIawKA0LE1l+RLc/hzn3fkZWqLff9j7ZG+PDJGO8I9tdv9PD8xUM8fqKlzGYRmOsaXMRD3bO09iuE9W2auAaNnDZO+37MY/PJcy08keEXy1uw5O/NeWwK1K14/Ar8TSxp5jy2DUxvwcDkFgEuwNeEqSWPa0qczH7RZzzUu4L7Opd4ew2assQlIa5JK7/zkKF9FXd1bxLofD2bR8o0Rlu3p/ANt0VuGb8P6X8k6/LOycVHjFmZAVPD5N+EpcU2gr0dC/Md/J1EF6OH4O/G/EQXlqZ6lJgf6yDUK1GQHg7b18ZQu3oYh/b/A7tp6jsO/kh4/4if9/+An/fx5/0/YufBHfiVkN9zZLdy+x3p//EfsiMNdgajrswJ6QnPabfG8PMzZFY1o62b4QvDNfwpPFVv4C9zyLO/IDLXGXHZtOk8N+SU+KKY1lVMIy9uDkRRsz8KG32QX+eFgjpPFNR6IEdWMiqxQ1LBJ8TlfkAMQ4AekvYGAYS6P4EeSmuPLnSGqtAVqeU+KJDZM+0sAXlwVtO+KmXYhQdsIQFRWhfLAzcZPQT4xHgxZidKefDxIKWtyyojTRURiIn6xAyuhYvX9mD/sb/i4IkfceiEAH0nS5bdjL04eOagAvYL6jKd8QbuGt7ml6aORxZqeGTOnYBm/ujxLejYqEPvJeH9+DY0zPiFE+waStzEfZqBNm1Bh5Zg9FYHVp+3of7U0RzPnAhs9yew85fL/glPGeIIeQk37tRffJ/CzvsxPrhZ4aW9Mazf82/f6+LxRwM8/mSkhPUHA4YxwW6J924vaeufaP4Eu/RcT6F1y1Wh+WFIKYlGjnRxJMgLGhJQSIsrptkVNcYjtyYaGWXBhDqBXOiH+GyBOo2fUPcl1H0JdL+IjwiKsUNEklx05I7oVA9EJjNxJLsjKskTUcleiEn1YfgS8P5IzglFZlEM8srikVMeg/yaGJQ3JTLRJhHuCahhNLSyhG/mY/y+Kgnyikp+n+VhKC4huAsCkSmLh2T5soSX8CMU+Fg+y3hWH8UFUahn0uisJIxqchWID1TkoKc0A93lBHtdHkUkH52sEtpZHbQ1MRoz0MBkVsf3rpNl+gi6Ttr6sAL1IsKzDGsyXj5USpCXYq1HTpCWYbm3HMti68MNWB2XNsEtTABNWByVi6KKsc4DdWupDpurDVhaqMTkpCwEkomJ0XRlKbh5Qn2Zt6vSP2YgDWt9mUwYeQz+bV8RVvozsTyUxOck8vVTsDGdha/zedhkrMjMnOEkTA0mKkvIjfXEY6QrDkMdcaxA4tDXSKDXhqGlMhQNZWGoKw1HfXEYmotD0UmQDNZEYbJZhZmOBEx2xmOsKx6DPSq0S9+l+jDUULaamljtyAnq1mz0spLrrUllQkxFVyWlqDwBbeWJaCnjd1USj9rCeNQUxaO6hJauRDTKisLx/6fsr5plS5IsXTT/zxU5fbq7qpOCNzPzXszMzMzMzMzMzLCZmZkjIrOq+mXcMczXjog8cEXug8p09+W0fJp9OlSnmtrMZDWGhwrRw3HT2ZmCjk7OXx4bu1LRpo0xhgrQP1KCASp02RCBPkb1OjTE8dJFkdCei8aWDNQ2COyJqKijsOGcyC4KRkae+sEEEOq+iE9kxBrriqgYF4RHOiGYQPajmlYKxs3zENy9Dpu9SU2OnUCPoNBSiaMqX4JCziKUyj1MF1hDrHj/PKFvR7Dbwpsgd/c6xfc4CVePE+a2j78VfAIIdZ8zBDrVut85eBDwzp7H4OhxBLauB2HtcpggPwFr11OwUm8o97Nw8bdDQLQbYjP9kV0Sjvr2dCxRrDx9PYd3gvnHJUJ8hSp8lSpdG5JfpxigEv+szdot6vzzhwe0h/j0/j4+v32AX94/pj1iVHgHLx5cwOJEB3JTgmB3ege2ff9/4N/++v/Bf//m/8D/+Pa/Gfuf3/w3/DvB/ref/p0K/hv8RIGqi6hbSCfUn3Xi6f0mXN0gfIcS0Nrgb6BeXO6NvDJvZJX7oKgpEqXdiYRvGurHstA0loN2Ws9kPkYZOk+vVmJ6k4rrYjkmLpZgfFNKuwATa7I8jCxnY2A+DT1TBPp4IppG4w3QjUofiEP1SDKap6kCFovQt1RqVPrC9Vas3SXQ7/VhmRN07mq72c1n7kIr1jlQr90ZNs2k3qonNCfszzz+zPD6KRX8EpVDcVEIPOjl9x35G4H+f+LHPfoB/mKg/o2gvvtb/HTwJ2w/vA0Hz+0zS361P6kjT66BOr29BweLawTVexShHmvLozXsQ87AJoAnmGYbeJp2Bg7KtYfbwj3aEX5J7giRyibUowtCkFgaiYxqXTBNRGlDPKOfaORXRSGzNAypHNSJeYGITPdGcKIrgugUQhI9DMyDaUG8HZTojfA0pWnCkVoWj8yqVBQ056KmpwytI9XomKhD72wzRhmWz1yUWrcAfYG/wzx/p2lGNWMruqiqipka9EyUEt7ZqO1gSEywV7WmoIYDs54KTFBvHSjgscCsKm3ozkdTdyGaeiz9a9oGyqncq9E3Uc8orQUjc9rEo81AfZGfu0wnsqhdleh01xgtrTKqWlprwrxqnudrMEU1Pj6tPGwloW5RdoJ675By91TqhLp6TM9Nabf6HtxZG8UTKvIna1N4QIV+b2kEDwR5U1M9i1tXJnCN6vPyBUYEPF65NIhLV/vp8HsI9R7cvjtoVqF+kEp/vUyorxDqS/j1AcF+f4FAX8AXgv0L1fovTy7gl+eXOYauEeiXqdIJegqF//i0jv/65ZKB+mcq9lcvp/H06QjfdxBvCPLP6oj4cgT/fEZ7PIr/fDyF/3o8h/9iNPBfjxbxzycz/Ns4/vFc7X3H8J9v+fcP0/iP91N0GqN482gAz+/14CnH+mOO84c3lG7pMjn0OxfbcIO/32VGWhcWG7G51IwLC424Ml9Ptd6A+2vNeMHf++0N5dMHqPAH8PgunaHacVxswcp6AzY2OnD9cj9uXR6icyDEVwj59T4CvQs3GA3dINivLvUYqF8g1NfnCPN5nsO5DhoF1IygXoURrVnoFdSTCelEtHYkolFg70xDc1cm2nty0K2FRwPFGBgswyBFQD/FQDfHT0dHHqGeiZp6jrc6C9RLamKQp3YYhSHIymNEm+aLmHhXQtoJkTGqW3dGeJTDVjqFypoq3MP7KBX7AYL5EMF+2lww1YXTYOXWCXWp9Qg+FkqRJagHh9kiMNia4KYaJ9DdPAR1i3n5nKN6P0+Qn+XxHFW7DXyo6F21uxnf38Z1P847C+zHCPSTOE+o23qcYwRvD/8oV0RTdGWWhKGpK53jvA3P31JcfibIPzHCo32kGFDq5Rcq9F++3MXPX6jGPwroOj6kEeIE+8/vn+DXT8/w64fHvH0fb59c5TnoR0lWJFxt9mHvzn/D36nS/0KA//mnf8P/+lEK/X/irz/+G77d8ReTRt6+/wf8sPMP6Rft4fnqcSvuUGHPTaahvSWIUPdEYak7cordGfZ7Iq8h1OxFWt6XhNrhdDQMK3VCDz1FqC+UYnKVMF8TjEsIl0KMUJkPL1P5m5RLFoGegd7pVKrKVEIoGU0j8agbjEPNIJX6YCJqR1MJ9Rx0LhSZipfxzWos3mjFJsPZjft9WLhBVXihAVMbyt+r7UAfVdg4njOc/qBcui6UEuiv7o7gMuHRVR+H8NBzOH72B/y0578T6v8dOw6oEc+32Eb76YAU+jbsOroLu47txOHzB3DWheGVFz11IAEeag23UIZsHDDuUQQ2we4WbW1R62HnTLMvKXVB3YqOw4aq3j7Yikrehs9xQkCqFyJyghBfHIGUilhk1iSioCGJUE8k1ONQUEXVXU7Y09OnFIWaNgG6KBpGlR6W4oWw35S6l1HqEQz1YvPCkFwaS9WfwsgpB5VdxWgcqEDLSBWjn3qq9WaMr3VSmXcS7l2mk+McwWCBeqMxbUI9MF1JMKt7ZC7hnUN4q99OLlV5PhV6IcFdwPv5BHquKcFUPxjV16s/TEtvKTqHKtEzVot+pX5oowstmCE4Fi/2YPlSL6OoTiwxOliiilwkdOaWGjA9X4uJGYJ8qhwjE7TJcoKdcJ+qsuRhCffh6WqMztRhfIJR31QT4dVFqNNxb4zj0eoY7i4M4db8AGE0QvU6TpU+jqubw9gkqNZoGwTVhQv92Lzch01GdJeudePmTSr1hxP48JwQf7VGqK/hV0GdSl1VL7J/PFzFPx6v49dnF/Hr80tGqf/8knB/xce0D+rnDQP1X3/exPu3i3jydAIPH1DtEp7PH/VbtoZTm1vTasCSdvmPhzP4z4dK8dAYGfzH83lCfYbwn8F/UOlrAdQvr6fw/ukwnvF9ntzu2gJ6twH6XZ67OzyHNzc7cW2lFZfmm7E224DluTqszNZgg7/VJUY7Nwn3h6steMbnvr7Zj5cqFWVEq1z6hU3+/jzfy8u64NxDsNPpbVCVr3Xh9noPf0cCXVBf6cE1qvVLiz3YJNDXCfTlmTbM89zOTzZghudjcpTnhxFcb28WAU0B1hyHxtZ4NLSnoK4lGTWM+OpaUtDSnmVy7719xehjhCeo91EMdHVTKLRlo64xDVWcB5UNjFprY1HIaDWPYMxVUUGWP+IpiGISXBBLcRMdJ6jbmzy6cuQyD2+qaBdthLGfYD4C34CTZtGRoC4LiyTUqdxVKaP7IRRaQQS7D+e00i/e/lp1qkZfFpB7+Z+HJx/30oKlQCtzdPU+AUevo7B1P0iYH6JZoG7ldhr2XrrG5oiAGHcD9VzO4XbOowscay/fLeL9pxV8+ECR+X4B794s/QHqVOqf/t+gTpX+4Ql+fsfH3t7Hu6fXcHFpCBV5MfCwO4h9eywbXf9951/wtx1/xl+2/zsB/29GpSuNbK4NHvgR2/f+4UKp2Zj5WQfu3arD0mwWutpDUVnhgcISN+SUuCODUM+qDUB+azhKuuNROZCMuuFUtIxnom8mn0qtzEB9fJVAXy3C8EoeBpdyCJks9M0S5jPphH8qOicYtk2moHU0CQ2MCOoGE+ggklE7koam8Sy0zhagmyp9iO81eaEWSzfbCfV+A/X5Ky2YXK/D7GYTQ/wuXL3NSfVokiqdCv3DBr5QUb2jQrqv7dt6slCS6QEnRwL70P/CD7v/Oz3Zn7H36PfYfYT//KEfsOPIDuw4upNA53OOE+pWB3DO9STs6bVdQ6zhEW4DtzCe8CgbeFCdO4WfhkvEOSpx7V16Dud9jxuo21HNW6lNLweDfRChHmID10gH+DKMDMsKRFxROJLKYpFWHmd6pJfUJ6GoNgH51bHIqYhmFBSDzHItQgpDfG4wFbsfItIEcV+E8RiaQrinKL8eiBhCPbE4GumVSXSyWShrL0BNdzEaBsrQPFyJrqlaDBLso4TA6EoLJgjW6QvtBurjq018rMFAfZhOT2BXZUvnaDHaGVYrj95CmLcOFKKZcG+gSq/ryjF9YKo5GWU1aiVMsEutd1Gt94zXGbgPTTdhcrkd8+q/foFQX+/EwmobZpep8BbrMUkIjU5JlVO9jZZSmXOy83MHdJuAHyTUh6eqzYW2selaTNGWZ5twiVC/tdyPOytDuLM0gJuzfbg63YNLs7TFXlxY6sXaEqODxQ4sLVFVrlJhbvRg9UIXlVMHNi514fq1Pjy+N054LhLWa/jnFtSVU//Px6tbxsefruMfzy4QvJcIXqVgBHWq97cE/6cN/PPLplHpL17M4P4Dfp/bjAJuduLJ/R6+9xC+qKf7kzE6i1H8em8C/7hPJc5o4J8PqPT5Gf/xbIVOg5/7nA7FRA3zjAam8eohndZNwbzTKPR7VzsJ9E7cvtiJW5sE8Vo3rvD/uzDTimVGMfM8bwvTFVhlpHOBv9k1/la35xvwgOf8GZ3qi2tU6jeGcPf6gKleWaS6X6C6v3ixDzdujOHmjVHcvNSPm4zqri214uoibaUDVwj4iwuddBxtBHoLFgj0mbE6TI9VG6CPD5dhZFCQzqVST0VjUxzqmyjMFOUR6JWqbKlPRE0jlXtrBjo689HdQ7AL6hyfXb0UERQH9c3pqG5M5vMTUU5xU1wVaerWC4qo2KnW0zL9kJzmZeAeHedkqlgEc10slQnqzm6H4OC0Dw7O+81tLyprKfmQMBtExtojOt4BETH2COXcVa49JMIO/lTrSrVIjfsGULlLnRPo3nzMK4DAp/kEWZvHtBBJdezO3hR57kd/U+pS6c5+dvAOc0VwvBcSOL9LOJf7xktx7c4A3rxfxvuPNAJdUH//hmr9rdIvN0zq5Yu5MHoHn95b0i+fCPTP7y1Q//JOqZf7+Pz6Ht4/v4Erq6OoLoyHl8NhHNj7FwP1bwj1bwjxv1Gd/22byhn/HX/n8ftdfzPplx37fvwd6m9edOLlc0L9Nr36AkOojjAqdUK91A25Ze5UlJ7IrvUj1EMJ9VhU9BPGQ8qJE+oE8ehSCcZVT75STHVeQKDnYoDqvHeOodpUGtq0kcZoorHmIQJ9IBF1/Uq98Ejn0MD3UY6+Y74EvSsVGN2oxvRlfpdbHVi/14tVqpi5i1TpazVYuMjwk2rmxp1BPFJYTZX+68cL+PRqCc/vjHCQ1qO7NgpJ4Wdx9iz/0QP/TmX+vwjzb7H32E/Yefh7/Eil/sP+7/HDQar1wz9hBx8/aLUPZ92Om6X/rlTp7uHWcGE4506Qe1Chu1Cpu4QT6hwo2hzDRurc7xTsqQDsqNLVLsA+0BqOwbZwi3CET5wHQtL8DYgTiqKRXBSD3CqqdIK9gKo9pyrONPTKrogz7XdTi9V+NxRRGf6ISPVFOEPRsDQqdUI9KIVwT/dHZHaIeb/k0jhkVqehsDEb5W15qGZ4W99fQmdZSSfbgGFO4iFO5hFCdWqzHTMX2hhFNZtNp7VP6QhVs2xgthrdkxVoHy1BM6He2Ec1ToWubfiq2jNR0ZqOyjYdVSmjVgcMnzsZRvOz2uhEOsdq0E2o943XE8jNmCZ81LN9foWRwkKrKXEbkQofK0OvapwZBfTQuug8OgbyaTznwwXoHSPYqTxHaMq1z1N9ri1SXRLU15cI5vluXJ3txJXpTqrTTlyYJbx5f2mO0cE8bZEOZakdi/xcy6YeHVjeaMc64X79aj8e353Ae6lzQv0/ngvgK1vVLysWqKsK5sk6lfYmlbpSMJfw84uL+PJyhWJhgUprjSprjcprAY8fM0K4QyjepIq+3k6HQag/G8EXpVeo4H9RD5n7U/j1/gyBTog/5Oc9ucDPvIBfn24Q7FT/L1boNKjins7i5f1ho87vXSPMr3bg1qU23LzYjhub/O5U01cZgVyc78H6NB3XVD1mGenMT5VhhU7y4kwtrvI3vj5TjzvzrXi81oPHFwdxn3bzQh/WV3juZ+tNDfkyHe3Fq0O4emPEpGKu0ule4hi5sFBP58ioaLEZ63Sk+oz5iTrMjddiljY5UomxIc5tAn2Y53CA56yrK5NKnXOXarumKRnVtEqlFqsTUFpF0VebiIamTLR38lz3lKCTEWVbJ6M/jqNaKXUD9QRU1MeipDoKheVhhHqI6beexYg1NcMbcYkuiCSYdUFUSt1UsgSdMQB3cTtCqB8w5uRyGG4ex2jH4cd5GBXviNhER3MMj7FDeDTfg2rfn0JNQPfn/PQmwN19ThPk5+At2FOIqReMfxifR/NhtO2jBUn8u5M3hZs757r7aTh4kwtBTvCLckdYog9S8kJQ2ZTK6LIKN3ke335QzxeC/AOFJsfL5/eqU+dY+nCLSv0+wX6PMCfY3+sooBPkhLlUuuzL2wf4+c0Dc7H02voE6ktS4O9yAof3/91AXapcAP+ex2+2/9lAXaYUzA+7/45te/64ovQJvTxNUF9ZykNPdySqa7xQXOaKvHKqdar2vHp/FLaHo6w3DpWEejWB3DSSjp5pqvI5gnyex8UC9C/kom+eCn0+A91U6AJ641AcGgZjCfN4NA4mEUBJqKXVDVKlD6YS7BloHMtF60wRehbLMLpZg+krDSanvnSDYeDlJkyv87HVGixfbMElhpa37g7iiaD+epk/xipeP5piuNqBBUKiOtcbge77cOiwVPr/xI/7/kyYf0eF/j2+20tPt4tebje93e6/4keq9u1aBkyon3M/AXu/M4S6lVHpLqH02IS6V6xy5XwskkbV7hJuRYAL5GcM1GXnvU7hvDfDM4LdJcwBXjFuhLEfonPDqa7V4yWeUE82m2MU1qSYlaa5lQn8bRPoNOPNQiVBPTozwKLWaVLqX6EekuaH8MxAgj0YcQVRSC7j66pTUayGXB15qKUSah4uZ0Qktd5EE9wbzUXSGar1qQ2q9+UGQp2gna/DGJ3fEMHeO12FTiroFqr1BkK9rjvXtAoQ0LW6tLxFLQ4yzbGyLYtQzyX4i9E6VPEb1Hul1if4WbOEyCKBTshOzDRhiCqvb6icIC9BV38hOhkBdBqY51Pt55n0T/tQARV/OYZmCHVOjgkeF/ndN5dbcYVQusr3ujLXjkvTbbgw2YqLc10EUA9W5qlCDdAZFSx3YI5Qn+dxYZWPUYUu0TYu0PlfG8KTe1MG6r88X6dipj2VOl/B/360iv/9eB3/+8kG/pPANVB/SqNi//XlBXx5vkyxMMdJySNVmFT63ftDuHaTsL3eySigHY/u9hHqY4T6JJU+Yc5o8Zd7M4T6nFHp/3iwQaV+mZ95ndC/wvdmJPBiE7+8WMXHZ3N4+cACdQH9zpUOC9DphK9vdOLaWi9VdD+h3oe1mS7MTxLQEyW0YirpcmzwXF+ier8y2YDr0y24u9iFB2v9uLs+iGurvVjnb6eVnoL6zHILFje7sX6lD5cu9eAKx8NFOvmNhRo+rx6bC41Y5fMWJmsJ9BrM8txOj1ZjjCp7qK8Qg70FGOjn/O7LRxfHR1NjEmrq4lFFdS6gV9QlobgyjkIwCkVlUaisSSbEOafb89HYnI2G5i2g1yUT5nx+fTyVeixKa6JRVB6O/MIg5BYEQv3Wk9M8zcpRs2o0UguNCOet+nNfKmhXqmcnl0Nwdj3M28cI+WOwdzhgVHsQhVdolBVBbo2QaCp1KXa+T4BpB2CHQEGbilxteL0IdDX38g+3N0e/cIv58rl+VP3qD+NCHjh6nyHQzxuV7hXqCv9oD4QmeCEpJwhVzSkYn6vCLY6LN0q/qFXJOwqIz+tU6BcI7Sv45eNt/PrzA4Kd0P70wKRefv74hPYUX5R2oVI39paAf/cQn17eplOfQmNZOgLdzuAYubWNIFdJ4497vjEAF8il0gX1b3b8maD/278uPrp/rx4PHzQwpKzD2opOXgzq6n1RWu6O/FJXZFGt51KpF7eFoaw7CmU90ajo5XMGE9E+loGeySx0TQriWeiczqClo4tA75hMQ+MwT35fDKp6olDdG0vAM3QbSkP9YArqBlKp1tPoIDII9hy0ThUT6hUYu1CLmauNmL3K8P1yAybXqeBWq7GwSWVxvcPsb/rgwQiji2l6wiV8eDnPELYfm3PVGGgi7GKs4XTuG+zZ+z/wza7/ie8I9W2HvsH39Hh/2fnv+F/b/w1/2fVn/GXPX/EDgb7jxHYcst1PKJ+EfQChTmXgFi47C+8YbTBtC08ePThIBHW3SKp1enNB3Zqhmo3fOZxyPYbTbnQKAbZwDXOGF098QKJ6uhDqRfFIK6M6r05BQW0qlXoq8nk7ryqJloKcymSklcQiMT8C0dlBiMykWs/YgnqqoO6FYB7D+Fg4oS9HkUDln16RiIL6dJS2ZqOqK5/OspjnoxK9VG/quy6lPr7aQqArBdPBoxR7CyZXmo0NU6X1EaJ/VOv1PVT+nLTlLWlmYVJpU9q/AL2+R4qeofRQGTpGqwzU+0frMDzWiHFCd2KmDeNU7YOjtejuK0N7j6WWuZ2va+3JR0svYU4wtBEQ7VLt/NyeiTL0E1LDW6WNC+rTvdiEy8vtuEa1foUq9CLfc3WiAet8f13EW5pvw8Jim4H59CI/d67JbFAwu9LKSKENK6tU9Rf6cfv6KJ7cnTYtBj4T5L8+WSW8V/EfVOn/9ZBGpf5fT6TU1/AP2s+8/8vTNarpDXx+toiPL2epqBbx7q1FpV8n0C9ebsdFKurLtPt3+vDmmXqeTxPYajMwY3YV+nKPCv/+KqF+kVC/TqhzYj+5wffWDk8MyRkxfKBSf0GFd59j+rY2d7ncimsULVc3W2mMTNZ7cWllgOAdwOpMD2ZUcTRSiJGRPEyNFmN5vAob43W4MNqAy2MtuMkI5t7yIO6sjeDayiAurPRhdZnOQL8RneQMHd3ypW5cUInpZjM2lmuxOl+N1cU6A/YVOvuFaUJ9shqzE5xzIxUG6Oq42NORjd7uPPSaXi4ZqG8izGtjUV4Th7IaKvRqjsWyGORog5iCcII9FtX1nNcUHbUN6QR6BmoaUlHBKLWslq+hldbEoKgqgowJQW6hP7LUwC7TG0mpblTqlh4vWmRkKVe0VLH4MiL2oIASyGXOnHeOzkdga38Atg574ex5AB7+R+AddBJ+oWcQSAEWyPnqS0j7hzvwNqNoKnO14JU6D+B9X4LcS2tRgs6bVaYeNHV0dA88BzeqdTd/zvkAe3gEO8Mn3B1+agcS62agXtOahqnFWtPyW1BXNPeBY+Xnj6scN5uE+jVC/S5+/fIQv3z+I9QJ8Y/P+Jwn+PjqAT5RoX95w+e8/R3qTRUZCPE8h9PHtmP3PorS/d+b/LnU+leg6yjAf7+LwP8j1G/dqsbde3W4dYsnd60QQ1TWjU0BKKt0R16JGns5I6fKE4VNQSjp4AmjFXdGoIpgbxpKQdtoGlpGeRxPRes4jxMqWUzlMZXwTkBldzTKOyNR0RWD+oEUqnaqcx5r+9NQ05+O6sEMNIwyrJuvwPAG1QhBPne9GfPXCPULdQRRFWb5+AWqo9sPhvDoyThecbJ9pEf8+cMa3r+Yw53LXVgYLUJbRTjig07g3PH/hb1KvRz8G7Yd/hY7j/2AHw5+Y4H6jn/DX/dQqe+jdzv6A3ac3I7DHBTabNrWb6u/S+hZA3XfODt4RlvDM5YDIcbWAN2dysGNg8zG7zTOeJyAlc8ZnCLQz3udpbp3gifDM0HdN84bwSlBiM6JQEJBNNLL4qnMpdCTjf3xthYXJRVEIiorwOyeZMmneyEo2RMBSR4IVDWMLpzy8aicUEI9FunlicivS0OJ0iOdUuuFaNGij8mqrfSLUi5N/P1aDdTnOKFlswTGzHq7gXoPw3hBvWOs1Kh1QV2pF7PSlIqqqD6Zij2dj2UboDfRcTQPlPzfoD5IsAyPNWF4vBEDI3VmtWFTWz4aWvPQyEiivj0HdXQMtW2ZqKPT0IpWVdmY8klGV62DjPQmSjE9W4l5KvbV+XoqSUJumXCj4tycacHyRD0WxusxO9mIaUYCU/N0UAstGKXCHFTJ3UwtppY4bqjwV1e7cfniEO7cGMeTOzN4fX8eHx4s4MtDXSRdxq9KjdxXznvJXCzVYz/fX8LnB4Q/b39+zDD66Tzev6RweDuHN69mcY+q+uLVTqwSiOubLabmXis23xHoP1PR//OF2gzM45eHqqrh5zxgVPDoCp3IDToMhuA8/vzkMn5+tolPz1bx9rEWyQ0Q6K24fqmJQG/ClU06s/VmXFxrw8WVLmzqusFsL5amujCtNNdIEYb4W43RIc6PVmB1jHOWDvXSeBtuzvXiBh3AZTqA9elOOr8uRt483wtt/I3qGVHXYXylyZTfbWw0YGWRDnS2HEtzlVihYl+aq8E8I7fZiUpaFaYpENRGV0Dvbs8i1BmFS6l3U6m3qIolDiXa1agqDkUVccgtjkRmXggyc0OQVxSFEoqOqrp01DVnot4o9XQ6giSUVfN11bEoqoxCvvrAFAYS6D7IyPEh1L2Qku6+BXZnRMY4WPLqjIxVlqjui9660EmwO7kctcDc/iDsHY/AzvEArBx3wtFzL1x9D8Mz4Di8g/n8EPVRZ8RN5S2gK63iRqWu1Iu/1pZQoLlp8wylXv1Pmx4xzkrzqPGXvxU8Ainqgp1MLt03wg3e4U4IiHZGekEImrtysMjz9fj5FD4S5O/JpI+E+y8fLemXT2+uklF3t4Cui6OWtMsXwvzLh6f49PYxRel9fCbQpdR/VX799T3cujiL1qoshPvY4PypXdh38EfsPPCjgbogrsqXP3//P8xRaZkf93yLn3Z/9zvUr92owM3bNVQhNdjYLML4eDJa20JQXumB7HwHpOTZUK27Ik+rS9tDqdQjaIQ0YV3TG4eGgQSq70Sq8kQ0jyaiaTiB0I6jCo9DdX+ceV55F9V9l27HUbUnUL0L+DzZQ1loGMlG22QR+harMMrBNnu1BbPXmjEloK9WUaVXUWE04zpD3QePx/CUYa4pY3y7gvevl/D8/jguLjWirzkRuQkO8LLfjqP7/xv2Hvyz2Wfw0Pm9xnad2Eawf4vvqNi/PcQj1fu2Ez9hz/ndOOp02Ch1O10gIdRdCHWlXqTUPaIJc6PQGbZRNbgR6o7B5wnzk4T6cZx2P/4b1B0C7YxSdw93Nb1g/OIFYqrr7DAkF0YhvTgO2YSxBebaKCPJAF1/k1KPoVKPyPBHKOEthf7VBPQgWmCql0nDxORFIIlqXX3b89VtsSULlQR7vVT0SCk6OTF7CbmBuXqMEnQTa+2YWtem1d2Ypy1c7DGP90xVo3OsnGClUldPmN78LaWeapp9Salb8ulfUy+FBuotg6Xm2NxXSgVeivbucnTQ2nvK0NZVgqb2Ak7mHNQ2ZaOak7qCoXdFUyqqWtXil2Dv5HnX8vGBfLQOU8kT7IPjJaZ51Nx0pYH6xlITNuep0KfqsTRRh6XJBowPV1J0lDMa4NiYp+NiVKIVr+okOaDqGW29ZxYvtRuo3705ice3p/Gc9vrOLN7f0/6cCwbqKmn85S4hTFUtqP9TF0yp1n+hWv/0aAnvtXPQq2m8fzuDZ1Tj12/1YuNSO1Y2+J1oG4T7nZu9eMOIUeW02pn/58fz0G5MZvu4pxdohPjDy3QWl/Hl8RXaJXx5ukGVrs0TpgzU71xvs7RM4DjfXK2hNWCTjvjiSjeh3oOVWZ6vyQ5MjNZgcDAfA33ZGOzLw8RQCeZHqrE8xghmvAWXpjpwebqbUU03Nqa7sDanFFWnabzVP64mcPztGMHNrjViaaUai0sVmJ8vN2BfYIQ0T5ubqsD0aDkmhksxOlCMQUZXAnpXKyNwnrcOnrd2KvVms0I0ESWVSp/EUG1HI0ftLAoikMVxbCwvHPnFMaioTUE1gV7blIFqjtUqCoVKjq1y9Rsqj6RKD6Qz0MpST6RkuBPqHkhOczd5dSl1U9LI+RZAKPtpQaD3aYs6tzsEe4fDcHI6ZqBubb+PUN8FB4/9cPM7RrV92gDdm5H315a7arXrQZXurny6lH+4Pbz4uBS5B5W6BfBnYOt+GI7eJwj18wbqHkGO8Ap1oUp3h3+0G0ITyMaSCHTRuW4w8nmmiO7LOn7+og6xK/j5/SphfpHHmwT8vS2FTpibihca4f35/VMqedqbR/iFt39+pxQMVfvLOxSpC+iqz0eUv72B+t4DFJ/7vrekXrZTkBLmf/3h38zK+O92EOq7vsH2fX+ofrl4tRxXblTh8vVKrG0WY0rVKt1RqKn15Q/uZIF6hTvyG/1RqnYB/dGo6o9FJZV6VU8M6vqUK080EK8fjKUC54nsikB5tywapR2RKGmLRJlKIjv5uq4EPiedTiAbTSM5VPgF6J4txdBKDcY3GzHDUHT6ciMm1Zp3jaHgRh02rrXjDlX606eTePViFp/ereDjG20TNYsHN4ewxAldXx6OyMCTsD/zDY4d/jccPP4tjlipTeZRnOAAOHBuD8G+HduO/IDvCPe/76dSP/4jdlvtwhHHQzjrSaVO7+zIk+oUdMYsOnILo1dnCOdEyDuF6kKpBeoODM90odSayuGc12mc9ThloK5eMGoZoFa87pH07PGeBuox2VTXHOTJVOMZJXFbKj0JmeUJpk2voC4T1KXSpdD9txT6V6gL6AG8rQuwkXy/+LxIpJbEIFuhb0MaSqnYa7rz0cjJKLBLsRuoL7ZQobUZm6CKnVY9OwE/utSCPobbXZzwbZzEzQNFlvRLZzYhrlx6ugH6V6hXdeRY0i/9RWjiZzTQgTSowVg3lXsXX9/O+635hHkuVVkOJ24mJy6/V20yimvoIOpTUNnCyEwXXAkIbcbR0J9HqBeZVa6DY8UYp1qfYeSwOEPlSGDPj1djkg5kcrDcXLgbZoTQO1hsqmWGZ2sNzLtHS00lT7+gNVONCUJ9mUC8fmUcDwnyJ3dnCXWqdQP1OXxSfTqhLpj/fGcOX2i6/88nyrlvGKh/eDCPt4+m8Y5K/fXradx/KJXegRWq3MU1ql2a1Prtm30cg1O/Qf3zI07ue7Omj8x/PSPUnxHiDy/g4/2L+PSQ9pgq/QkVHeH/5tGkaZN75zoBvlFF5VyClWWq76UarK8oPdKONTVQm+ng/96CiZEaDPO3GqRSH+ovwBihPsNoaX6sHsuMkFbH+BqC/RIV+8U5qnWTpmqno6TjG69ArxpzLdVRJNVhlip9frECs4T6zHQppiYZJSlSYsQ2wd93lGNhhOd5oDvPKPUOjod2Wlt7Olra0s2y/9rGZJRWxqCwLIYRfRSyCwX1SMI8AumMJpMzAs2xkBFqeQ2VfT0jPkFdaZh6jgcq/PyScL5GuXQfPt8NiakuBLobzQMJyW6mAkYXO5V+CQmzI9itqdJPE+KHYWd/GM7OJ+DqeopwPwIru72wcd4DO0Ld2eco3ANPEdhnCXP1e1Ge3J5HewNzgVxA94uwpwqnWCPo9ZgPn6e0iwOjdleyQP2ffEKk5l2o0t0RHOeDiGQ/xGUGoID/+wB/r8s3+/H8FZ3553X8+vMGYU6gv1/Drx8v0+7glw/3jUI3UP8gmMue0JR+eUaYP8GvH3SkSn9zHx9f3MbdK4vobixETIDDv0D9JyryH3f+Dd8R7N9u+7Oxr2Df9keor10qpbcpxwXCfXWzBLNzOVRDVN2tYSir8kZuqQtyqNrz6/1Q2k6o9xHqfYSzcuW9sVTr8VTm8ajupSPg36pp5V2EuDF68rYIFLSEo7idar07ga9NQd0goU6F3jKeh87pYgwsVWJ8ox7TlxhSqx79YgOmLzZijiHpyhUqmdu9eKDm/y/n8P4NVdbnTXx5t4ZXT2Zw+2o/JgmxgmwfeLvuw9kTf8HxE3/FkdM/GaifsD+CUzzpR7WZ7HmC/eR2fE+l/rd99HAqczy3A0cdDuCch9IvHDAMweyp2J0Cz8CZnt6V5kjIO4eqxNHepF8cCXU7Ps+OYZyt31lYcaBZe5/la23oEGzpENQnxhm+se4ITfWnUg9BXE4IEvNCkVYchcwyVb3EIZ3HNII5hY/JorMDTdXLH6EeqIulBure8E+WcvdDWIZ2S1KLgWhkVsYjry4Fxc0ZqFRdeW/Bb1BX33XBe2y5zdgIAT9K9SsbmmvA4CwnPMHeTbC3cjKrjFGtgWuoyLT7UXV7NipatPpUOyIR6nIaVOtNBHpTr1amMjLoIdQ7i1HfkscJK5Cno6wmDSW1aYR5Cgqrk5BPx1PM71iuVA6dRDUBIag3qj6eakdKfWCshFAvx+R4OaZpUyNU5Kq64OeN9FPFj1ZicLgMPUPF6OXfu2jtI6rEUW6+GH2T5Riiyp+cpbInDC9fGCIwJ/DgxiSe3JzCS6r1t3dn8IGQ/yyg318k0DkZaV+0ulQ5dwL984NlPm8Wbx5Spb+cwcsXU7hzbwAbl1sZajdifpWRwGoTNi604c7tAbyi0Pj8ch6/vlggtGfoNLQhtpqDbZoyyS+PNvHxgYwK/SGjy4eLeMfnvX40jkd3enHjKmG8VonlhVJ+73IsLVB9U1EvLzabawdz022YGm/G5Fgdo2h1QSzG0GARRvlbTBDqU2O6uFmHhfEGrE7rYnInNuc6qNTbsDzHiJfnd4iOsn+6HIPzVRhfqsIM59ssoT49V4bJKf7u48WYUKSkrpwEusUsSl059Q6pdCr2djrkZjr7hmYL1Mur41CspnUlhHlBKDLyOb5zQ5CSHYyEdH8eQ/i3WBRVJKK0JhWVBHuFUoZVCQQ6HYH2Lc0PQk6+H1IzCPIUFyTSBPWkVA/EJ7khJt4FkdGOhLoWEml16DlLLt3piIG6i+tJ3la/lkNw9DhEpX4Ajp6HTbtdz8Cz8KX61sVQ5dT9wmSqcLEj0B2NeQZZlLpnsJUBuwCv+wby4XxOpEWhB0R7IzwpELHpwRS6oSinYxqdrsKNuyN48WYRnz6uWXLpFJw/k02/fry6BfWvKp3Q/iCYy6jQDdSl0AV1i1IX1D+9uIP7hHpPUxFiGSFYn9mLA4e3Yc+hbRaw7/4GP/wB7H9Xr/Vtf8H2/X8oaZxdzcf8eiGWCfSltSLMzedhbCIN3boY2hiE4movUwGTq+3sWkII7ChU6GJpT5RR4pVdBHy3VHiEuSBaRdjr7+V6rCcWxZ3RKGyPQmlXPB1BMmoGOSCGCPXxHLRPF6CPg3lYaRbCXK0BxqnMZdMXtNFGKzZvdOPW/RE8eT6DN6+X8OEtPeHHDXx8vYJn96dwicqzgwMtOtIa56jSDxz4bzhw9M84dOoHHDq/C8dsD+GU41GcpB2zp2In2Lef+AnfHf4W26jU957bhRNU6taeJ+FASDsG0AR0emzXEFXCWJujRzi9dowjPCJsDfRtfE7Czpehmg+B7nUKNqp+4YBTn3Un81oOwCgnBCd5mYufcTnqsx5GiFOtM2SVpZdEI6UoEknFSqdEIJ6TIiYnCOEZfiZ/HixL9zMWlOZLpa4Lp74ITQ+kAwg1+6GmUSlZ1HoqyqSqqazq+wrQMlyCboJ9kPAeUUOvxVbebsLgNGFOU1P/QV1UJQT7JqtNa4B6U5ueyWM2mvvyecxDbbsWH+WiXrnxTi1C4uNK9cj0eFsuqhozOFGTUFAej/yKeKqYRFPlU1SbivyaZOTx+xVpM46ti67VBEQdI4Km3jxTH98+yHFAoIyMlWGUDklldCP9ggph311IZVqKUdMoqhQdA3QCQ4wQhuhcBvNN8zEp/b7JMgP1cf4vM1PKGRPsG/24dWnY7L357NYU3tyZwXvax3tKkxDCBPrH27wtyD9axs/a9/T+MlX9HJU6n/uKUH8+iVt3+7BuoN6EOUJdi6o2LjJ6JNRfPp4wWyd+MXviTjEaINgJ7p+pyL88WsWnB1Tm91fMXqFv7s7hNf/+5vGk2STkAcXK1UtNWFsh1LUf6AKjFEJ9YaEei4tNWJxvxSxBPT3ZjAnCe2RYqzSL0MNz0yfoEuzDcn50eFOMahZ4TldnKYSmGxm9NmBhuo4qnFGNac5Whr4p/q7zhPlKNaYJ9yneHqdKH2OUZIxOcpi/7zAjgZH+wt+UulR6O89bKx18I4Fe12hZ7q8LpcUVUcgtDifUQ5CeH4JUrQ7NDUZiZiCSCfVMRqDZFB8FFQnG4cvxl1Uno6A0Fnkc+wUc+wXFIcigKEtMcaVCF9jdjFKPTXBBVCzVepQj1bojgkOptDnHlE+3p1IXzF1cThLyJ+DsfhzuPsfh4nWEdgzacNqTcFbaRSAX0H1DaSF8j2BVuTjBjxG1J0WYm9oFULFLxetogbw1vPganwiqdJN28UJYgh9iGHmnEuo1/B2mFxpw+8E4Xqlg4/0yPr2l8faXN2v45f01wvouoS6VbgG68uj/AvV3z/Dl7VM+l0r9raD+wAL1a0vobylBfIgL7K0O4uiJ3dh3ZAe27/0O31OVS50L5l/tu+1/xc6D236H+vBMBkbnsjCxmIuphRxMzWZjdDwdvf1x9MghKKnxRl6VF9WgDwqbg1HaobSKBejKlZd3RFPBR6KYyl5pl8oewlx/47Gshye9k566I5a3E1FNoKuEsWGUA2Q6H13zJRhkyGn2OL1QS6vH2FotxlbVg70BS5xIl271UaVP4jW9oerSP7xZxrtXi3j5ZI5KbIiqrhLFhSHw9j6C48f/iv2H/ycOnvgbDp/9EUet91CpH8IZnvxTNAvUd2PnyW34iSp9u6B+luDXprNU6vZU3Y6EsjNPqksQPbaBOb03zTuaXj7OGZ5KvxD69iZVY9ksQ2C39TkFOz/LNncOys0Hc2DwuYGJbghP90ZCXhBVejgyyyOprnXhlECWQifMk4rCkFgYjgRaHCdGlBQ7wR6a7ouQDH9jX6EeYEoc/RGVRTWUH44UKp6Mijjk1BCcjQJ7BqoIzHpVmRCQPZzU/TP1GJhV869GAr0RQzwOaBUqJ73ALqh3EKTNVPlqDyBrokprlDKXbYFcK0xrqNqrBGepbloZYV1QGWdyjOmFYcgsjkROWSxUsplLuKtkM4e3C6jUS5uo1JTKYQRQq/QLowG1JmjTBThCpI9A6eexv4+3uwvQw8/s42eb1YkEWhcVajPVfZNq6vtz0ThIpS+oq9834TQ0TUhN12CWYFtd6sSl9T7cvDxkmlkpr/6GCvzdlr29zeMtgvsm1Tsh/pnK/fM9ji/1beffXhHQrwj0J49HcU0N5RQ5rjVierkOM8v1Jrd+62afgfq7Z1P48GQKb++P4c3tMb4/7z9gVEnn8f7uApX/PF7RqTzXrk+3x/GCIHj+cAz3CfUrjEZXl6sM0OfmqaBnqzHHCGqeznieSnt2poVOitHVcA16u4vR2ZGPVoK2jeeoi79XDx2cFnSNjinKqcDMRAVmeZzjvJjhcZKPj4yXYYBKvGecz50mxBeo2BfoAGfKMTxOUTVSBPV2GWbUNEBHO9CTi0FVu/BzuqjO2yia2igYWnjeG5q04UUSquoIaQP1SEI9zEA9g8o7zYA9lGCnYs+h8MgKMZaeH4FCjofK+kxUqDFdOcdEcQwKKGzyi0KRnvUV6q48uhsT1COjCfVIZ0REufwL1O04l5V2cXZR7bqlp4sbYe7iddSsCnXnfPTgfNQ+pF6BNjTb38wzQGkVR0KeUOd99wD+PZgKXq22CXOVMpo8uxyAIu4IN/hFeSAk3gtRyb7GadW1pJsFdvceTZBNhLo6M0qxv1rCz4T6r++p1D/cI9SVdhHQ/wh1qfTnf4D6cwKdUH+t6pe7HK8rGGwrR1K4O5y1Ycepvdh/dCe27f4Wf//h3/CXb/8H/vr9/9xS6X82FTH/otR7xpPpxVMxPJ2BMdlkBkZGBfUENAnUdX4Mo32ptPxQ1Ezl3m7p2FhGFV7WTeuMQXEbTxhVfFl7OBW78uhS5jEooRW2RSK/LcqsRq0bzUTTZC7aZvLRvViMgVUOOIae44T6hPY5pY0S6GOrVOpqAnWlAzfujeA5f6iPnzbp8bSr0YrZgPjB7VEqnBY0NSQiItIG1g47ceLMdzh+7nucsNmGYzY7cdJ+H844H8E51+M4zeMR233Ye2Y7dp7YRvsJ25R+ObWdj+/HGXVl8zoJewLakQPHhd5bm2K4U6m7RzAUo0r3j3eFF1WDcxBPfDBhTwUgRS6w239N3fifItRPEepnCXVrQt0JYenuiMv1g7avy6yIQFZlJKEegbTSCLP5dDInhcAey4kRlRuI8Eyq81RvywVSwlwWmOpj0i/+VP6qXdcq07hcTpqicKSWCuxUPrUCewoqqLZr1fKUaq6DKq57ooZwr0XftHq2KP3SQgBSsVPZ6dg/UYtuhvLqxtg5VI62/hI0EapNBHqz4N4ltZ5FoGeimoO5QrskcWJrRV0elVoGJ2VqQRCScgOQkh+MdDqqTEYQGaXRSOXtDN42W/uZXaAseXqlYOoJjabuHLTwu7YR8B38HHX16ybIuwivDkYBHe15aO+gmu8h0Pm3OkYRtT1yWjkG6q3DBegirPomSzA0WY4JLWBaaMH6CqG+2YsblwZx/yojvRsTZgeg5zy+uDGFl9cJ7euTeMPbgvuH2wsEMAXDHUF9Ds/ujpt2ALfv9GLzUovp8z5BFT06W4GxGapd3r52vQcvn/I9nk3i3ZMJvLk3SngPEewjfI9xvLw9aWD+kp/77NooHl0d5IQd4nuP4SkdwL1b/bh8oZVRBR3RTCWm6ZSmGF1NabcpnittGzc93cTHmjAyVE0nV0zFzHNCx9rM36HV7CPLuTTKiIa/wfBYkSl5HB/Nx9RIISZpE6OFVOFU4HJ8Y3SWfF4/HeDAdBnPf6lZ3dvHSEk16H0Eei/ft5eioJ/noocRVSdFwr9CPR01DcqRJxLOgnoEcktCCXWedwJdUBfQkxiZJlB4xKYFEoR+PAYY1V5cSedelYrC0gTk5Ecjt4CvlzPI9DE16inpXkjN0G1vxCd5mAZfkdFq8OVsoO7HeenOqPprSaOL23G4ukutq8PiITh5HDVdF93VxMvnLDw4lz39rODlpxWjdgS6PTx49Al2MubhT6j72fBxO3gHOcAjkJE5I3aj1qXsI13hT6AHRHsS6t6IYqScmheCBo7fBUZsEpxv3i7iI6FuUi9vVvDr23X888P/C9Rl7wT0F/j8lsc3ahFAuG9B/fPLe3h0YxXDHZVIj/GGq8MxnDipFAyV+q5v8J36qX+vDTO2gK7FRypp3POH6pfuCUJ9KpWTmzCnjU5lYmw8k6FdCjoJ7nrl1rX4iHDPbwhAAdV6EeFdQpUuKya0C5rDUNwSTqUehYpuKnSCvYRWRLjnt0YgrzUSpT0JaJzIQfscFdhSidkAQ1vVjck2qLDWKwzUx9cYMq43m8ZQl9QO4NkM3hHmv/5yBb9+uYhP77QX5jSuX+kzucW0NA84OO3B0dPf4LjVDzhltxPH7XbhuO3uf4G6oH3Ubj/2n9tFsO80tv3YDwbuh6z3UskfgRU9vq0noexzBs7+VOraVFp1rFH04oS6b6wzPCLs4cQT76xcXKidAbyAbud3Cra+fL3vcdjRHAM5sCLOwS/eHsEpVBoZ7ojP44Ao4eAvCyPQLZZeFo40qvYUwj2Gaj48S6kXb0s+nRAXzL9CXUrdL9ET/rTQVMtmHHEMdxOpkFNKGAFUxCC3Jp5qnROPsGzoK9gqP9QK0CoD9kGCYnS+zah1AV02MEm1Pl5j4C4T3Jt7CglzqnYBnZNbMK9iyKlVdAJ6MT8nv4LQzg9AXKYnzYvGiZjjh2RNUkYQMkUilt2bUlAipW5UfgbfL9NAvZmf0UaIt3QQ0LSOrgJ0dhaivZ2KVAtYaE2tORyH2Zbv0ZGJqi46rd+gTvgTZN1jAhsV6yQVqlZRLrXhwno3rqle/coQHlCtP74+jifXCNRrVMvXJ/DyGkFMuGv/zre3F429ubVooP7k1iju3OrB1WvtUGOs6cVqjM1VEoRlGKZNzlUZqL96PoXXT8fx9vEYXt8fJsiHDNhf3hymAxk19uz6CB5eGcS9y/24d3UAj/nej+6MMdIcNDv3L87XG5hP8ruPT1Rigk54UouNppp4bOT9RowO8dx08Vy2F6GlLQ8tPL9N6t8zzDk1koMuNdgbIYyHOI95nOBvMjFEwA/zaMCui9FU9gR912gReiZK0DdRil6q9J5B9WvJQ4+acnVmoocOvE/16VtQ/5p+aaFT11J/C9QTUKmyRgoUNebKLAhEWl4ggR6IxCzlnv0Ro1XVqQGITPJFFC0pS1vZcSyUJiK/OB5ZuVHIzotAfiGFDgVBepYvMrL9aP6Eu4+BekycG6HujLAIJ4RQSSuvLrD7+BG63lTUHgI85xvnub0WJRHq6raoJf9e/gK5jKJMIA+gEg90JMipwIOcjLn72cHFm3Pdl+LNzxZuhL+7HEeg1W9QF9ADYgR1L0Sn8PtxvrV0Z2PlQjsePyef3hPoukD6YQ3/eE+gv9vEP0365f4foK7FRlTosn+BuvLpBP3rR7QH+PzqPsfHGka7q5EV7wd3p5M4ekxljRSiBPe2HX/DD7QfCfKvuXWlZP4V6pNpVHAZGJ7JItSzMDaVhfHJTIxoy7rBFIZ5cahsDCLUfZFT64OcOn/kNYeisD2ScI8yQM9rIOh5rKBqr+yOQzkVeplR6rEo7KBa74hF5UAKWqXQCfQ+KvTBjUpCvYJKvRSjayWEOifKJlXKZiOWrnThMlXPgxfzeM0f6cvPl/EL7cvHTbx7uYyHVEEri02orY5FAOF58ux3OHzqG5y03UE47zVb0x23I9Tt9uC000Gccz9q0iuntsAuiB+02otdJ7dZlLqa4DsdNfC38RDUVctKJc4B5KMFCzH06jTvaEe4hdkS6lYG5uoToxy8YG7jcwLW3sdpVPw+HGABx+AadgreMVbwT7BFUJIdIjMZWhYyfCsORHJREFJKg5FWboG61LqgHsEBHcoB/bWc8SvUAxj2+Sf5wIvKxSvWhRGAp2knEJXFiZMTiHgppOJwZJRHmU05pNZrugi+Xm2BV4q24XID9v6pBgzPUqkT6iO0MSrBoYk6DIzVYFAVJoRJ/2g12vtK0ELYNuniK0FcpYm8ZVpwkl8WReUVirgMfo9kR4TTcUWmuSGGYE/gxE5m5KHrB2lU61mVcUapFzemo6wpA+UqcaTpfZvasw3QGwnthhZCnkq0pZWf25xLVcjvz2N9Uxaq+PxKOYT2DFR0pKO6Jwt1/dlopLX0Z6JtMBs9BPzweJkF6ivtuKj+KZcGcOeqVm4S6DfH8fSGoD6GJ1cI26uE+9VJqvZpvCLYZS+uUaVfm8KDG0O4dasbF6+2YGGlBhNzVOiE+pAak81WYnapDtdv9eH5M77HYyr0BwT63QG8oPp+fnMAz24M8HMG8ZTgfnJ9gFDvx91LfbhzWfuIDuHejRHcvDKAi2udmJ9pIHT5vnS+I9pNaLQWo+PqWEkHPM7zNMqIqq8Gve3laG9lxMLfR85WWw42DGWicSgdLdq0fSgF3Zyzw8PpGCfYxwYzMTrAOT2YgxHCfVBRzWCeWRegi8u946XmWkbvYKHZfq6nh86RKl159N+hrgukWUapNxPwdY2plk6LtfGM4mNRUkXRVhqCrMIgqnSe95wAJGQK6BQdFB6CurEUjtE0KvnsSGQXxCG3MIFAp1LPJ0dKopGni6Yc/5kcy+mZAUhiNBob777VitfVpF8E9QAt96eoEtgtNeunDdSdXI8S6Mfg5nUCnlTo3n7nCXJrGuewIO7vQLVuD09fKnUfqnJ/R/OYqzfnsAcjcx5lrr5aiKSLpxJ1tvAKczLpF99INwTFehqo5zAy7h4qwubVHjx7MWcavWnVsSpffn1PsL+lCH0npS6ofwX6/zPUP73m42//CPV7FBTrGO+pRU5iIDxdTuPIkR3Ys/9HA3WpdaVhtpnadCp3XTCl/Uv1S/tYGromCHCCvH+CCn08nR49Df0jqegdSkZ7fzxVFaFd/xXqVOwtIUaFywpaLFDPN4uTIkyevbQzkkCPQokulCpF05uA2pF0o9K7lxnyEepDBPrQCkPApWIMa1ektTICvRZzl9qweXsY954v4PWnCwQ6FbqA/mED718tcQLN4OalbowMFCA7y4sndB9Onv+eAN+J826Hcc5LqzsPUZkfpEo/wOMhWHkeh633aZynCj/pdJhQ34MD53cR6j9hz+kdhPp+czFVnRqttDLU6yyc6bHdgqjSIxzhFa2l/47wjKZnj7CDO8GuNIxAr3y7g2pb1Q9GYPc5CluaQ8AJOoAz8Im2RgDVun+cDUJTnKjWfZBU6I/EAg5cqvaUslCj0hMLQxDLEFbplzClX6jKA1OoEFQJk+wBvwRP+MS6wz2KISI/2zfeFcF8XNUy2lAjOlubaYQYmKq3TGE9FbXanXbmo8GA3bJgqI/QVgpGF0tHCJNxgn1YCp1AkQ1JsSsVM1CC9t4Cgp1Qp/KvalR3PRrD7lI1JCtSrpSfm+6OsFQqqVROvFSqKkI+hmpLDcqSCsLorCIYjUSb/Vrza5JQtFURU0SroHrXopR6VdiYGmbLfa1CrOb3r66jKuT9Kl0raKCjaiHYt6Be1Z2Bmt5M1PVkoL47Dc283TGQy7FLcTBTh8WlVmxsUBxc6KVaH8DNiwO4Ldvsw13e14YRDy8O49HFETy+RMhfnsSjyxN8bBz3Lgzj9rV+QrsT61caMLNUjtGZEjrDMv52jCoXqrG03oSbd/rx+MkonjwcxtP7g3jG+89u9tJx9BHkfXh8tZ+RwSAeXxvGAyr1u3Iwlwh33pdd5+3NtQ5MM4IaGCjFIJ2vjgNDFD0jPBc8Dzr2q91CTwk6Wgj0JjXGUpRD66H1E7RmUV8ymgeS0TmYioFhwnw4G8P821AfjU5viE6vnzBv76Mj7Mk2F5u7CfbuEdoA1bs2iua5bufvq2oXwV216e0EeSvPfwt/+8bmVJ4bngdFgzWxKK+NQbFR6gRyUTCdvCWfnpTNCDLDknaRSo8m0GNSgxCTTLCn8jk5FrDnGIs0q1Czci1Az8gKQCpVfmKyN+I45tVjPSGJCpljX1AXzL3UZZFmeqF7nTHpFxeKNnfOcVevU8YsqRe11qXqFqw9rfgcK0Kf85rm6cu5TXPxsvoN6q4+FHJS9aH2Rqm7qkZdC49CXeEdRqjHeJk0Un5FHDlZhct03M8J9bevFvH+NcGuIo636/j59Sa+vLlGoD8gt/7/g/qX1/fx9PY6JvrqkZscDC/XMzh6dKeBuoCuTaZ/oP24i2p959/x/ba/GLBv2/uH3i8NQ/Twk/TMswU0hmGTDL0I9v4JKvixFHSq73lHCMpb/VHY5IvcBi/kNvoiv5Wg79Tq0nAUtoUgp8kH2bQ8Pq+oMxglvREo6SfYe6NROZiA+nHtPapcOpX6chn6aX3zvD1fjKGlMkys1WDuYitWbwzixpNFvHh3ER8+XcbPny7hPz5ewn9+WMfHZzN4fLMPq7PlaKiJQEQkYeqyE2ccd+CM2wGco1I+7X0SJ+ixz1Cdn3U/grME/XmGZFZex3k8jlMM06TWD1rtxr6zO8yF06N2B6juD/Nvx3De/RRsPM/AzuscHPw4EELVKoBhWJIrfBJd4RFLTx9pS8Brtalq0q1M6kVAt/OlQ6Bqd+B9VdDoQqt3hD38lI+PdURgggvC072orn3NptIJBQRjkSUvrtu6SBrNgR1KUAckusEvzgV+8S7wTXA1t+VI3CP42ZFUGnxPXbj1598DtblGKge+2pcSpsmF4UgvjSHcE1FEQJa35qCmo9Dspdg6UImu4Rr0jFWjd7QCXUOEd3+h2ZC6h6ptcJIQmdBOR8Vo7VPVCwHbQpg3JRKscYQxQ2Y6o9Q8XyoyL6POQ1K0q7o71bqiB29EpvtumZ9xOLHZfH5RFPK012pNGqGejKLKJJTVqmaZqp0wL6llKE9IlDfGm8+qak5CdXMKKlsFc61sTeb/Qbi3paGsNYVgT0NVZwaqO1XznsH/jUAaKGLEUWlq1RdXCeTNXmxSrV9c68XlNTXI6sbVlW7cWKVi3iBgNwZxZ3MQt9cHcEvGx25dGMStS0O4fr0HGzcaMbdZjpH5fDrDXHSP5aJvohBj85VY2mjCtVu9uPtwEPfv9+PBnT7cu6nmXF24f5XHyz24e5EmiF/Whs79uLrew+/B70DHco0O5vJGD9ZW2jA9VUPoqqthPuFKddxHqPZnUXVnoWeIc3M0Fz0EcgfVc7OuRfB3qOVvUtVKx9iaiMq2RDrvZNS1J6O+LQmtXWnoJvB76PB66Px6ebuP7zdAtd7ex7FAQNcR3k2MdjqGOCdHijjPC9DBv7V2p/P1BHlnOprbUxlBpdDpJtHZJtLJxqO8OgalldEoLo9Efmk4LcJUv2Rol69ciorsECRmBSMuPYhQ90dEoh+PAQbsUUn+iOZj8ZlBHD+RyCqKpcKPQAaFTAZVfmZeIJW8OjUy2mOUGp9oSb9o0wwpdal0gdydIPfwPks4b93mXHXzPgNntRDQkXB3ooCTuTLqdvelCie8nT3P8Tnn4ORxloCnEifc3b2pygV03nbxPM/nn4e3SidVCRNKQRfmAp8ITyp1Typ1H/5fFLTliWYfgOs3hvHqxQKBvoKPr9cI6A0CmgL07XV8enMTP5tSRgL7D/ZJ9v4ZjUB/9wwf3zwxQP/08qGBui6UPrq5isn+BhSmhcPPzQonju/FvgPbsXMXlfqOb7Br1/fYvf8nKvcf8MO2v+K7nwh1/m0L6X/6k1Z1tqm0ULBdKEbXdA66pdqnMzAwk46eiSQ09UegrjcElZ0BKGj0Rk69O3KbfVDYEUwlHoairmDktVHJt3ghp52P9wahbDACZUNRqBiOQe1YEpr5ft2LRehdoVInxPsWytBL9dM3W4rhxWpzYXTpSjcu35vBw1cX8PbjNf4Il/HL+wv4z/eb+I83S3h9ZwDXlqox1JmEvCxnhl/7cM7pB5wm2E+5H8QpqvQTPLFH3Y/jhBuB7k6gex6Btfcx2Pqq7PAUzvFvUuuHbfaai6b7z+3k7X04YnsAJ6jWz3uchg2Vug1Pvh1DOEd1bYy1g0+yM8HuAs84glyNvSI5KCJ5jDgPe/+TsPc7AadAhoKBHDg0F4aIbsEM+zgo/KJcERivzS+8TBsAtQOIUdkX4ZtcrHx65BbYQ43ilvoWrH1NHp/qJEE174wW6Ew8IjiwefSmQ7Hk+Z0IfmcEJbmblr1xVEkJudpRSblsqmOCs6Qpi3DMp3PWptPlaOnXBtTl6Bikgu/NQWN3Flo4obtGGIarSmKsGO2ESBNhUNehDbMTCds4FNcyXC6n0sr3QWK2O+KzPKnO3RkxuJu2BuoDr5RQBENvWXiqL2HP/zc9EEkMs3PLk1BYlYp8wr1gq3a5vCED5YR6UU008qs5luopBppiGGXEEd4JKG1JQElzPIqbdUzkMZFHOgSCTSmm6o5sGv+HniL+TxUYoOqdXGzBwkY3VgnPtY1ebKz24ALt8movrmqnH0L9xnofrq8RrgT+Ff7t0koXLqm9AJ9/5VIfNq+0YuFSBUZXKHSms8xm660DqfyMLAxNl2BmpY7hdzuu3enBzds0Av36dW1I0YGblztNNHnjAh9X18SLo7hKh2FWiS53W5wMv9uF9S6sLLdiaqoKA4MEeg8VcWcio6N4tPXG0dnGEbYJdLYpdLLpaOtJQ1O7epcnoJrOr4JOtlzNsRhFVes6CmFd05SCRjq5tu4cdPLcdsmozLvpKHqHctHB+zV0lmpGVUfHqPPcM855P6YWzGrhQIh30UF0EOR0FrU8B9VNtIZ40xqgklCvZKRWUs7zxXGbr54vJVFIV1SWo+jNUvESlx5MkAvsgYgk1MOT/BCa4IPQeM4BlflyfJgyXyr01Bw/Qj3A5OVTVdqYSnWe4oE4Cpuv+fSwCAqYAEGd6tub5iMFLjtP1U0wE9527ifgSOg7UqXbeqrDIuekF9U757GT9zk4Uqw5aeW3+2k4unKuUqF7+BDePnYG8LrvQmehVaemZp3z1zPUmVD34hz2QWCMD6KTglBQHI/BoQrcuj6CN8+XCPANfH5zAR9fXSLQb1KF38WHt3cpSKnSP/0R6E8sRtVuATvtHe+/3VLpbyzVL49urGFqoAmlmdEI8rDFqRMUoQep1vf+hN27f8Tefduxd/927N7zI3786W/4/se/YufuP6Rf6rVMf5oqbaEEvfP02NO56JrKQv9sJgbnCPeZNHSNJ6BtJBr1vWEoafFDToMHshu9qMoZirQHo5DKvKibgO+lQu8LQ9lAJCqHo1E9moC6CYaF0wzj5vLQu8zPoELvXaTNlRPqZfyMKkyuNWP1Ggf6vTE8eLmGVx+v4tPn6/xRruAf7y/iH2/W8OHRJG6tNmKqNx2Vhd6ICj8OR5cfcdr+O5wS1D0Ide8TOOV7xoD9JJX6Gap0qfXznscI9JMG6laeJ+gEjuK4w0Gj1GWCutT6aZfjfA4HB0M2Ow4ah0AbOIXZwCWKJ5gK3TPOgUrdlvep4LXFXTQHRIwdnEM4kIKoCkLOwjX4vNlow8n/PFw0CDkofCNc4R8jsFPVJkvN+iAyw49qPQjxeSFIyNcKUZUohpjHBOdAqnNfqnuB3T/OCT6EuIDuFsaBHGFtiRaiCPpoB5MGCuDztbGGOj3GSTEZqCuXnYriRnVazCH81LSrjE66ghOYCl0Lf7Y6JqpzYudwIUNywpHqrbk320C9vjMNlQSq2YavOgLZpZyEf4B6ZLou2noaR6TVsOHpPgbokekBiMrYMt6Ozw5FelE0sopjkEHVnknLLyOsqdpLahKRX0Xoa0PimjDk10WgoD4KBQ3RFmvkZzfE8rE4mjbypkMgwCxQz0FtVx6dkpwRHf5sAyaWWjC71oFFteKlYl9d7iTYCVNC/fKy4N7zG8gv8G+bSx2mq+G6jrS1FdWk12FypRgDs9noGKOq7UtGQ3cymjj+VG2ivLrU+oWrHbh0rQOXr3bi0uV2XLnQhmsXOqjEu2k9BDsjzwuE+vogod5joL6p70LVvq6ukguNGB8rQ08fxRVB2tAaQyjHoKUnBm19tAFZLNr6E9HURcg2x6GiLtrs81mmyIagLW9IQpVW69JUP13P36VV1UR9PKeMtjqo/tu70wj6VDRTxde3pfL5yahpS+bvloWu0UJ0jvGc9/P1HQR4Wxxq2nkU0OlQq+hAqvm7V9XSqhlJVcYT6rEoKotGoaqueMzkeEvTSlJCPTGTUE8LsqhzQj080d9UjgTFeHIeuCGAcyEonkKAIieK4yUx0xepuf5IzwtACqPYBEadcbpIyvkSxedHRrsiPJIRqcoO/a3hrWoWf84tPxt4UIV78Lar73k4EOBOvmcN1O2o0g3kpdi1MJBizY5RuIBup70TaE4eZ0xO3c2HryfUnY1SPwfPICt40Jz5vm6BnIOEekCMH78/xzX/l/yiGIyN1uDuzVG8fbFMhb5O28T7lxd5vEHI38H7N/eo1J/+K9Q/COh/hDqP7x7jI6EuoKv/i3Lqj2+uYZpQLxHUvWxx5vRBHDm6m2p9G3bv/QG7qNB37v4e23d+i5+2/Q0/bf87H/9DSaPqxlsUWs5RRRPqPUrBzORgYI6KZJ4h22y6sd6pFLQMxVKtU5Ur1VLvg5zmACp0Ar0rDKW9ESgfjEaV9h2luqgeTkT9WBqBzsE6m0djeCebKUIXFXrXNNU6J8bEciOB3oebj6fx5O0a3v1Chf4Phi4/X8cvUupv6QWfL+LJ9X4sETjNVYRgNMMut+04Z/cNTjlQqbvtwRlvKnOq8bN+Z3j7DE57HCPsD1F9HyDAD1CdHyS0CXkqeEFdaRiVOCoVo8VHun/egwOBQLfnoNFRUHcW1AlTV6lkgZWq3S2aj0USroS6T7yj6RXjGHgSzkFUAgEcQOreSAdixzDQJYCDLpQOIUz5eTv4CcBxLghOdDe7HEUR7jFS7oSxUidxhLpSF8EJbua5X8070gHu/C6qf9fqVvO9aG7hdvCMsKh21cQL7FrspIVM6tOu3c61AEhpmLJm1YgXoLa70NSim5I4KsQOht4CehfDcOVZdVugb2QYrolvSbtEI68iHFklwUjL90NStjYKkBNRTp8KPV1Qp0mtpwrslvSLesRH8nZsZiBSCuhoiqMtUC+MosKj8ldNeylvl4VTyYcit4pHOo+8GkJeVkv4y6HwO+QTYLk1cZatAVuk1DMsNe+EeusAo76JGozMEZJLTZhaJthX2zBPQC8tt2F1pQMbgjuhvcnjheUubAjkC+r82IoV2SKfO99s2v/OMHocZeTaO5mDlkHl7VMJPKrbLipmOsD+iTLMLDdgZZOvv9iKjYtt2NhoxeZ6CxV4Gy5tdOLyOpX/Oh3JumUz57X5Dn4Ovws/Z3WpHUsLzZjRTvxqdUAn2ixl3BSFutZoNHXGoaU7Dk3dFFOdkWjk/cZ21XnHoKQyAoX8rQorIlBUGclzE0unm2gpM9VFTCr3ujZtM5eB1p4sk1JpbqdTao0n0BOovpVKo2NoiEKttqYbIPSHc+i46MAJ9KrWOCr1ZCp1RgBU6WqVqzx6OWFexuivuDiWYKPTlVI36ZcIZORxvGUFIVEOXBdGk3nukzgGqNDDE3wREuuFIFMaSKgT0kFxhHoSRUGKJ2I4bnR9JpVRagrnQxyFT7SAHvs71KXUA0Ps4cc5qY0ufHj0Uc6bt939rYwad/FVgYPltpNa5hLojgL9FtRt3ajeCXMbZ4o3mr2bUjScS1LphLtuu3Puq52AV4gtXP051wM5/yJ9EBwv5xSEWEYfhSWxmJyoxf0743j7ctEshPz4ao1Q3yTQya83t6nULVD/TGX+/wb1j1TpHwjz91tVL1LrH1/cMemX6YFGFKdHIdDLDlZWR3Ds5D5TAbNr7/fmgukOXSzd+XeTZ9dt5dy3kE6o68r5BMOzmXz0zAnoHLCCOpX6V6CPaFu6hSx0TzK0o2oo7wxDcVsIitvDUaqFRgwTtdhIufNahoo1IymoHU5F4ziBzveVNU9STdHaJgmPqVJ+TiVGl+qxcLETV+6P47F2L/r5Cr788wZ+/ZVA/3wZX95t4uPLZbx5MIlrK83oa0lCXroLfL32wcr2W5y0/hanlE93P4AznlTmXlThUuluJ3CMoD5mv5+mtMohA/QzrnyO6xFzX4/LlIo57XLE/M2KIZstvbwNB4Q1wzRbDg5XQlP9XrSxtGcs4RrvzKMDoc7BFEWoxzlSqTOkC6DnD6Ri9+fgYcRgpeiA7+fkd85U0XiGa4Upoc73CIi3QD3cKGutNg0yJqjHZmvPUkKdf/ePdTZA9412pEOwh1uoesuch2MIVUWopR2BKwegmwZhlKWOXi0GlOKJ5vspvZOuFadV8QQiwd6ofLR6sGvZP0HVSYfel/N/A7tut1Dh1XWko6IpkaAgSCtjCGAp9TCkFwYhhSFzfBbDUYI9MtMLYeleJq8fwkkawskqh6VdnAzYCfU4Tvi0okjkUOHlMoLILdWRoTuBnlUchsySUL43rTwM2YRWNoGVKSfC2znVBHtdPAFPI9RV3VPWmobyNm3kkYXaTkG9lFC3KPWR+QaMUQFPLlna8S4Q6rpwurRggfYqj+sL7ViZa8HybDOWtEEEH19YaMLCfCNm5uoxwQhyZFYLdrQrVDbq5eDoRGo7MvnbFDAqKMP4Qj3m11uxvEmHQLivrLXQgTRhebkZ6yttWF+2OBI5kTXt0DTbgoWZJizy8xYXWswCo0mt+FRbB9Xet2gHoQgq4wiCPQYN7bGEcyTPQQhBTLi3JhmFXqB2tUVByCnmsZiOkGAtqKDj0wXyqhgU18QSxJyLLYl0BFTnjLaUtqlv0W5FhHYTFXZNMCOjABTXhXEsxFOlp6GxN8VAvZLwr23nPG5NIdS1SxGhXk1nUZWE8vIkQp3jiVDP1UX5omBk5dPRc9wmcywn0KHHJXNcJPLc0yJoYVTpwTEe8FfEqjRKpLNR68FxbvybO8HvQWXvgyQKgEQJAN6P4N/Do7RnqSpfGIWGOyEo1AH+QbYWsPPoG2QHb942UNfaEs5dN81Z3hbMHTxOUqnLTsOeKl1K3Y4gt3Y+BivHo7BxOUHlfpYwZ+RNqLv4aHMM9YVxgDcdiFsAjUrdJ4JRRpwF6gkZoSitTMTU1Feoz+PD60V8eLlC28Tnt9fx5f0dAvueuUj6Feq/A532/gn//tRAXSpdUP9koK42AXdNSePMYCNKMqIQ7OsAOzvyjFDfc+BHQv07AvwHy+193xvIC+j7D2//HeqtBHr7VC46p/PQMZWNzolMdE9kmDLH/pl0k4KZWC3A+Eoe1Xs21Du9eSTZbEennuoNI2loYHhao80vBlPMbVnjGBXCFGFBZa6cffM4VaGAPlOGgYVqjK02Yv4SFdOtYdxWb+n3G/jw82X8/I/L+PXnC/jlg2WbuvdP5/Hw2gDmRkpQkc8fNognyH4HTp7/FsetfsJpp30mzXKKCvyE0irOR3HE3tLnRVUuJxx1oVQKnCEZT/Z5nmjBXNUvyqsr7SL4H3fYj3PuxwjzkyZFI8Db+dPzR1AhR8scCXQ3+FINexHkblTuqnxRDbtLyDk48Xu5SEUbpU7n4H0cDj6n4Bp4Hp4EsFeE8uAckHQIAfEcoIm6uPi7UhfcZVK2UrpBCe4EujN8VGVD8+RA00InJzoIJyp/Z5prGB8LdzTmGU0HwNeotj1UKlkXTfNDkFpCOFZGI4cwzKeaK25ORSmBWNHCCctJ29DN80mwt1CZt1KB6qjWuHWdWiBEcDYlo4SAKOTrcyuikE2wp6vyheFyNEEenqYKHF0sdaNDoSVxstIhhcq5KGqgg4nQkZM2QRdxC8KQKmejC2SEglahpmtFId9Ti5gyS8ORQUsv4fMIetXyZ1CN6vvn1CQQ7AkoauL/0MLIozXDLGRSB8nWfqVfKjluayhEajE8TzAvNlFNt2BO/cSlign8GTUKI0yX1M1xph5ztNlZHvnYLGE+M1uHCXV8nFZ+nrAdIdR7c+gAtfhK2/rlms24O4bKMKzXrrVhYcNi86v8DKr8WZrFQdBhEN4rdCLqwzI/3YjZKX7WdAPmZuk8ZgT1GgwOFaONDqOa0UhpdTjKa8MJ02iCPBbVzVEobwgj6KNQpYipnJEMnWqWLiwaC2LUQ7iWRqOgMtZAvbAqGiW08roY1FBpN1BxNzAKqJcCJ7Ar+Z4F1YHIKvWmE/VFcUOoAXttZyKq2ghwwr+KAkoXq7UJhkpYBfTqmjRUV6WjvCzZQD2bMM/M80c6HXxalh9Vtg/i6dRj6dSjEqnCE3neE7yp0qnQCXMfQtkrWP3LCeMQB7OCMyDKCeFxHny+F1/raywmgWOHMA+NcNkCO+Ef6cL7zgji6wL4ev8QGkWNL+eEZ6AVYX4WzhRjAruOArq9+wmLaf0JAS6gO3iegY0r5zfBbu1Cte5BIaaLqAS6mx+Vv1ac0mHIpNRd/JVXd4cv1XpovD8jCp6b+jQzTu7fGcWbF7N4p55UL5ao1Mmsd1fxy0dtW2epfPkXlf5eIJdC19FiSr9IrVva7z7El1f38PTOBuaGm1GWHY0wOhUHJzLr1B7s3v8dQf4tDhzZhsPHd+Lg0e3mto5HTuz+HeoDqkJZ4oSYKzBQbx9PQyetd0o59WyMLuZicq0Y48uFGFqgip/NRY+eN0EVTiXeMZmLDjqE5lGGj7TW8Vy0CebTDOXnStG9UI4uKp6OKaVdCHSGtRPrzVi+qouio7jzbA5P36/h7ZfL+PzrFfz8yyZ++bKKXz+s0HMt4gVV/CUqrs6GJCRE28HRcTfOWG3DsfM0211U2Ydw1u0YThLmxxyPEM66CKpFRrtNLbpaA5zhSbT24sn0Pm22rVM+XdUvAruOB610sXS3UfMWoJ8w6RPVorsRpm6RjnAnYAV1H5oX1bMaewnq6gUjqDsHW9r2OgVwQPlx8NAEeHfTQ4IOIOw8PMLPU61TYcRIsTsikIo9hKpEALSkY7xN2kK5RuXffaOdTEmlgO4moAdaMyKwhUOQPRW7AwHvSHNgpEAnE8EoItZ1C+yeptY9OieAaj0YqWUCI9UvVV5ePdVcoy5AJqKaakwKtKE7kyDPQlOvyt2ofKniq1pTaWm0DIJdfVyokiuiqaajDIgTGSpHGFWu0kpdqKX6SqQl/J5aEtDlqAT3MH4ngT06g5M2k5M30884hhRCSVBPK9BqRMGdToNhfWpxuKni0f6tquPPqool1NW8zLJqtqQ5DaVaDEWlXtetTbO152oFBYk6ElYZsI8tNpo0zLTaDxPa41M1mCSwtWJzcqr6/2bjU5VmU2ztp6oGY90jSkPloYFOo6Y1m4qZUU5TNlWsrjkUm3TPBFX59GqTsanFeozP1BhTY7FpQlvgnqPNE+bTDNkn1HnSLC7ibR5Vm97bX4TmtsytHuURhCjVepNUOkErZd3M6Lg+GsU8h3lU5wJ6Bn+7NJ5fWQZ/O52XPLXBpWLPK49EQblSM3qvaJOyqW6MsTiGFh7pLIpqQwl1X2QUeyOHir2kIYIKXSqdAG9mxNCcaKqQpNKL6SxKGF2VV0qpJ6O4kA42NxQZgnm2F1IyPZGc4UWV7YFYipUoRoyRHL8RamhHOBugU/l6SlUrHcnjV7j7hjkiKIrAjnHj67wRQ0cQHUeoS53zdTpGxlDN0wR3A3Y6gyAKmUDODTXq8g5Wn3SLQpcJ6rpAqny6oG63BXWpdV0wlWIX2JWOcfCkIPOmUtfFVqVb/AlzswCJ85pAdwng3A92hU8452k8/9+8KNMfXtsuPiS/Xj+fxtsXM3j3YoFwV4fGK/jH5zv48vF3qP+u0P+vUP89/fLJXChVGuYOntxZJ9RbUJ4TjfBAJzg5n/4N6nsOfE+A78KJM/tw/DRF6cnd5m8nz+7/HeraZWjycj1G1ysxsFSM/nkp8hwCPY9AL8DESjGm1xlq8m/atk5Q79MiIvVumczjsQC9c8U0TgKqclkPb/cT5gNLVDvLfN+FSgwuVmF4mYN5oxHL17tx7eEYHrxawIuPG3j3yyV8+ud1/PxPQv3zGn+YeXx8OY0XD0ZwbaMVIz25yCcIvD2P8Z/5AUfP/IhD57YTxPxnCPNTPEEqRzzhxNtq3GV7EIes9lvMer+pbDlOxa7nyJRyEdil5AX1/ed2GLCfcDrwexkkP8uJA8WZMJUqdot0gkeUMzypLDwJea8oB1NaKLBrP1Mpda0idQxguGdSMXIKZ0yrAY9Qax4JeD7PO8IavlFUGQbqzoQiByrBrhx6WJIXIpK9EUrVEsgJ4UNQq6xKV+GdORnUMMzWxwq2ftp5yY6RhD3sOPhkjlQucj6edD4qgVSNe3imD2KopBKKg5BURrhXUg0rT11HJacLYG0MsRme13akUZlnEPDqx6K+LJmobBHQqdZbs6DFQoXVCchRKqc0xvR3UflaFCGtUsbQVII8hZNNcE/mbSr20FSG0BmcoFm+iOK5i8yUavcxF8aiqejiqOwSBXWqTqlyrUJNygvh/Qgq+UgD9MT8MFPrruogtUHIqoo3zcvy65JQ2EC4ULErp67dmDpGKkwb4S5CXb3DtauTNgJRfn1svsFsbD2iFZuE+tgE4T1WjlE+d3SSxuPwGEE+WoK+kSL0DheaEj+loBq6qM4FdDUtq0unpaGMcK/poCMZ5hgnwLXn6+gij7NacVphuiKOyklM19KJ1GKKanxqgvfpdEZG1LSMfyfMh4cr0D/AaEDrAdqzTD8VrdAsrYqC9vCsJsyrmmJQ2ait35R2CUVeIWGcF4x0OlWlO2SpjICy1HNH1yZKI5FdEo4cRjm5ZSEoqAhDcVU4SmvDjJU1RPJ8RvN8hiGrhK/N90J6sQ/yqkL5f8VSpScS6gT6FtRLtes/nYS2qtPF0ZISOg0CPZORoDa2SM3yQHK62uW6U2ULzASx+rXEuCAs2gWBhK4v4a3ct4DrRmBqmb5XoD18KEh8KEyk4P3CnBAcRXDHUQzEcx5Q3YdHC+aehDwjWt6X6T2DGD0H8X2DOCe1m5EvFbuXyh0DCHc/qnYfwt37LFw8OSfdCHUVQDgfh62rIH7GwFzrUWz5dwfOJ0eqdEeC3Z6K3cGLc57gF9gFdbdAZ4oyD/hHUXAlMbopikUTI7YljqvHD6nUX05RrU/ijVaWvlzGl/eX8OunW4T5PYL90RbMLZUuf1Toxt4+MUB/+/IePtC08bR2Pnp8ew2zQ1TqWVEIC6B4cz5J7u3FvkM/GmUuoJ+xOohT5/YT5vt4PIBzNkd+h/rynQ4s3mLoeL0Js1fqMHOBSmK9HBOrpZikTa2VYXaTj2nB0HwBoV5AFVTEIwf/dCH6Zwh7Anx0lWGkShWpyvvnGZqucACvcmKtVPFIRbPOsPNyK9ZudhHoI3j0eh6vCPD3v17Ep39cNvaFKv0Tgf7+xTie3e3FVTqAiYE8VDI0Dw8+D2ubXThw9BvsPf4Ddp/8CXupxg9TmR8lzI85HMFJ2mn1T7c9hEPn9+HAOcvKUSl3KXgBXRUuuiiqvPoRu30mBSOoHzi/g/d3E+z7+F5K2+yjYtdm1OeojJW/diTcpYptofYAAruafAns2tNUFTAWsFuA7sL7btpBSZ0eQ89TuR+Dg+9RuPE5nmFWBuyB2jGdyiaEytYCdU+qX4Z5W1DXLisCuqug7XOeg1C5fvVyt6Vp9yUe/W2M2XNQO3OgK03kx/cKSiXUswj1/AAklAQaqKdUBBPqnPB1kVS7VF66CCbjBK5qTTYKXWBXj5eK5lRObCr2lkyU1asMMc6oQUE9uzQWGUWRSMgJ3LpQSmXOiR2Syv9FZkDPSZlOdU6wR5g0jdIxHlTrDM35eJTq9WkxWQzXs6jQCH5dTE1UE6i8MLNnq0reZAlbYE+nElWr4eyaBOQpDUPFLqi3DBKME2qDoO35qtA9VWWgPkSoj1CtD82o/QFhSxubrcEw4a5e2MOE74ggrC31tFxe1xUGGXkOKJ2TQ6BnorYtg3DLQClhXlidgsKqJBTxdkVLFp1JITroDHrV1na2HP3TpeidkIIvgZqLjc1y3hD60+rlwu+m1rkjo5wbdAYyLTLq6S9FJ6HeTKhXMhrSxhGFZRFGlZdU80gga9u3IilvwjpfeWw6wAz+9skZdIyMhpIyA5CeH07gqKqIUU0xozI6ylxGaAbqleEo4XkvreN71kagQKtA+XhGEd8j15vRkg+y6QBKqOi/At2MC0Z0ZXVqncvvwe9VXsW/V8agiPMxN98f2fl+dC6eSM30QGqGp1HqMdrcIsYRkbHOPBLAgrpWaPoJlqolV9kgVTUhKnOnQvYI5HwKYvQa6kzFzjETRyEQRxEQy/ERxzEcTzFAoEfSQlWvzvcMCLc3Sl1b0qkPuiejam9VmwnqBLorI3NnKnJ7pVkYwSuHbu107LfUy3lXQn4L6g78HrYeZ/nYKVhtgd+Zj2tfUrcgiqRIbwTHaZWsuk5Go5FQX1ltwdPH43+AuhT7Ar68u2iB+gdtMP34/yfUP2jnIyr1d6/u4yNNm2R8eX2XSn3tD0rdAY6EuuCtNMvRk7sM0M9aHzJQl523PQIHl9O/Q33zYS82HvRi80EPNu93Y+NOJ1ZvtGCJCn7xUj0WLtXSGEZuKNQsx9iSxUYWVI5YiqHZMt6uoBPgoN1gaLtRi5mLfD5fM83j1IV63m/EwtVmXLjbgxtPRnD/1RSevdeK0RW8/2UDH3/dpPH4eRkvng3jIb/DNb3HWD5qOdiiws/Dzm4XDh39O7bt/XdsO/wNth37CTtO7cJ+m4M4QpgbqKt3uszuMJU8YX2WSvz8XrNi9AShfpon84ygTtV+3P4AHxf4d2HPqR/pJH4g3H/CYesdOGq7E8fs9xD+h8wFU0cOOhelOzjwHAPpwRnuCeoqJVRO3T2cA5QAV0mjmzbTIORdVeYo1e4vyJ+Ejdch2NFcCXUPQt6LCt+Xaj8glmojlgOVCjsozg3B8R48evC+h+k7IaWu0kh7TgZr99N0NGdhzYlg42dv1LotgS+o2zGkdWZY6kGV5MPw119pEaqncFWo5Ms4OQq8EV/si5SyQGSq0qSacKciLOUELm9haK2KEil0gkz9zitbM6je0hiap6CAIM2hWs5RR0haRkk0kvN5bhh2h6W5bkGdkzjZyaRiQlLppAhxWTC/SxAnezAtLMWVgFfOXbl3R4Tw+RHp7kbBx6QHIp5Ql2nBUowWsTAiSChUw7NwQj2WSl2bbuuiqerW01Dbk492KmDTsGyqFm1Uws1DxegkwHsJ1H4CvZfKXRc2+8YJXyr1gYlys5KyR6aLw7RuAr2L1kGotw1Q/XenM0pJJtySUMqooKROtfTJyK9K5G+RgjKVDvZSrVPdd4wX0anQIYwzeuWY1cXV3klGvZMlVP9qkVtMhc65wuOAOiEO8HFt+EGV3tFdgEZFRPUpKOf/pf7khQR4QXk4jVCm5RPAeSUhyMmnIs9lZKOLkul+5qJkLCO7WAqB+PQAJGmRF52hUlm6PpHF12SXBFG9ByOf86iwMowWQQet9QaqQGI0lO2HODrepFw/gp3wr4831U4G8KqF5/iQgyni60vpHMp5u7g4mFD3ZcTgjYxsL0Jdjbg8DNTjeV6j4hwRHG6LwFBamD1hS0AS6EqHqFbcAnYruHhtreIMYMQbYA8vqnb/CEZ50VLqhDrBHk2TYg8M43tSmQvqwVLrjJgDqNi1x6h2LPII5LyjQtcqUh2l0p3cOf+2lPo5+8M4yaj9LDmgShhHPs+O4LfWhVO307DzpFgi2G14W1B3pGJ30MVTfweKK0/4R9OxpPC3LIlDO8fcxkbbb0r9Le3Dq3l8fKP0y2X88vGmUeqf3j0yK0gF9A9S5W8Ied7+8vGFMUHdqPQ3DwzUTfrl9R08u7eOhdFWVOTGIoK/ib0Dxeh5CtPTFJ1n9hDqBwj1g1TnBwn0w7B1PA4ntzO/Q/3yk0HIrjzmkXbl4QAu3e/FhTvd2LzViY2b7Vi91oqly42YJ2jnLzSY3YgmlhnGLlaZ49Rardnxf44gX75ONX6rA8s32rBwpZnWhKVrLVi92YarfO/7Lyfw9P0cXn5cwltC/OPP6/j0yzo+fFnG23cz/KH6cP1yAxap+Dtb4pGW7ABX5z04duLv2H3gz/ieUP9231/x3cHv8cOxHdipsMRqPw4qzWJNUFOhy47yscP857VRxlGbAwb4p52O46zLCRp/JCc6Alu+Tg2+TqldwA8E/DYDdfWOOeW03+TrrXSC/anUCXUXpUF0ASWE4SQHlEeEHWHO8C2QA8Ffi49OGajLnAlve7/jxvS4vc9RDqRj8Ag5Z5S6oO5Nle+nqpVoVQMwVDU1vGrIr/7NujjjanpPSKkrNLTxOIOztHOcFFYCO7+XzRbUpdRdlH+nQvKOcyHYnX8He7YHInKojvM8EVfkh1Sq9vStKpMC9e9QmN2sLooW08bT2qtU4FIfdO1Vmqf0i9S60iBUzOrrkkR4RDMaiKRSi8wiqNMsUBfcw6nepdRDqdoFdFkIJ7yAHkFVF0q4ByU6GKhHEQoRqUo9+VGxB1P9B9FZBFLlWzpRJhZFmEVaajEsqGdV6aJpPEr4PS2bgqivTTW6xqvRohbCBuoEORVyrzYBoTLvJtBl2i2pj8DvHuP4IsxVp99m1LnKO1VFo2sL6ahtF9DjUSqoaes1OpF8ORT+/7lVhC9BX9eTg1Yt2hnl60ay0DKciY6RbH6PXMI9D50jet9sdPfnEuSMbrVqt0/Ns4rQx+iit78EbZ15qGlII9B5DvS+FdEmH64mWVp+r74qAnJ2YSDSGM2kEOZJab5IEMhTdPRDfJq/scQsrSGwXHzOpKrP4ntkEcACu1IxhRXhhHq06XmfVxZvVGcSXxOripMMX76Wn1VFZV4ji0Y54V5Wy+eXByOvyBcFpf4oouXkeSGT40lKPYvOIJ3CQfuKJqS6I54WzbEXFGYNv2Ar+OtCJqNdJy8qYFONotpwqmmOX3ct0yfUv+a03alKfcIEbCpyQj2CQFcaJjSK4zjCGWE8hscxKqSFxLoigHNHuxfJtJORKmFMRQxFkFHqHoyYCXdnfqbSL6fIgTP2hwjss0YoSamf5ePnXSi6tpT6OZU6EvrKtdt5noeT+sWYC6VeiEwONL+b2kRvbrbh0YNhvNWWh6+nTR/1n99fMDn1L+9vUKHfM5UtgrjAblHmlqqXr8r9/ZtH/wL1Dy9u4ePLm3h2V1BvQWWeBeq2dEhnyLNTFKmnKFbPknVWFK62joz+1U+eYs+V338L6X/60xUq5ytPhnD1yTDBzqPA/mgAVx7Q7vfT+nDxTg8u3u7ChVtd2LxJJX+VwN5sxNx6PZYuaeFQG1auEtwE+sbtDjoEOoNbdAbX9VgL1nn74t1u3Hk+gidvp/Hy0wLeEOIfflnFFwL9889rBPosnj4bxR1+ztJiGTrb45HPgRMUcAxnz36HvQf+F3bs/zN+2P9Xy8bR+/+O745uw08nd2LHyR3YdWon9p4moE/swJ7j23CIP8BherdDhPoR/ggn9MMo7FI+jR78PD34CfuDBD/V/LmdOHB+O5+7kyp9F1X9Xqp6ekG3Y7DSogUfazhRSbgE0YIZkoVQnYdKvdObBwjo9Pz+lhy6Ui0eZmMNqgVtYh181tx3DuQg43PdQ6gk+Bx39WoPI9jpGAzUOUiDpNLjPXmbg4gD2JsD2YNKXT0oFCaqdcE5gZ2D9BxDWGtfa6p1Ap1/d1IJlnLqhLr6wiiv7p/IySDFTMBGMEyO5mRUKkYXTdOpBNMJjSy1TlUNeq06KcajUJUuxqhI6xJQUJtIoMfxedHIKCNYZWoZXEyVV6DUSADiC/wQnaOyRksKJpyqLZITXS0RpNJlgrtUe1Sm2hkoJaMVtgy31QgsgxM3yZ1RiuDujwgCKjzVj8/3RXS2SjMjkFLKz6dTyST4Mgn1XH6vkhZGFN15hLh2QCpH21A5oV5mIN81WU2lXmesa6Kaappjimq9m8eeSUKdx46RIrQPUW0T6K0DOWju096pBHpnCqpMLXcMYa5KkSgCPcb8BumlkXRqvF8Th5quDLQQ3M3DWfwO6WgcTOX3SCfQCfbRHH4f9aPJQs9APvrVNGuAar4vj1Cgkh9klDBQjLauPNQrzUXnWUqnUVAeaVrZZhcR5EXByCkmkKm0BfX0LO0Q5Euo+1jAzt8oKS3AUhvOKCcxS6t9eW618IxOMKskgkbnrRJI1bVXRqJATqk0nopTUI9FcnYY4vh6dVVMygnh8yOp5Pl/18SgtC4GxVURfK5SLV7ILfJCXqEnMrKc+F1czf6i2fn8Xtn8PoR5XIob4rQNXYLy6fYIpFr300VMf1WkMGLdqhl35bh1JcQFdMHTmmCycz9jwO4VTAUeznEUTccf44mQKF1s5XiKV66dYyqBj3N+BFGt+0sQ0QIZnQbFcP5wzgRFuMBXKUt+jhOdiDOjA2cC3oEK/Lz6O1GpK6duT7Dbcx7Zcj7ZC+CE4llC8jQ5YeNq+T6/QT3EneKLn58ayN8ujuewAOvrrXj4YMhA/cObWUJ9eQvqV/Hl3U1C+76BuiD++YOU+Us+9pwgf4J3rx8Zk3JX6uXdK+XTH+D98xtU63fw4v4m5kebqdRV/WIPRzkeitIzVOdnpM7tjsCGAtWev5ujfjd+Tw9f29+hfvXJqAH6VcL92tNR2jCu8/71x7RHQ7j2cNAclTa5Tbv1aBjX7hL0Nwn56x24cqeXz6EDuNeLy/e7qcZ7aLrdRZB34tK9LnP/9tMhKvRpvPpMoH9epEpfwnvaxy8r+EDV/vzFJO7e68cKVX9Hdwqyc+mNQxg62W3HgUP/jp92/Z/4fve/4bt9BLqU+qHvDdC3EebbCfKdBPse3t5zfDt2HfkRO4/+iF3HfyLodxLc2qvU0oLXmt5bUNdtKXVB/dD5nTh4foeBugXse3DSUVDX80/DhifdXhdU/Ahnf4ZkUuscrLoIqpYAypu7h1obSGuBkUz3XYIEdsvfv97W5hvOgWdNPbsWKmlXJS0s8iOMgzhggxK8EEAl4stB6x3hRKhTqavaxSyIOg8bH216TaWuHDsfs6ficKSjcQlzgDuh7hFFtUOl7huvvjHOCEykJTkjWP1Z0twQleND5bsF4zxO5EKqO0IksyISOQRXXq0W+aiunWqOt3Op2rKrtKlHOJ+nEslQpNIZpBRTQRcQJIV8n0I/RDEMV994pV0s+XTVrDPiiHdCYIIzAc7HeT/C5Nk9CWw3wp5Qp1IP5/cS1ENUykblKairEihEte6ZfojNC0GSWvkS6unVhBHhl1+n0swsk34R1KXQWwZKLXun0lqHKwjyKmOto+WW5wyWoFXlg6N0AiPFfI1WUWrTDS280fZ6majv1qrKFFQySiypI+C0GKoiDDlUuRkEeqrSQPwtsgn6qs40vkcOGgfS0NCfTEvi+6dRoRPmw+p3no72vkxCPI9qPc/0VmnryWL4nmPgrhWfLZ3qTknn1JROVSyoRxiYq+thdlGggbrUei6P2XkBpjVtcrqgTqVOpxenEsAkH4SrfDDJj4AW3IMNoJNzg5GSF0jQBxD0gVTtdBb8HbOL6aSL4pBREEOoh5ue5+qoGJcRwOcL7OEoqIpCcU0Uivj/5xT7IyvfEzkFBHuBBzKzBXU3ZHH8ZOT4I0UtlwVzjrnIOGeExzoSyltQD7GBZ6AqU5SnlnEOEOrKWauU0JZQklK2okoW4A3YCTJ/KvbACDcERdLZE+ohjGBDpdppIYpoI50s6lzpnXDOH86VgEiX3yptXHzPmsjAUtpIJU4InhMDHI/gvNNRA3ZVwrj6aZMMRuAUbjbKqTufgM2Wk1F07OznYKCuC6VRqTwXVOpfoW5R6jOE+jyhvkKFLqhfJ9TvEuQPzYYYZtXo+xe8/5KAF9Sl0H9X7AK/lLoF6jcJ9dt4+WATi+NtqCmMRzR/B3ev87B34+/kdIKOiUzi0cZZFT2nYOdKjgjq/va/Q/3ig0FcfiiVLqiP4cbTcdx8MkawjxDmfIxQvymgPx/H/eeTeED43ns2jjt0Brf5mrt8zb3nY4Q9wU+Ff/OJnk9H8Lgf1x714dbTQdx7MYrHbyap0Bep0Jfw5tMSXr/n7bfzePNuHi9fTuPBvUFcutSKQYayhRVBCI6Sd91t2uruOUio7/7v+GHPv+F7KvVvD36DbVTjuxiK7KTtOLMLu6nS953ZjX1S7QT6j3zOT4f+jj0nt+GozT6cdTlKOJ+GLb22oH7G+ah5/ND53QT6LprAboH7YSuqdYZp51QKSahb05vLbOndHVQyFShIWxPW1qbfugXWlouigrkF9nyudkGiCeBfd1LS3xypXOx8ONh8GR4GWdEJcFDqolIClTqh7h+r1aQEswG71LoDHYCl+sWen23Pz7YLIORpDrpAGiKo09GE2cFZO6JzMnlE2ZsWAuoNI7AGEKxBSVTtad6I4USMy2XITkgkUxGmlWqRDyc74Z1Trc02tBxf4IwzoNfjqhdXy2Bt9KGe8MkET2IBQ/5CfzoI7cMqZc5JZ2rWCWilXfh55rO36vJVFSO4Kw0TlKTHnHjbyTgbVQDpAnEEQWXKOgn0ID2mGvesAMSpt0hZNFKpIjOo1PPqkqnUM81m2w39RWjsLzZVMDVdBcYa+0rRPGhR7s0EvjbkbuJzmga0cXYhn1+A+t4c1HZn0rRilNaTgdquNFQT6uVNsSisFtBV+heMTII1rZi/QaFq57XqNQZVHen8jBzU96WhrieJKj+JjiONQM9kBJCJFqr+Vr5ve2822tVfh8q+qSMNzZ0ZaO3i/U5GBm3pqGvhZ6r2ng7U0pucsMz3M8cc/ua5/L1zCPgsnjP1HE9O90ailtLzN4pO5m/GMaNa8NA4RjrqishoR4COzwxAAn+7RPUnJ9zTC+i8i6jeixj1FPK3zI0wS/pjFB0laQMIwlnVNHmqplEuX7sVWaCekeuFTFpOniediwfSc7yRlh2AVD5fDiaWTllQD+d4C+W4C1KFF8WNr9ZocLxqB3/tKORCYWKAzkjT3uOcgbrJZfNo6875snUhVZtW+IZwjBDqgrt/mCpdXAzcg5Vjj3S17FTEse9O8yTIVUWjLeu0XZ0WJH1dVWrLqPw8gS6lrvJG1ad/hbpq0wV2ORQbQlJRg63Jq5+Do4/KGh3hFaqVsD78XYORW0al3luACxc68PjBKN6+VJ36PD6+XibMLxHqN2kqZ7R0ZpRKF8zfvVZO3QJ4qfbPH57/dqFUUH/37CZePrqCVw8v4uGNBSr1FtQVJyKBDs3dm3Oe38mKMP8KdMFcJtg70/n8C9RXrndj7WYvVfUgrqiE8BGB/niMR6p23r96X2p9xIBeMBfUHzHkeLxlj14S9AT+bUL91qNBqvnhfzEB//HrKTx7O4sX7xbwijB//WERL98u4OWrWTx7No37dwZxYa0R4+MlZllydJoLT/ohnLT9CYdPfYs9h/+KHUq/HPorth/5Fj8c+Q47Tm3HXut92GOzH7vP78HeswS6oE5lLoW+6/gPBPoPBtgn7A/gvPsxgpQ/AtWC1LqU+hH1VT+3y+xlauDO2wfOUq3z9nE7C9StONDOuZ2iard0b3TQEuQAiwnU7lrluZV+EbAFepl6wOj+18eUrvEgdN05yOUU7KlcHPzkCGzhE+Vs1LmUuhp/CepfzY9hpWrV5US0J6o9VY8j31NHc5uP68KtK52Js1abypkEnDFHSxRA1cMoIECrTRMstfCqHY/hRI/LFdQFqd93YTJ14VuQz2UInlsTzdvaCzUEKSVUclSMqaWBSCZsEggeA3aq/tgclS4SMFLhaQybCXW1Bpap2VhgogXygYlUUwkEfaKjKYEMTXPla6jyf1uJ6m1R6YSVXqtVqto4JJZASiyJQJLUcrkWUyWiiOq2sj3XQFytD3Ss7sznsZBqvZTwpkIn2JsGyni/mPAtohWaC5y1VMvq8lilbo8dqXwdwUrT7fK2JBQ3RJsyv+yyYGTwf00vpuol0JN1EZLfIb8mnvDPoEPJItBTUdeVZKy5Nw3tWnZP5d+sToe0VjoOHQV0rfBspDNo4mc3aIVqS6ppsKVFPkVyrHSWabk+xtLzfKnY/QhhKWVtHuFDiHohidFOAn+vr1DXIp+wOC/TLCtMS/MJ6Rhdj9Cyfap2NdpSrj2DQM9UR0X+HyqDTMoKRLxW/Oo359gIV1dEpXXoDFJydVFQF2sjzKpRbTenC6KZ2YR6rjcBT/jz/VMyg/h96EDMRVtGYRxnYTFOBK+Dgbq3hA/HqzZ01o5Crowu1dbapBMJTlWd6GhuU3Tp4qUFttZ0BhQ7oc5GtfvzGBjJ6C6G0SxBFxDlBl8KHq8wdVJ0pGK3lEaq7l2rQVULr7YBFrBTzBHiWnykDo1qD2BpEaCLt/xcwvG8wzGctRP4lVM/y9fRKfiq8syJ7815GcOIKI0RE6HeQahfvNiFJw/H8IZQf/tiHh9eruLz2yv4+Z02m36Cnz8+N0r8y8dXBuSCukyKXVBX+uXxg2u4e3MDj+9fxpM7m3j+4KLJp9+5PI2JvhoUpYcinFG6sxwfQX7O/pj5nrotmH9tGezmq92b7H6H+uRqI2bWm7BwsR0r17qxcasPF+4MGLt4m8db/cYuU0nfeDhkFPr95xOE+RShTiPk71Ot33xAlU6TYhfM7zyjin82ZpzAE4YozxiiPHkxi6cv5/Di9QJe8Pj08TTu3hrGxkozRhiK1tbGIImKzz3sDI477KDq/ht2HfkzdhykHeLtY98aWGtv0R2nCXWVI9ofxH7bA9hrtRd7CHbtaLSPfztqswfHbPfguP0+nHQ8gLOuR2DtydBFi4u2cuqC+v4zO36zfad3YO8pHX9P2ZzRBRbHYyYfL5WvenELlJVrV3WL4KxUilrtCt42xtwYdnqo1IqhoUxQt4BduXkO6q39UL9CXQAX0GUC/B9Nf1e6R9vlCdj2gWdgF8jPN7dVI68VrVTx/Ls27NBmHWoFrA08PPhdtCJVC5m0QlXvF5xoWcYfmeFDMFN9F0mFhyGpMMTY13RMNkPwnGot/NECIE5gQd0Y1VmRH+LzqezyfEwa5/8KdalywTxYC6u24K4WAhbIS6m7GlUfoYusDN/VsleLsLTwSlDXgiU1B4vM9EN0XhASCHRBXZZars22E1DYqO3xsgnivN+sulOAJ7x7SwzYG/vLzG2BXsCv6sxFdRetOxeVhHJFW+qWqbVvEspaElHcyEilNhI5FYRZMdUonZbZri8/1Fh6SZTZTLu8NY3vq/a/KahuT0RNWyKBnYYWQrylMxMNrQQ43/tfgL4F9YZ2qnv+vbopGepVr/4qupCZVRhAmAvoPlTqtEIfQpgQzfehUvdFBn/n1Ex1MvQyy+kjGd2Fx/M3J9SDqdSD4wlogj0iRe0Z6GzTCG4CPjFbqRg68Hyex1w/0zY5jpFVLM9VZDIjqzhnBMe6ULF7Urn70hmoJlutdelA6QwysgORmuGNdI6ZLAqCTDqFtKwQJOr9dbE2xde0B4hIIHhj6bAJdT9FjAS6h6JUKnVnQt2ZClopTCdfa1MfLpir+kRw1+Y0qkpx9qUYUj17AOcPFbtq2QPCXY1iD4xyp7NQf3MB3cmYZXNoF7ORtKCuRU1a5CSoq12Ao+atD4UYowDBXP1fvpqtUj8EuYAus1Kumt9F6RgnwlJKXekXKfWYdCn12D9AfcIA/d3LJUJ9HZ/VQ/3dffyDQP+Z4P7wRhdJBfFXRq1/eKsLps/x9tUjPLp/DbeurRuoP7p7EY8J9Sd31/Ds3hruXJnBRH81SrLCEBHsAFfCW6rcypHs4nf9qtQtLQ4oLrfAvoX0P/1JCyfGFuswsUK4b6jdaIfZeUimVZ8rV3m80oGNG924fLcP1+714wbt1oNB3Hs0goePR3Hv8Yi5f0vQ5+17hPn9F+N4SKA/fjlDqM/j6asFPHw6g0e0J89m8ZA/yI1rA1hbbsEIQ+Gasggkp7jCM+wcTrkdIKC/x/ajf8FPB/8d2/b/O3Yd/jt2H6dCJ9h3Hv+eSv1H7Dq/k1Dfj4MOh7CPgN5FIGsnI60UPeV0yFzsPOm4j7f3mc0yzrkdNYpdQP+aU7eo810G5HtObt9S+dsI+V2EPl9PsB+3PYQTdgfNggUnKnVH37NU+8f5XgznCHb1ehHYpdyl0J04gC0bWPMHp2Jw0iCWcgi2JcQtF1udVOZFuKvm3SuSAzPaBYHKqSd6wT/O0ktdvVxkKp00fV8IcPVpdwyS8aTqNk0Xa+38CHPTM/4oHRcdEL+T0jxyGl7hVC80LzoXpXPUCljNlKIyfBFPRaaOjmonIKWuDbEtKj3W9F3JKA9BermALpAz9C/2o9EZFHgjNteDQOeRoImk2jYtA1It8FZzsQBOcCl0i0q3qG4L2DnxaYJ/eIby74wgeNtS/qhyR0/TqfLrrk6x+cG/qfTksiikV2p1aaKBellLFoGcYxS75UiwdxDsncVUzlTn3cUG6HpcfeXLWrTJBh1BZ47pHVPakmwqf0qbk0wVULGW4tdKpYcjs5QOrJCAEwSVrlJ/HsExX71p4lHSSIVtykCTeExAZVM8VXeS6Xfe0JKGWv69rpm3Cfb61mRCXP3OUwzQ1SlRz61s4Osa4o1pBahy6JkFSr3Q+NkZ/J1Tle7I9UJ2Hh/jd0nL4nfibxmttQ2xPJexqggh1GM94U8VG0zFHqqeK0kWC09WPtgXsSqDzPIm0N2oOp1oznzMlX9zQUi8AwIJ4pA4V0QmCfh+SKXCzy7geMin5VLpU/VnZlosIzuMziWMMA9AlOnzQpHA8RumstxoquooiogINcYinBWxUqm7GLDr2pQVAc5Ik2pd6c2zFEzaSlIqXWB34t9ctLmFvxYUUe1/VeyhArcbFbkL1b8T3Pm4O6HnHqprTxRPoVToAnoQI1fOL3VstPeiKve0rCR1VDkwP0uVMHaEt6pHVA5o68Q5TGBaOxwnNPl3wv5rSaOj2vKqVj3KE9FpumgdY0oaNzeVfhk3m+B/eL1iujR+eXsDv7x9YDaS/vnDK7MRhiBuSblYFPvrFw/5uhu4c/MC7t26iEf3LuPW1RVcXZ/G4mQH1hd6sTzdid6WApQS6lH837wIbCcPKzogOj/nUzQdOeddKOrcyAQPcsf7D1BXl8RJ2UoTplabMb3ejNnNVsxfbCPg22mtmLvQhJXLrbhwswuXzAXSdly60YHrqmihOr9LmN8W0B9RxT+lin8xTZDP0qjGXxPorxeNPSLMHzyZwf2HU7h2bRArS80YHSxGU20CchSyh5zlyaXyttmO7ae/pSL/O7Yf+Rt2EOh7T/yIPSeo0o98Q9h/i58I+G0E+z6q9YNU63vO78a2Y/w7bf/ZnVtdGQ/ilLM2lT5oAGzjpXpxS/WLoH6SzsBysXQvwb7HqHTl4Hef2E7I7+Lj+wnzwzh83pKmOcnP0XZ3snMuDNXoIBz8zhCgHJA+p6jglVvnoKR6F1DNtneBqpzhABPEqd5Nr5YwB7gQturl4kHQCuhKswQnedN8DNSVC/elejKbZKgtQTidg3q1h/AEhsqoJoL1GVTtBLqV1zE6rcPGeX39X/XdXOlIvKhgpGYEdH8qHVXYKGetFZ5KxaiJWAIVXGKBZeckS95cF0MJMJNHDyDICRJCRgpdcJdKj8lx5+t4m0pdi4vMxVCCWZt8BFGRC+r+NDko3daFz69qXVDXc9UzxlzIVd061bvJv6t6IpVgp9ORUo/MDkA0wR7P7yaop1Uoz5+A/PoUFGthEMGuDpSltLKWbFS0UrW3F6Kmswi1BLvUu4F+e/YW1LOo0jOhzTZKpMzVq73JYsWqeKmzQD2DjiyZajku2wexWsiltJWaThF2mVRsBbV0BA1U942JtASUqZuhWtRSedc0JKO6jsfGZMuGFs1U8nQaAntDm1R6Cp+XgPI6Nd+KMyalrhz6V6in87NT8zyRmOmCxAxXQtTDkn6hA43jbxjJ3zWU6jo03h3a5T6ccA3UhcQEwdzPAD3UgJ0OV2DneYmlA41Od0BUii2iUx0Rx/dVujMk3h4BMbZU+44IS3BFOCOAGKrvxAwpcgI9JwKZOXR02eFIy9Du/xQA2RGII9TDlfZhBBjO72GBuguVOqNCRYcEu7fSjtqlX2lLiiJ7qnFbQtaWyllpTW0laXYdI0xt3KXatcyf6t7fFt5U6d4hVMuBVOwhHL8R7gbs3qGuhLcjlTQFEp8n4WQ2i6fz0N7CMt3XfsO2nK92fF/TzMvphFHndspN2xPgNDsCXVDXIp7TNodgRegrcrAlLG0JUyd/ztEIDzq/QNNjp42R3sZGOx49HMf710v49HaNQL9ImN+iUn/I288M1H/59Maoc9mXj68J+GdU9zdw+8Ym7t25hOdPbhHwV3Dt4gKuX5zD7FgbrqyN4MLSgAXq/K2DA2zg5WcLZ08rqnP+L7o4Srgr/WKUOr+jcuou3ja/Q32a6nxms83Y7IU2AlxAb6Y1YZ4wV1363EYdVi414eJNwvxWJ+Hejs3rrbzfRuXeQ4U+iNsE+sPnM3j+dhmvPqzSVvDi3RKeCeovlXqZI9Rn6ARGcflaH5ZXmjE8zDC5NhZpnNgBvvSa9jtx8AwV+kkCnbbjOI9HvsW2QwT5ke+wk8DeQdt29HvsFOTP7cZ+633YZ7XH3NbWdLtPbeNx21YLgYM4p12PPAg8gu68h3rAEMoMyc4T7EdtD+Dg+T1Gle89RdXP44GzfB8q9p3HfsIeQv4Q31vKX3bMTtvj8X2o2M0m1cr/mfwgFYH6TXDQunLwulKxS1U7EcBqj+scyucI9jy6RTnSnOAaQYWhWneqdO8YApcWEO8BP6ouH04If05WVcR4RdrDV6FsDJVIhI3pNaMFT9okwyuKKiKMaoJgV794tRXW9zvnxhBNYae/cv6cFJFUN4S5zD/GUjYZmEC4JxCmpn7czZQYanVobI4f4vICCG2BnlagkkKZKl0CCfQgJNDiCPKoLKpFAk/b18lBKC8uGIfyGCSgEzpf/wdVBMk5KbcfqPw+lbxUufrEaEcobQIiU87962pUtfPVLlExuQzxVT5ZSEdTGmVKGrNrkpFTm0pLQ05dGvLrMgn5TBQ2ZaOoJZewzkNpWx7K2nKpyHNQ2pppFiuVUJUXUR2rP3tRIwGuJfMNUbRIY/m12g4wiEBnVJLvSXVOuGVpcZR+I0/+n9pcO8hsqp1dGWfq9wsJ96I6Ogct86+LQ2ldvAG8NrCoJLir6DhUIlnTSsjTKuk8ytRCt1q76/NzCfP8slBkFTEyyPFCQoYbErX8Xqs9GQklZLkhLs0V8QRyIs9RAqEew984kucwIpGw0X6e6f6ISFaLWEsVkZR6aKLSMR4IpPoOirdUGEWmOtPsEJFiQ7PjbUI8kUCPtqLKtybcnegkOCYYARjFnsZznhlqSh9TtAEGbyekBdOxBJve6XFpASanL6BH0BHI1HkxKIaChONbFSrmgiYVtMmlexOUJn8uOw9r93MUWJyPSi+4/V5pptSHW4ADlb4L1bcj1TuVO5W5P+HqH+lheWzr/aTw7Tjeld6RoJKYsfPWNTDOd3cZbxOCWliki6HKods6nYIVgX7Ojnywp0OhSj9nx/lje9hUmVhTAdt6WvN9bOEYoCiXY4BQzyuPNVs8Lq404v79EUJd29itWFaSfiTUPzw0y/8/aou69y/596f48EYtAZ7i/dtHeHj/ClX6Jp49uUnVfsdA/ebVZdy9sYqlmT7cuDiFK+vDGOgoRlleBAIZ8buorFrfXekiOiYHRhxKJTnxf3emufC30XEL6X/609zlTsxf6cLCVdq1DixeacPiZUFdC43qaXWY36imUq8nzFtw+Q7BfrsNGzep3G+34+qDHtx8PIy7j5VqWSDI1/D64xpevl/GszcLePJyFo91MfTxBO49Gsfl6z2YWahG70AuaupikMoB7B9Ab2n3E06e/Qb7Tn2DXae+J5x/xK6TP2Ln8R+pzL/HT4epzI98T6j/xPv824lt2Cd1fWY3n78de86o1twCYG18ccBqF44L6jyxZwn2E1TuJx2pZF0FeD5G8KmD42GbA9hHmO86tg27j/N9Tu4wQN9+9AeTytmv97Mm8G124Yj9fjoKlUZqoDD04aB09LGx9I1QXayWKFN9u5gLmQyL1OgrggM0nAM5iCdGtevqFxPtaMyDA1+bSPtQ3cj8OQGl2n0IfTX0Ut91U8dOoAu+/nGcJAS8UfE0tSlwD+ego4JXAzL9b1/7wtsyjHWQelF4GuZMh+BKJ6ALr5Y8vZyGfywnM8NuU1qY4oqINKo4glpQTygMQWxekEl/xPEYlxdsMW3koR2acoNMuWEoFbogrhx9WDLDfuXQlW4h1AOl0FU3rw6XBLtPlL6/8vuO5uKtQKPnBRPwPjF0Xvw+IakET6Zy6T5U6t50Gsrdy6mE8KjdosKglaUZ1UnIrE5GemUKMqrSkF2dhezaLOQ2ZCOv2WIFxjKoxDNQ1JRCaCeigDDPU4/22gjCXZt0C+bhKKgP5ePBjAACkF5GoBcwCslxZRTjiqgMFwJd+7C6mYhEXTXVmyZDvXAq45FXk4SCumRT219YS8WtvTs5tssa41DGz9PqzPJmdT+kMuexhJGANhxRZUnh1spRQV0ljIk5DPMJXqVEYjMtG5HodmQy79OpxNGpxKR5UZkToIR2FH/zKPWvT1HPIEGcvz3HkvqVW24z+uG5Ns3j6LzD+d6CeXiyDc0W4Sn8zRNsqdKtERhtQyDTqeqc0PGG872jCe24TJ53wjw2I4T3g/l5AfwO/ojP4DGV0ZSu0fAzv4JdUFf3RZ9QrfZUVQrPfzCFjJ8dIawl+QQ6Faad1KenDYFsy+jXmiKJypowd/S351yyh6PSDlTijr42Rjk7U7H6hHGsUKlr7YajLoRS9TtQUNmrAd9WMz0bpSEp4s65aXtKLSw6w/mq1aKEvRudhjujBdezBDk5YMsoQUa4C+hnqNbPSrXz77ZeNnw/B0bDaqznwf8/GIWMENt6crGw2kCoD+P9m3kq8WV8ereJnz8R6p8e4tP7x3ycYH9DlU6of3r7nGB/hA9U8U8eXcWDe5fw7s19vHt9Hw/vXsLVi/PYWBrDxFALVmZ7sb7Yg0FGmMUUD8G6LqbVuHJcnNf2NF34VUrJ2Nf7/PsW0v/0p6XrvVi+0YeVGz20TixfbcfSlRYsXW4ytnylgSq9DutXpdRbDdAvyu504PK9blx/QpX+fJwqnfAm1J+8WuBxnkZl/mIGD55N4e6jMdy8O4TLN3oxt1yHjl5OsnIqr1SGZyHH4ei6C1Y23+O01Q84fO4nQnkbYW1R3HvP7DAKfMfxnwh1pV+0pJ+KXKWLJge+zQBez9F+o1r6r40vjjrsxwmXQzhDlX7C9RCBvA+HbffhmKNSMke2+qiruddR0x9GKZedW/l0QV3vaZwEFf9ea7Uj2I3DhPoJvvYsPaaphuFAs+cgdfCRWqfX9NdFUvU4t/Q9dwqjF42kF43gAA7mwFPahFD3iCHQCTZPKXROOl9OAllgopdR6ipnDNTE0N8IwkCViSVR4VJZa79TH73WtCegAwmxopKg0/Ch2vE4acCujpTa5MOW30m17Y4M4dw4sbx0MYnheQAnnl+ck3ESArpgFcpoSXuN6qhqlOgclSlKjfOYE4Aowj0qW0eCPi/EHMMzA0yqRakcwTyEoFHXySBB3Shwgl3NxXRtgICXUvfm/yPlLsD78f/S41LvZocnqUSTdlE/GYuZ/VxzCZa8QB4ZJdChSK2nVcQjvSKRUE8m3NMN0HPqCHZZQwZymjKQ10T13pRucu/5jYlU8gS6Uiu1kYSwgB5NiyLQtdtSKHKqqdAr/JFS4oPEAg8qcjcCnIqVUA9Pt7Q4CKPTiaIz0y5VaaUxyKpMQC6hrn71+VTmeTWxvM/35PuXagtA7dpUF2mqaUoaqM6V3qnh51da+rII6NrsorgqCrklIUjJZeQjiPOzoulko1QimuBI0DryMZ4bjgOlR0KVIuFvrcqVcFUL8Zxa2kxYoB6oxWyCu35//sY6hvK7hyU787k2dAAWpR7FORiR4kiFbo+gWDu+Rrct/Yh03SU8mdBOVZvlIFqwsUjVtQvqjA6ik3meBHJ+VhiddDijh1De/g3qIYwqQ6TUneBGWFsujp6HDRW6TGrY3tuOR63w1DwSzO3NY3Ze1hQrHNuq06Y5adVpEOcO30srQiWiXKjWHSlg7LxOUuEreqbqVnTufozzU/flQM7iLNW3YG3ryvdyp+hyPQcrR84Xk3IhC6wP45T1IZwW1J04vwl1G09bvqcDnQznG52JfoN8OvH23lysbDTj4cMRwvl3qH/+dINgfwDT8+X9c3yhUhfYBfWPKl98+xAPH1zG/bsX8Pb1PXx8/wgvqNivX17CzFgXBrpqMD3SgtX5Loz3l6NcbTjUTiSAEb6qhnwoFBmR2Ov/osOypTBVuaadHBejkS2k/+lPKwT66q1+rN/so/ruwfqNLqxea8f69TZs3mjHxVttuHyrA1dud+LqnW5cuUsjzK/d78WNhwO4+XQUd001jCA+h4fPZnDvyRTuP1FVzARuPxzFlVt9WLvUhsn5Knq5TBSUcYAk2sEn6LipRT9r8wNOn/sOJ8//iANnviesZT9gzymp8Z2momXXyW1Gpe+imj5sfQDqwKiFRVLT+86qha4ad+3DCQeCnP/waTd6Xm1ALagT7ocJ9YO2ewl3y8YYp2jH7A+aDo56rZyC3u+AyiJPWdIxgvpBOoIDfN1BOzoLOQSj9E/hHD2kNcMgbXvnSAXhSKC7qg+zUipU10q5uETwZMQQvFFS61Zm9yRPgkwmqFsWC6n7o1r5CmpU0HEELqFu0i9U8r9BPVEpCwv8TBMxnmwBXVGBShp10dXBn8qH6uUrzKXWdd9RgyJUMHWmQ1COW6pdm3bYELqcxFRwWsYvqPpxUqvkUCWJkZm+BLtAHoAIWjghH0GVKqDrGJbhh3CT9/aF6t+VL1fFi7bW0x6r2hhb9jWqUNpI311H7dT0R9Njep7y7Vq49NWk2KXWBXZtzv21sVcGoZ5RTrBXJiGrhkq9NoOWiUzezqhNQWZ9CrLrU5HDY15dEnKooHOqo6nEI6iulWIJQ67q0KvD+FgIHwtGZkUg0sr8kVjkzajAA3E5Ajihnk6AqpaeUFVq6LedpUqjTYMxXbS1fIZloVaWFizVMBIg0IubZNGEuwXqhXQo+fz83LJg5JRYFhgJ5qpP14KjpGz+v/ycKAI4VmkWOrZwOVyek1Cact5B/L1UrRLB39pAnYpailwrk2V+HE++HE86+nGcqRWFJfXlgmCe7+B4QZ0qPdnBRAFRKc4IT3TkOCOAOS7Uj0jrBkISlZ+nCk9i5JTqx+9iAXsklboWKwnqMSm6SEr4c+x+LYtUjj+Q38MnjOebc0INu1wDpL45Twh1LeqxqHWVMhLwHlawooI+T9Dqtr03YUqoO/rSTL7czgBdKl9Hmb03FTejY5m1rpHpGpcro2jtbqYInfeVIpVK18KmE1Thx6wO4owdVbwDoe14CmftT+AkQX7c6gBOWHNuE+5nHI7x+adhze9jHA2/hz2/h3sIf6MUf2QxOmvpzsbqpqA+TDjPUZUvEtjrhPk1fPlwFx+3oG4ulG6pdUH93ZsHuHfnAm7dWMWLZzeNcleXxod3LuHS2hTmJrqwuTiIK2tDmB6qRk1xJKIj7OFBmLtyLqtXvEwrcx08LDC39Knh7+Dxh4ZeK1TPa7co+QneDR43bnZjk3aRAL96rxfXH/RZShUf9tMI8UeDuPl4ELceD5vFR7cFdcL7/vNp3Hs6jTuPJnDrwRhtFDcZnlxkBDC/1ojBqVJUt2hpsj/C43RV+ygcPffD2mkXPaTa6X6HQ7TdJ7/B9mPfYMcJ3j79k1HquwlcpVh2n6IaP7eXUD6GY3aHLdAlkI/aHcRxXfR0OGiAfdb9OM56Hsc5L3pnHk+4HMQhO4L5D1DXlnZq1at+63qfnSfpMKj8dcH0wNm95kLpgXN7cIjQP0TlL5V+3Jmvo3fU5tTqCSMV4OBrzUGngacVpmr09a9QdyfUXSOtTRrGlRPGM5ZQpkpW+kUbcHw113BBTRcKBXXXLaBrUnIyEvDBnDBSwYKlAOgaKpCfownqSvkwOiC8BXHts2pJv9C7m1419qbqxj2MUUK44MrPUyoo5DRBb80Jb0/VzIlPs0Cdn6dQPcPHKHVtuBFGcIfyfmg6j7SQNB8ESaGrVzpNpYsCutkwm1BQxY5g/bWTpS70ynRboP8Kfgvw/xXqchDKpwvoZqEUVbolBRNK6EYZqCsFk8YJlkawZ1ZRrVelmFRMWmUiUqvikVZN4FcnIKNGvWJiCV86gnI6BPWWL9OFzmAeLZZeGsjHqdJpqsHXBeG4XE9EZ8mxKZdOFZpOBUqg67tp43B1jhTU1bogm1DPqU2kc5GziaCFIpsOo6Dekq8vqFePnQgCPQJ5dCY5/Ezt9aocuhYYZRYEGKBn5AcgUQ3YUjwITYX73ojl766+OKGJzoQlYUsL4fgJ5m8VQgWuapWAaBd4UhXrYqQbx4MuFroGWsFDqzlD6bzV9IrRkc6xFnyFJimP7kClrzSPql/4PyZL0SvNYMMxxwiOUZZSZ+pJpPYNFrDTqacEEPaWFay6kPpVqYdy7Oq7hFKthxilzvGrsRasmnF7ywVNwljpSlWVCOwmdeljaxT6eUL0rLNy65ZctgMfd/JT+a8DXAIdDNCt3c6Y8kdB+rzrCQL7FJ+rFakncEpizpHmdIhKm3B2IuCdT8DKhfCmSj9OYB85fwDHz1PQ2VDwEe46Hj1HNpyhIDy3j3An2O2Pmted5+vkaGwYLSgl5Bnugmg6tfyqBLT352FlvQn3HgzizasZQn2BUF/D5/dXCXJtZffApF8Ec9m7V4/M6lJB/BGV+t3bG3j14jaf88AodaVgnty7hBuX5kyHxntXZzE1WIWaoihE8By6E+LaEFtgd+P8Ftgd9L/TaQnmgrrgvoX0P/1p9Xo3VXovNlWPfrsPF2714BIV+5U7VOL3B8yiotsPtqpblDt/QojT7jwZo2ll6TjhTkVOu/VoHDcI86t3h6jsB7B5vQezqw3oGys0NbyJ2brIwRDC+yCsCPNzzrt4Inbxx9yGA6cJcTXtOvU9dspO60LoDpp6u2zHT8d+4OPbccjmgNkM4zBBfsB6HyF9yKjn0wy3TtJTn6SHPq18GoEuk1JXbv03qDvQK/M5p6jmbfgjCc5qzbtd9e/HfjT9Y+Q4TIdHqX9C/bA6OvJ1gvoZdw4UvkbdG+34Q6s8S1fedVSli7u2v9tKvzhTnbtTDbsS6M7h56nYrQl1Qo6Ty0P5cE402Vel/hXqqlnXalLVlkuxKw2jhUOq4Q6iEvLhRHOnClJ1jVIvgrkArm34dL3ASrk2tTol0N1CVULJ7xdAyAec4e3z5mKrc7DKIU8S7Gf5na0IVk56TmoB3VJfznCecAlO80IIAatjIB8LoGP5an4M0b+WXfoSAAK5BdAWx6HbX02OTukiT/6/eq6pjOHrVBnz9bV6TE5C2/Gp8kUORSkXQV2mvHqyVnWWRBjFriZfKdrJviyOwE5Aalk8kstikUzop1TEIpXATa2MJWSj6QSizKIqtTpILw0xYE8vDUYa1XIq4ZpaQpVO0CYXaTNwPwKdEQPVeVgaFajSFrp2oJJMOjNFKWaFK6Gepo6Val1QQydSxc8oD6fRaVSGIpeqPLdGkQAhXhmEnAoq8/JAC9D5ednFgaYuPauAxwI6mDw6riyCkhGPRYV7EqRKrSitQqWolEsiv5POER2mPwWELkSqhE9VHvbeVHB/OKqE0EObtCgNYlpRqLJIqRWaWjfoonQS35ORQLgWi/F9BXRFh7p246M0GQWHwB6SoIVNuvjqbTaPVvO5CKp4KXTBXP1XpM6DlDqM4jkNo0AI5/jVtZxgS5WKcuK6AOrgbQG7Wts6+9tzHtnA2uM8wa7V25pXjDi3TKkXmY3bWbKCIFZjPgdC2fGYAbzSMuq0eMaRYs7h8G9tAM7yOWepus9pUZEDFbkdOUCIn7A5jpO2dAJ2J6nejxLmBxiZ78G+kxRwZ9QIkPPchkzh55x1VopV85tzI8YTSflRqGjORO9oCZYpVO/eGzBQ//h2kdDewJf313j7Jt69vkOQP8C7l0/w/tUTHh+aDTM+UcG/eHYDTx9f5evu4j3h/+rZbVPWeO/mOq5sTOHu1QXcuDCJyYFq1JfGIUGVcZzfXmSMOlC6ajGVLvy6qF3AMVg2/yDYGZFsIZ1K/VoX1qimBfSLd2i3e3GRUL9EuKvHy837g7jO4427VOpU3kqn3JE9tsBcIP8K8+v3R+gMBg3Mly+2YWq5Dj2jhWZX8iwqoIDo8xxsDIEI8xN2O3DSQas9d+Gw9XZCVED9kcdt2HtuG/ac34F9VrsM1AX0bw/+3Rz3SZ0TwlLQAvpJpUO86FWVU/ZmGLYFcysfenPeF9RPujL0cjpo0icCs4B+1lN13WeN6pZaV4rH9ImxPoCj6sduxc+g0xDU/5+UujXB+RXqLoGEpFryqkSR4ZJSI07Kn1Ope8ZQHUfbUpkTaPEEGieSDyePATsnj6D+Val7RChf7sIQ2Pm3RUuCu1HtmjRUQYFURb6cUIK6Ui4Cu2rgZVLpArrgbi6SEuoCuhYlaUGStfcx3j5lKmZUFimgy9zCzhG4/K5U0VLWv8GYEPAjAAKSGU5z0vsTKOrV7i+Y08zt/weoC9yC+FeQf31MK16VMtLjv30GTa8T3FXPrrLHMIJT9nXxkfLqUu1KwSQVhRLk4QR6OG/rGEHFrjQI4UoVlUL1rj4xSXwsuTwaKTTtnJRaSkdQHGraG6QR7Bll2pg7CElUyYm6MCyVTLhqlW0UP8tSM09nSgvm/6/+9IpMguV0VAaqhUj8HC2ESqUDSWMkkEqVLqhbumAGG7DnVBPuNTwS7IK6Mf49i85EUWtGvnYw8keqlvJrlS//Z6N8ea6VzghRSs6kVOy30i5S6M4Gov5KsXDseHLcOfmrXJAqTuWzPGothW6rtE8KXgviPPm7m4vVND85cf72uggvhS6gh/D8Bul88nz4KkW2BXV9/le1Lrj7c0zqMVXISKGr0kUORt9HuXR/rbswqzvpqCPd4Em1bQG6BeaWnPr/t60z/Y6zuvI1/1d/uCt9s/oSwKNGS9asklSlUmmWLNuabRlsgzHgAZN0bsjEDaGZEjMYQnybeMR4ki1Zngc8YEOysvr77uc5rwo73f1hr7fmeqvec57z2/vss4855IZaGqOhgNoG0JoAbzO80ps9XodqrkeZ+/paAF3ZRB/GqvHUrRljvNxjDfdrMWG+zvLb9GFDK4ZUagF6TSseezPvb3xsaxuB+no8dWD+XC0Cbv3KqGhU0T/HcUV6jyGhdgafvolu2snmOPDrHfHuwb1xRKUOG42p/+3R0fj796fi738F6g8vJKg/un/tB6V+79ZSKtr14O6lBPSb18/EjWtnuX0+7t5aiCuLp+LEl5/EkS8+iBOHP4zjh9+Lg7/fH3t2DMUkDBh2XmIQcdhDv7Z+VTuitZXf37YmLaAq16hfRvpTT3155q04eu7tFHI5vfBeUulfo95PA+bzqHcnOOcXP4gLlz6MhcsfAXbDKh9hHl1Jegj7NE6rzC++H0fP/j6+WA63/Pb9nbH/V7jKe91RPhf50UrcmediXdczUZN7Bqj/JNa48QUAX2GlxIan45n1P46n1/0ongbuQl37cfWP4n+t+af435U/SlAX6Gv5UTUAVjg3mIs6UI/humGNfUAMkK3vw/VSraPcVfEq9OouY+3Z+yoZ0Q3BVKr8GSjW4AVU4n5VYWtoOELdgWNNWzYg+P7aFNqpjvWmRjrrTgfqMv+cjpW3DgVw7jTNcJTHcWV7gHdpGpuhA+LuJjhuzfM4/wedLEt5bEbZu8yfQQGF072xHWC7KhUgmvJIZynyuSnWjmtbolMVzHVPYReNz8FU7Cp04a5yd/u7HK74k1A3p9389g73U8WynHdc9mUT+NaOydOhiwLXiUxUuVvklUGuuVdrKhpmLPcJxa1CF9qWLRDgglyw672UV8T6XFnNaylUw+f0m363FXAuw1MPwbDPph2mpkcDAAAauElEQVRCvhgTu/pibl+2Pd/zqG5VewZ5Qx5T8eLPgfobk2n1aXmhkpaA7kCwxxWzw7FNsHs7Qbw/pWRq08BV72AMRZ6VNmAQFXT8foGuDT2PWt0xEBO7N/A94+n7HDzm8ATm3tjIIML3APRthnJeR4H/dCR2myb5r6PxMrfLSn2H6Yuv9KLMe2LGvHN+6wzeyYRZLIByRGAC9JFpPDeudy8eYC//YZ8TZ9zWBGmakKTjd9FeuhjYs6wQxVN9gnuH6yPw5jpoB5plKxLguSY9fIZ75/YCcEMtAt1J1Qzq5mYDE9sd3zGE9+hkbEqR5PYgUFeZjwB0jw4u/bRb1Xn/xo6UW14adcVnJyo9i6WXwa66ttZLVhrAlEZrMVWFZbGtsSTQtcbueh4zKaH2B6hXNNIXUdNC1/uGSWoAeeVyTNxJz2puV1p/HGAbYqkB6qryisY1AJu+Xr862ZoG76+OVcB8Ja9d2+RCwzXLap3Pa8ug3tbHf7+5EDO7xsL01d99+Goc/eq3cWU5pv79oyMo8a+ws/HowXx8e28RmF+Nvz1AnT+4Fbeuoc6vnY8bV4H51dNx6/rZWFo4GYsXjsft6/Nx8+q5WDx7NK6i1q9fPB6LqUzAz+LlOYTNcEMMItAKCNB28/j1UIC51oxSb2fAy/N/FvqfyFP/4qQ7+v8mTpx/Oyn0ry/8W5xCvQt2ob6wdDDBfBGIXzJWzvE8j5279FGyC1c+jXmgfsyUyFNvxWeq80/3xM/f3kojdpd8U9ZQqZtqgc2qaOhZEfXFVVFXYCTNPQfI/yX+peafU0ric2ahAPMfV7tiFFUO5FXIzzU+Hf9nnQqe+y0r/0Ghry/VcER1A/AWN30eEu610dAP0HtpLEVG6bwwX52gXNXJRQfswrmywwlVXoMZl3dDjVVc0PJErGAX+BW51UmlZwOCnkDmBbjnaasb3qqY+fNzw3Sc0cZoA5Yu41etd6OIiqihnilU+izKCOWn+i2iiPPub/oE1N2AIz9qCmJ7uu1AYYkAa7+YVaNqNzRj+KWbzmOs3BCL9jiebs56Nti004mdSBWsrjptHagC6pXp2NRr+KmS16jWy1DP1HoCORD3WKKzC/MUbgHm5cec7C3wu7qfUOVlZf5f69B42zIGljDwMUH+pMJPAwLKtH+Larg3RlDpoy/0JaBvBrTG1c2Hn9rd/xjq2BZDJShtc+kT2FHL24B4KikA1DOwZyrdAaAM9TnB/spwzKLKrYEzgTcw9ZJVK0diyqye7X3ZHMGci6QA+lw2yAxzTtqGnaj53aM/QH0r37nldQaSA2Pc1xhogPrcPjNp+vEMUOP7+xA3Wj9A5/6r/bFlVymmXsiW6s/s6I9ZUwT5/ar0Ybyx0SkGFo69XP8eQNyjl8P/WKCNa24OYfil2xIStMVmvUfUnBOH2XZtNcBRbxLAJ7BzjZNqz8Ixlo/waIqpGUrG0U1lFOqm0hbHEBkIlp4x2oTQBu6Dk3huWJqEVcXzfo+9vMZMFxW6KYzFYdr9CO1jJPfDBGl+iLa9vGDINGAB3wHwzUs3m8ySHIJdhZ5CLgC/UeO+oReBvqqOPooZA6+2VgtQrwV0VU0wBXibxVLVgOJ2qzcgXt9aHXXt1Sn8ItQrmiqAuJvorEKZu7BwNYJyZTxb75oVB4xVUeHEKX1/HVBvLPC/DfI7p82IGo+9v3w+fn9wTxz7+v/F0pWDce/un+PRwy/jrw9PxN++PYNCP4cqvxjfP3AR0q0EdsMr1y6f5ngq7t6eR8kvxW0gvzh/PBbOH4ul+RNx9cLJuGYdmIUTce7kx/Hh7/bEa6494Nr20p87C1xLBr7WHMbx8YpYa6rXRBf/4TLSn3rqyOm34jhKXZifRZGfv/SHuIA6v3j54A8gv4QaX7xyCLh/ynNAHZifXXQS9A9xav4D3v9efH70zXCnF+tR731zc+zcP0CnKcTGF1SYKkJOondlNJRWoBgZaVCO64prY22bdVuyRUSrWlfGipRt8pOUF/4MwH+WYzkM43MVHYy0rYykALpegKHQm1ToLpUfojFwbAAedaWqqO2pjOoCQMdU5zWFqgTmDO7CGjetSyVfkxT76uW9TcshmCoVAK5OZQeDAF5BOczjIOIE7Hq8gCa8gla+v41O1k6HawNgnodQV63nNzdHYdwQDI1+mgaP6ywUe+g4PagcFyB10sm6NhieAIgjxsBbEqg9GmYp8FzeOjJ0oCy7xmMOsHekrJYy1FXpzXRi4d6C+93C4JZBm4bJQOMeqkK92YVefW7VV8NjKnYg7GsYkFTpPcZr6eAqdcNDRc9VkPN4ASCblplD0bfy+3IMBuXUSsGdMnKWbwt3FXo2aGTK3ceFv0BXoRuWMZbez/0eYYEa1CsYMVUS5erOTaY2phrtL6FqLSC2Zyi27nUR1GBY+ldYP79P9Q64OSbAAvMtqPkt7n+611i6hcp4zb4NQH0ktryMSnel6k7UOUCdeJHbLw7HZsBqHffhrZY6WDagPjRXigHOq5/BbUBPggFn3Jx9Pnuaz57hs2f3j/Kdw8m27hvEBvhuBqLXepNtS8e+2La7N7YC9OkdxZh6vpAmRidR6NMv9Mc43zMCyAfS6l8AOy7UgSzQ7HE1sdeUtp1DsFhPpUcvETVu+p5pbapgFXAr7riK3VzuVlR7O20jb3sCvGk7RtR92tRceHP90kQq19e0WbNfSnqZeAXur2v9IFV9gvoE54T32EcbFOYlBInnoJXwVIW6MM8PtgBx4/3tnB9tZjC7naDObQt6NRdNG7TAHn2qCx4AdeGuMreQnmaGmZtXGOfOVHpmTnoaKqlSWfP4Grd2Q2nXtdLngXclgK5MgF7Fe90RrTIB+5nqn8TKOoRbA0DHVOjPrnsuflKDwKzzOxBw9P96+r557WbidFrUa7yb9rEhXnvz+Xjn4wNx7PTbceX6p3Hv3uH47uGR+P7bE/Ho7lfx8JvT8Uio37+WKfX7N+LujYtx5/p5FPnpuHPrHEr+Ujy8eznu3VqIG0tn4/rC13HzEuAH7FfOH40zxz6OP769P/a9OBqTej799CP+h85u1XoGdzfHSJDHfNydpJaR/tRTZxbej7OXgPnShylb5dK1T+Lytc/i8vXPYunaoWSXrn4G0A/FPEA/twjQFwT6B3H0zO/j8InfxqG/qM5fi1+84w45dJpX6XwodBdubNpBQ5ihYWwWMMCkfy0GWAwJAJVaYLsWJbymfTXABvI5LoIx8M4V8VwzYG8S5llK4Zr2lVGdZ8RVNRcqUOPAVIULWNoATOsIIBsG9IC9vheoq9K7cb8YPNYB4nUoF9+v6q7ge9a2AW7UulCvRd1U06gqW2kQWDUjYC1/mM9XdaIg6DSN1nzpc+chXMXuiqhj0GhkAPG3pIlROoDqvJ3zSAuPxhoin4COmsIykAMyYFmawqVGkbmitNOwDepc5f0Y6Jr1YgztNCU4ZmGMDPSGaFTrZagbU+8YZnDgM/Qc9CCae4V4DSDNwi1CXZWeKXYahavvGBQtYaCqt+pjm9k0hmDo7FqayHVSV8/CrBuA3kFn9z9v4XNzgLrA6wS2A4iVIZ2M9Ts9ZwGeAO/rOP92lLv3zXbxvio+xeOnuvguOg//i55BNkGrFdOCpJFt2W5Kky/3pk05ZlG7WwxhAPcX9ltp0glUoLrX2utjqHQgu3dDzAhwlbylD3idr5ndPRSTqPMJBo1NTnxqgH3TdoHeHxu2AfUtPdmkNYPMgPV4nKCeZeBxUN4CdDm/jS7O2rcxphLQN8Q05+LOUpOv9nGOfZyfngVqfS/mbUssWGqB3zDLADVlQS1TJLdmi3YmdLf5riE3SHHBzlhH2v2qF8BbNzyDek200e5aadsdCIpu6wdx7U3ta9FFL9EG+2g7qOGuIa7VYFO09Zl2y8BK+3CFsaG7ouqf/zvNfwDtbq55yX1ztwD1aa7DxkZALtC1BsCPp7jZyVmuFW0sAdxsKtqLFRiLw0I9y0l3ByMh7sbNAr0wjFeH+VgHsDdTzPmoDORrUecWzFubwjCGX7IYu5VUs/Ug61ClAr2qWYgbVzeUsjpBeg3wXlUHkGueSeGW+rbqFHKpRH2v5Tnj5T5fzfsyqD/NIAC4eV1FS2WsBvgq9Wdq8c7r6fuGYBB21lU39m/opXOog76Wp20MxSs/R6l//EYc/fqduHrz87h//9+B+lGU+kmA/lV8e+dMfHf/UnznTkZ3r8X3964Ddo+X48E3C3H3znzc5/jo/pWk5h/eAe7XF+L+jQWO83Fn6XQsnf33OHzwV/GveyZjbhpPkcGxCLQtwdsBwAV6joEvB+Bz/D9FPJ7iYPtjqM9f+WNcuHowFq59FIsA3ZTEBHJs8cqnyRZQ6RcufwLQD8bpCx/GyXPvxl9OvRWHjvzf+PDz1/mRr8TP3naXdxVRHy5sV4y/2IHq6YgNz5six0g+DgBG+KN0/QeqU4XBxv5agFuRgO4G0kJdcFd0Msp2cVE6VkQVgF9XFMiZre/lggPWRoDUMsyfTkMX5K7YbBulUW8AUmPro3GQ19P4k+EV1JWqGUCq+TwahEDHqvg+gV6PWqgr1qZQTDUNqCqXAb2OP62O532NUF+PiyvUG/pQEwCzgYGjiU6md9AqOIG4Jti1TjpFAaXeDQitb14C6KUJVPpELkGsb7rAcx0JxE9CPbMM6oZgyopXCDoRq1I3y8bnVOjtQpmj7y8CAB8X6k2co9UajWWnQmBA3c2xzXzx8fVFXHSUfeuA4RlXwWZQz6HYrc9uXF1lbk59F7c7AbRAL0O91YGCc+viXFT5eiqdACLnitpBrjfXx9vJY+C5DsDe4kBi+MDz5ze185qiYQD+Dz2X3pkshu/E5Kj12Xf0xJjH7aZY5mP8pWJMo3RnrDkD3Lei3K1Pk+q77zHt0eOGDOivjsaM6ZC7LQ/Ma17jeY5TL/XFZqBsqqArYbOKkAAed3fshYHYgGIe2QrI8R70IFwg5hyIA5tWmuUcef/4q3zXATyCAxtj9nVUOx7EJOfknrDTnN/sa9bJQa0nU7F7vkKd517iNQxYk/zOzfxeC2JNWL9ltpQ2eygCx25rngDhbq+r8yv81wW3TqRNtyBW2mnTXc7pLC/EMXfbiUOVuuEOwd5pOuEggyevcUI/lY1AbfdNMTDR/gx9uZitF6D3T7Wl9QqDeJTFjVwX+pE7deUZeLu5vnoLvXiNVkAsDAF9HjMMpMdgqdsezrOHc1aN539Q6P8T1F1+jwJPhfXcXYy+ZdYW/UzlrqWS1/8j1AE24DWUUtloLB2lDsxXo74rONYB6yoeX1tPH18GvhkupjQmc7FRDhbkaqO6tToqAbsTpit4/ar6bKCoqH82TbhaKsAc9fwobWCyBM/GgPqO+N3BN+LLk28nTt69+//j4YMj8ddvT6LUTwH2c0B8KW1P9/COYL/O7avx3TeX4+6t+bh+5VQsLRh2OZoKeS2ePR4XTx+Ny+eOx5X54wD9SJw79ml8/M6B2LN9OMb5T0t4XZbf7eK6qspz3O7gtoB356MervPIeM9jqFuzZfHGJ9hyaqLZLFc/iYuXP475Sx/HeUCewi0Lf4yvzmdZLV8cezM+Onwg3v5oV7yJOn/9N66sw+XcY5En1Pn2NmDeGiNzLQC9EYCZRgf4UOoNfWtR2JUJ7A19VSjntbGqjVGydUVS7MK2Oo+7RKNVaTdaohZV4B6czYYYOLYKjWVrRh36eev78QKGq6N9jB+cVnCiqgFIAwNHQ78DiFvAMYgUgDZgN3yzDnW+HnXTQGfQhHstjaiGxlTPSGg8z4U8ZskIdcMvQr2JASmz2jSgNPJbmg23CHOhvgz2To4pPxt4qYis6dI7bnZLZ8pgcXVncVNnUttC/R9Uum41rq2AFugZ1LOjOeoeO+lUj9MaUXG8p9uJWmOs/G+NdHrDXKp1Y+o5ztVJUuPnTbjvdqRmwzR0UDfbEOgZ1PlsOnAOsHcA304Gkja+q5kO3GxoiQFM8/e3Oo/AebbpHTAolOcH/L+dtDY0ZiZSC+fnZ/uYrzPbJ3tfQ0rpVKELTpVw3xZgurUrhrblUeyq9kKM7ugC7G5wrWDojkmUrjat6n3FFZ6uOvU49APUZ4GuJQ+cDE3ZLdzeAuAnLUEATDdiqbwBZiqlNrKtN4VaDAmVc+gLeiib+K8dtFWvwG/weQYYPnN2P0BHpc/sG8mg/soAUO+LaWPmeBJbtdfcYQqg89wWznHLLgYl6+wwMEzMWcOlDPXeGJvpSZONheFWwMjAh1nps8D/m0GdwbmEOKJ/tODl5mjTHapwXtOOIncCsryRsjFroZpXNQtT4G6Ka2kSqLtAaDarpukOWb1TrQnqQzOo8WnrCqHO6UcFQ4hAvcj1z+LmQA4o57mej6GeKXUHoOIGVO1IZvkhQS7kue0qUAYY13ToObSUEGe0P8thu89Bcwlx1OMkaX0CvnseuPVkGeqGX4yhZ6mJGdBNT0xZLE5+1qHagXJta016LE2EAvlVdc+G21pWNAPrFqBugoUx+PQ5fAZQr2quitUNfMZ6oZ7F42tTvN7z0ZMpMsAPxcSLbmO4I9764PX44shv4gJcvHnzTyjvL+PRvRPx7W2U+u2z8dd7S5j7jqrSrwP2q/Hg1kKKqV+c/zJOn/pTnDx2KE4eORSnjvwpvvrL53Hu+J9j/uRhjjz35w/i3Tdfju3uVVysiXZEZhODjKGXjjyebjdwxxtz024LefXyX2+aGXgM9YtAXVtwKT9K/YIToZcOxtmLf4jT8x/GqfPvY+/FMWvEnPh1fHz4jXj301fi1++7o/qm2PWzfpRSD8oJ13hXPjbtzKF0GDnmmnFdG2hA63DPa1BwgHxwNR18FbYmmgCxoQtzylXnxtYFrTA3Hu4kZz2KuJWG02WIAnexTWW6gcapMsSM6wqZeoBe389nukJ1jEZOYxSwT8K/FdA0o0ZV+nXAWXNbuEag3WRnWLb1PfUAnMHA1aLWfKYjCHZXkKZMG6DuQJLA5tJ/INlkWMP0wE10onH+bNR5OZbuxGM2iYhCGqfzoJJKuNd9k6ikBPUsLl4Y4zcuQ72Lo0AvwzxlpCxbJ79LKPuZKXtks6od6PDflMM15fBLBnVDLULdsEcWhjFU0ozr3ggQ2hgoc3TUDjq7x3beL9QTnDm2MYC0YwK93mvSy3XDOxHoDf0MZihywSyo/wHqfH4TYC+nlpbve2xB2fkd5UEkpXPivXQ78TqJKkUp9sy0RZ+baczlUO0dMbKjE6gbghHqKFzDF6pdADkrzIH19K5+VPkgCn0khV3MbZ9AlbsnquWBp7ltxUULl23ejlJ31aowN4ZvDn6K7RdSJo4VMl2MZQpgkWvZRZvqsOwDx+I0YsU6MHzmxKuDMYkHYOhlxvDLa0PJLH42t2843Ewk20hEoDMIvDyASuc8dlgOALXvUvyZrF7KJsDuDkbmeBtSEdSqa3e9ckFRNklKO0OoGH5xmbg7+1j/xKwXs0vK9cldqGP4wFzwFArBsg3UbZN6Rh30z64YZAAdAOp9gLxvqhnlrmJvpp26MXpj2iRdsJcY4NOkKAOOk6AF+lLBa8f177JwHMLAgltlhZ4f8qg5QCFcgLoqvb0fwUF/aqbtNTAoWU3UUtVtDvZmbfFbBHu2kU0GddMaXRRktsuTqYn/Deoca9pqoqIBoZgmQlfGSidW1z+boL62Cc6Y/MDtNcblUeXVrVUMGuv4XPPWHTzWRBWDgOUC6nm8tUR7HDMcN0abc1Xy9vjlO3viky/ejDPw8cqVQ3H7xuG4d+to3LtxIu7fPBvf3bmEXYnvU/hFuF9FxS/F/TsX45tb5+POzfMcL8Tdmxfj1uXzcePS2fjmCo9dPhu3F1HyX/85Pnvv57F/5xhKHW+H/8DYucpcpW5VxjzX1Y0xtIGN+ZicG3kM9fPXUOJYOc/83NLBOIMqdwL0q3Pvxcmz78bRr3+XVoV+cvin8c5Hu+OX/7Y19v9qLF48UKIz5XBLWlK4Zfylrti4syNGX2DEB+p9M3SAiVrc7CrccJTFwOpoBr7NQNh8aTdsbkBJ1nThEnUCc8MrhjYAUB3P1WMtqJMOOlYOpevtViDn/a5JIIgr3EpHa0Chrx+igYxWR9sm4IXKaKcxqi41QwTtwEaV30QDbDA2jtvqHp9lmLcM0NjcmR+QC/YGXJ4WV4rSgFv7G5NSN2PGidIWOlcK+2xAVWh4B35nNx2jNEuHQe2UjEti5fxtl+gL815G39J4AagX6Tw9QL0LqDvp2ZnCJ5lSRw1xvoZbTIt08VIn7rCW1y0GMq7KVGVpfoeegBNgwl2oGyu3HozwzoAOSIF6Zv52BiN+f46O2MWAYklg9zktw92jUBfoZag72Ar1zEOpSwOqITTVt6DWnoS6JtSdVC6v8E1ZQ8Dd15bfZ7gnz+BXmNT43Vj3lBPLNNi5thh+IRcj1l7Z2RUTuwoxtdvNOSz525dAOfcq8LSaJCpdZW4+u2Z5AevYWIEybXi90xryedprdl+zQJd7pybFarzcOQ9MqAs71WuJ8ypOopbH8YQmUMyzrTG8PR8bGFzGGFzG8RRmDP3sG42te0eSGQ4yjm+2jV5C8iDc7MOKk2bbbO9LS/w3z+ElzOCRTJnC2B3DE/kUm3bys9NsleU1EFYgzHMdBXsekCa1jtK1Doi1T8wiEd7G003/MyvEo6s2jW27yEeo275cWZzSVf19W4R7O4MZIJ/Sq86sb5Ijv9e4umDvw1szN97QUK/tlb7k4qacoTX6Uwf9qgNgZ6tG6W9pRWgbr8kB+sdQdwV2i2GiBHUGJn6H+xC4X697EGhuGenWkyp1dx2r76xO2S+uDF2XMlmqgHlmFQ2VKHQgXmeKYkVUt61LqYpOgKZUxWWoZ0BfkTah9+hjaxpXAHQER57+3olo6aiLdW0MILzPIl8NQL2tRF/eNBCjc5sRBrPx4k+3p3r9f/j8F/HVmfdjcfGTuHn1i/jmxpH45trxuHf9dDwC6t/evBS3lwA1sL57/ULcu3kh7t+ajwe3L8R3KPm/f3cj/uO7WylEc+8Gr7+1FA9uLMTdy2fiyunD8acPfhEHXtocM5vzMUgf7ea/tba8qYsqdLevK2BuxWc54pkdG+M/Acy5HQ8y/HmH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4" name="AutoShape 6" descr="data:image/png;base64,iVBORw0KGgoAAAANSUhEUgAAAXUAAAIaCAYAAADft93aAAAAAXNSR0IArs4c6QAAAARnQU1BAACxjwv8YQUAAAAJcEhZcwAADsMAAA7DAcdvqGQAAP+lSURBVHhenL33mx3VmbbL3/F9YwMKnfPunFvqbqmVc84555yzQBIKSEI5gJBACCFASCIIkTMYTLANNjjiHGY8njk/vue519pvd6ktPHNOX9dzrapVq2rX3rv3vZ56V7rL//4tu4vdk59h3YpzgroUZrWra1G23VuQad/L6Wrfz+0WtslDXqZbSW447+6cbvb97K52T253uzcvw7rkZ94m8ijTWZyT1P/NuCekXQt07UK9vs77XlaXIK7TvSgn5PE6iDzKkc855P1b5r3hGlw/Wc7vw/N4La7L+RnFueF8ziGP88O183UfUtc8vfe0uuTq/XVS8rjLz0X35ug1s7vdVt6PZeRlWfdcnZPdPSgzP9uyC3OjCnKCcrSdV5xvGZTL6mbdczL+Sd04X8dIKefiGPldMruG7Uy9XqZeP0OfQXe9X5Sl95qjzyG/JE+vk2u5+jzZJyWvIJUfxDYqLC2w4vIiKyhVXqn2ywuCCsryLS+l80tyQpqv44UVKlOm65VkWm4qy/JKs4N8u7Aiz4qqdK3KIsvTNVB+RaEVKg8VVBZqv0Dn6zz9v5VUF1tZXYmV1hZruzCouJLX1msUZ1luaa4VqkxxTYnOL7SC8lwrqsyzlMqV1+o8lU0pr6wy30p1byVl2VacyrBUWaaVVeRYRVWeUh3XfZWrDGlK1y7RvZbqPM4t1nZ+UXedl2WVuo/Kel23usCKynOCCnWdfF2voDzTiqv0HiszpSxL1eZaZVOBVfcssuqmQquoz9P7yLKSmu56H7peVTfda1dLVXax0qquVlbdzUrDsQwp20p0PtfKL++uzyzLiqqz9Fo6v5r3yOfaPeyzTZpfps8jxeeeIXXXZ5RpqSq9t1q9tzq9/xqdV56l7zEjpOW1+h51Tmb+vVaszyBVlR/eT0Gpvs/w+ev1yvm+9B1V63utUZpWgd4/KtQxVFxTpPvT56/PkO84fM86t7BM70EK35leI7ssw/Kr9Lnx2jW6pu4vt0KvVRnzCvQ62fqOclUW5eh+8vR9Ftbo2rp+tq6Vmcq2nEodk3L1/eXpnHbpXvL0f4Dyq/X/VFNshfo/IGU/T/9jKL+q2ApqU1bYUGoF9TGN28WWq/eXV6v/yYaUpXqWWWlLmZW1llt5r4qQppqV36z/gZaUVfQut6o+lVYzoLpdtQNrguoG1barfnBdENuUqe5fZVX9KoPY9vNqBnBenTUMabhNjUMbrcfwHtZzRE9rGtZkaaRHqN+dJxikQQ3gXUCcY75NGYe/w53t7vqh3ZsGpsOzM0CTIEcO8c4CyBznfId0ErL/E9Q516HuZRDnuDyP61L+ThWI53flPhKgRkmYO6xJffvuLL2XTF0n4952kccxL5uEO0BH9wq6iG3AHhQAnCXo6p9WYAfSQNuVBHpnUZZz/RwHPuUBeqa+20y9ZwTUs/V+AbnD/LugTtoOdUEcFQnCCLAD+Qj0CPt8/egAOFAH7uHHrR862yhAVz+uomogrB+W4E5aJDCjAHZ+lII1lUipYA3UUUrgQCU6DmzyKaPXBOhJqPOaQCSl/VJALZXrx16q/JIA7EwBO1sQz5VytI0i2P8J6toG6oV6P6TlAgtALwQ8xd0tXxAtEtQLBaZiwapE4ATEBRUZViwwl9XnWkVjvlU06D5qdTwAO0LdBcwD0AX2VFCG4J9rpXUANTtcy6FeUKHXE8R5LSoRYI7YBup5em8IuBfpnsoETmDO9Up0rWLlAfQSvW+OkRaUZoX3VCoo8r7yBU0Xn2NJrb4TIC7QIQDrKtL3AdBLVNkVS4C9WJ8131Opvme+g2JVplSyRao0AHhhjb6Hep1XB6jz2qHOdmG6wshXWdIivXZxnYCs/Wx9FwA9U/9fmXqvWfoOs/XZO+CD9P3l6p5z9JrZ+h9JKqusk8rzLUvXzdQ5Gfqus/R/kqmKJEPXRVm6XrYqjWzuURVjfr1gr8qR7Wx9FyhX3ynKqs60rJrO0j0mlKkyGfpuu1WIN+ViXJnMq8Q2ed0q9TuWGcjU95RVwzX1XvW9d9d33l3/UxnazlQeaRrpd92FCwfYDmq2XcDcgf+vFMCuHz9gBIRJoANHBGR92/fvJAc453MdrsE+55Dn8HUws+1QJiXPKwYvk9xGnOPXIPX7pZy/PsfCNeWk7wR0h3gS5p2B/m/d77H/2+3uIPI45nD387hWN6AsdRF0cepAHfcexLaEW88tyguQToK7s9yVI4c6SubHct2U370d5EDdAU8eMHe5O3c51IvK9CMuE8yAqECMADuQB+gOe0AL0BGA5QeOuwbshfrB4KKL9EMH6lFpkKcdOpAuVJqvHyFwLpXDwqUHCRIOiiKVKdIPtxhoqAwVRYF+zF6JFJMK1imlFSoD1KPrFqRTOHWBTD9c0pRABryBOALoADzAPQ31IoGkRMeAOo4WEAJ1IMg+gCwXpMrr9TShH2SAsARMy+sFdbl0oJ4SCEr1A0fl+uGXy7lX1mVZhVL2S+XeS/XDLxfQcdcl1bqWfuglNXLu+kEXC+gpgSYlt14oOAPoQgG9QA64QDDPlwunosmjEhLwHNxFOHqVBeopVQjhGhKfES69TIAu0eeWBDoq0ufH9xccOUAXZAE3KqRyUwrUEduUo3yoiOWQU/peQsWg/CK9Hs4cR55q0JOXwM42eUmoU1kAcYBe3kMOWSIvS595jr4DHHyG3itQd6dOGqT3ANRRFq5e33d3PXFk6L1kpFQp6P8TsY2y9H/WXce66fPK0PecpesjzsvQ63XX59ld/y+Z+uyoNLL1+WXp8+5eqt9WiZ78S7taV213KRHHOume4i7tYr+rnqy6pMSD9LG7i8QuyY/fUyyeFMikFkZ9r+Ae+7f8u+3/5H7P/k/Ov9n/Vfp/c78f9tNIv+suoI1Dz0jpjchxA2kPraDvAr4D3csFVyslgd4ZokDT5RC/k7xM8hp+nTtdnzx/ffbdabPt10pe0++n87V4bT+XfIe6g/xOQAfQnY93LoMc6MC9M+ABuYP9NqCjO0A96c5vB3XM9/3/Ceq4dQCO/hXUCcegzlAPEtQBd4mctcsdu+d7+MVduUMWleiHmtKPNjymC+RJd54n15Qr95RHBUEYRz+2Yv1IAYQ7dGCOSlQBAIoAbx2P1xMcHOjaLuaRHWCnoY5bd8ddVCKHLCiUEIbQdlGJ3HMa4sGZC+AB4tp2qHNeSpAA6hGAEYik7JfpfVU2FFllU7Hcud4rrlxwB8wVcngVgnRZrZyz8gE8+5XarqrPlnIE9uwA9lK5tRI58+CupWIBvUhOLSW4o+CwBTFgDaALCfsEkHcPadzP0r7eJ5WWgAn8OY4C2HUN7huY54UKoHvYJkxC2IXQFtuEYRDfIWEVPmOcOU9EwDvkSVSo7OepXF66MuZ7Q3wX7If/C15Pr11Yq/8DQb20saTdsROKKa7T9VVxAHTADcgBekXPiuDWQx4VifJx6EA8PDnUFVm+0gB33Q8u3QXYgTaQxp3nyAxk63/NAZ+r/yXyOZ6je/fQjZ+bqe8+Q/8L/no5un/AniFAd9fnmaHPnAqmu8p0U9lQQSjtRkpeUvofurdYzCgSIwrFqAJxoUCc0va9ykP3aJ9j5KFYRiwpUOVQmN7Ou7cD6sTKceSAGyVh7tsO9WRYJgn1AHrBIAlIV2fgOlw7gzwpP+4QRn79zq9Dmf8J6snrJq/VGeocT5YJ1+0UbukMbHfond0356HuBfpSJY470JPqDHUHO3JokwJmwP7/B+pJoKNYjvK3h188BJMEelL/W6jj2IF6iVJCJf5DBq5APYI9OvSUfpCl+vEBYo+DI8BewI9eP6oCoKAfXZGgHeCsH7gLJ+kC2qGySMMFYOTjOkPFIfjrtXCqJQJKmcqkuAcBrEDuOgn1wuJuEvuqAICgVKxtlApOX9dQXhHl5crL9MMG4IQqSuTccLtsk5YJVjj1Uj2epwRkBNQRce2UnHaFgF/dg7i8QK/jFcGxZwnUuPQMKy7rptfS/eDIpSI58EL25bRLBPhiQTklsJQLgqRFgnih3keBAEPKfpEqswK910LArvdRqHtnuyBFOV1PgCkWsPhsCrSdW6TX1H6xnrYKBbqUQFfG98tTE3DXd5jP90hFQEhEnzHxcT5vUvaL9Bnk6zMI34M+M88rVB7nFQFjbQeoc+9pqLtjj2Jb/xcCOOAm/MJ2Sb3+T5SGsIy+6xxdP0vvMUevVaByhfqfKtB3kqfrZ+s+gTFQdreeIadO2CZb7y9P7y1XYM8okROXyMuSkcgW2MnneA5hGX0OnBvAzrl6r7weaZb+DzL0OaK4L54WiZ/F+v3ByuIY0eim63dTJcnrsM2xLirXVQy9J18Mksm+G84WiCMFYo10t3j0feXfA6vgL9zS7/ResRcGw9+7xfE00jti6sDZCySBnoS6H0Psez4CgA7JpBy4uN4kOB20/5M6g9iVvJa/DiLfoe5KXgv59Uhdna+NKNtFALwT0JMwT8bOk7BGDnm2kzBHnZ064RfkcAfANG4ihzRyeH8X1Nn28uxz/r0ZepyTOq5DWc6j8ZRQTEYIw3RuJE3K3XoS6tFB44KJa3dAvbhCLlqgLuUHqNTdMml06oRhcG/ka59jPJY71AmfAGiVDfDWNULsnDIB7JwLPImTA1PtAw2lwAaIFAi8iLJUHGVSKCvF83RtAIhbbYd6dO2EYwjFlAk4pVKKEIVUJpdbrtclJb9UkC3VNu4Xx4xTJmW/VOVSEo2YKDRQCl7BpUuAHadd1Vhktc2lcvVyoSpXVsXr4NDlxomd63G+uKy7YJ8XjqcImwjqpIj3wL1xX/FeOc55VAiZQQHkNHLKGXpbQHzi0OdUTMVGpaX3piekUoGsSK61VJV1qlzfnZ7iS8uLdEzALVMFzvctQBbqc+Z75DtEbPN500jMfoqGT1VqBXrf+bqvQt1fkd4/8fMiKQW05ciT4Zck1HHriO3SxtIAchy7N5QSikHsd5ej7a6KmHAMZTwGHxtWCc8A74KQZuk9d9d7BuzZtP/ofebqPWUGyOrpWADOFHg5liPAk2YA50KZJJUB7hk6znUQgOd6vH6GPtscVQac04WnfBm68MSv30+3otwgOmVkFHPNPL0eeeKoygV+yQiiyE3ysu3u7EzxCxHtgHECeh5tizLh0j15YmvOHWLqhF6S4ZdQq6ShnYS3K3k8KO2UHa7IIenbDlWUBHdSHtNOlkV3Au+djrH9XddwUcbP93OT95w87hBPyoGNALPHz+8Edw+zdFbyGkmos03YJenUk1BPQvtO8uNJwP8rqHfVZwXYHeoO8H8F9XagC+75+sF77LwD6oRCIoSJowJnQi/A2F27gwDghp4i+mHm48wFlBAHT4dSvDJwqKMAeUAtJ0aYw8FOWiyw5Mm5FghyHVCnUZCyEeTRSUdnDQwD+ATAlM7riKnLKQeI57QDnLQCKEsAFMhG0Op6OoZLdqADb0IvZXrdEo5RRqJ3CflVhGXk4HHyNU0lVt9cFvIc3BU1OUEAHqCT1jYWW026DJUJ5SLkuc9Y2ZTqs2S/RPeP4nuLUCd8FKHOE4cqJn3eKb47gQqxXVWTsgp9hyk50zIqan3P+fp9F+q7L1YFXqzvO6WnM46H2Hr6e0D+XQJ3Qmop3LLuD6DfDvUod+MAHXh3Dr+QTzlSgI5TB+CAG6jj1BHwztRTB1CllwxAd1EuX/8/hfR4kQC795YByEDboZ6VUr4+h0xxMEvK0fvN1XvN0nvO0GeAq6YM0CbNFtwjwKPzB/xZqgwJG+bovG6FqiQKBW4poyi/XVklhUGZxQVipsAscN+r3/w9Avbd+s0itsm7N1fHcgXubME9S8ezKQfEb1e3/LzbY+pAmZg66gxwd/DkO/i9zG3OPQ31pJJgd0i6kiBPikbOzk7bxTWS8CWPc/yYv07yep3PT96HH+e8JNC9LPvfBfQkoJPuOwlyyvl5yfLJfFx8uzMXcJHH1R3KSTfeWUl4uzo7e89DXCeew7mxO2PsCZMMwXT0gEFsI6DuLj0AXYCni6H3comNpdGVI0AM1HHmdF0MDaL6wfsPP+nw8gTTXIE/T2rvEZO+RlQM0+D+AHdsiKSLIg2lEdalAgixYXp40BPEu/WRulMu0WvHhkGBFwgCYmLKabcLHAmnxDy593LyaRCNaQRuBG8EflR7fjq0ghPHgVcAboHJFaBeB9SL21XTlBKwS6xSxxzUlYI9YrtYr12m91Cr82oEuwruUfdKWklFoc+jUp8jXTG9sbdMIuXJg6eOYkEvtAsIPEVyoqWCWblgVirnXazvEbFdXVNmFZV6WtJ+eYUgS2O4/geK9N2X6DsvLlFFINiVCGbF+p78e4ihLX23gio9f4B6iUQvllx9lnlKcexAmsZP5DAn9e3OQEdxvygAGmi7S/eQjDtyYO9x92R+nv6PklAnTg7QgTswd6jjrrPFwNzSQsvW+0Q5KZWXbtvX+88S/EN7j87L1WeZo3PJQ2xznRh6FTPTygDunZQJ6JVyvKscd1f97rvKibNNXrf8XHFC4MapZwrqWWKUwE4eAvQcuw3qxNQBt8Oa7SSsA7AFcAc6ooz3jOF8UgfjvwK7w9SB2hm+pKE7oqB+D9ADwomygPZ/C/WkWycvqc7n+TWTx3j9Ltx3OuTiMHclId0Z6A5tD9l01eOUl00eIx8BdEDuXRrduQfQC8Lush3KQNphnhT5Xp6y5H0X2JNhF4d5lr5TesSw/b+Dun4U+iem+2JsGEU6HsIrEcj0UGHb4+j5gg7d60g9LAIAiLHmqYxDnXPc6XMNylCWSoBKAYAA8/IQUhFglIdLdqecEmC977aD3bvu0XDINu6a8IpDnRTIl1PZ0HukpGsIcxSXEcqIKQ4ZiJOyX5jqFsqSF0CcCK2Q4sRx6CEUw31J7tgrBKtKQaxSKe7fQydcmwoCcd0QStHrhCcHif70xP5Ldb/sA2+ADtyBeDvY+UzSUKfhN0BdjhKopwSeUn2PKQlgIwBeVV2qCkHuuUifDSGXNNjDdrm+BwGvrFyfuYBGewSNzqFSBbRy0TTIFgi8OPhifY48NQF1nHpxAuLuwJFD3vMokxQOPlWfCpB2h55qSAVw49xzURrqHCcfl84xHHyWDAUxcQ+/AHMPnRA3x60j3Hdw6AJ3VhHQ1fn6HBzoWcUCt0QeoZgOgHNejlx4lnUTL7uLj35ulJ4k6OTQLgCPZJQDuCPEu8AA/WYR2xHyyifkkg3MY9pF0O+Wn6NjOSoL3IF6bgfUAfR3yd16JjWTHicc6ICcsI03moYUAKah6mIfWAJ3j6l7fucy7aAW+IA5b7S7zqGfuEOVlHyHpSsJXYcnIRD2HZztANX5lAfAfpw8vy7ncux7aUB/X6Jc8rW8jEOc0AuiHMf9fjiG2PbwDMd4LV7Xr4krpxEUiH9XTJ3tJLyTEE8ei8COjv1fqavuC7AD8lx9xyhH3222vk+281TBe77vI0COCuREEE49T4+c9EVHefqhAHAHeoR6x2M54RCAjjrcOsdx83pN/Qg5BsQrGgA6cfQ0yHGiwCINbuDINt32gHJw3sC8CqiofLqXSGG54CsVyHkj8sIxwdgbGUP4AsgDXuAPsKViepkItKgz3IE5+8idfFnasVfVFVgNMfLQGBp7vNBzha6GvC7dD2nY9LBOleCFyAv3knbfiLBQUUm3IHfosS+9niAEdyBOeYd67L3TPeQD9ujYdf80hqa0re+tJO3Ogbk7cfaBPI6cFJAjtgPYy/RUJA7g8ov1nYfeP/qu6Rqa7NZJ7xm+L763Yn0ndFsk9EL8vExPJB43B9jBjVNGKdCnDGI7hGr4jqm4CePpNWLPGp2n18wTyHMEbHo4YQgyVHFl8/+Vhn+Mpwu8Opap+8Wh49ZJvaEU2HvohXg6Atw5Kbn3To7d973zA3BOgh5IZ4hZIV/wDmVUgYbj+u1wrBssFNO6K82AsWLevblu9vRb1z7Hu+l32VVgv0e/VefN9zLEFLHAwQ7475Fzj4zJ6IA67jwpB3lSAD1btTPhGaDuMHfws++ATkI6Kc9POvgk2APQcclymbxBh20StKRd0yBMyiGaBCkAJW0vB/DS1ySlLPkOdH+te/Uh3pO+BvJyrs5Qd/lrOaw5r3MZ8pLvy+8bgAN2h3kAuu4DmLtLB9buuFES8MgdeTLvuxVdOmEXoA7IO1x6hDzAJuUYsHewO9ALVdGjAjmd2D0tKjpyXLJ+iO0Nm/rBCkQec3WwA3XyYqofsZxUvlxeoY4D9fJ6KgWuEx/lg/sT1JA7crbDaEjBrFQgB6AAu727HzFpeogIzsAclVRpPw314NoFxxh2ibFz4ByOUTbtzJGDHbEN2JOiTLkE1HHt1QJ7afoewkCfat6b7lXXLRPka5tKBP7iEHZBDvXwtJCGuodUgDVAJ9xSTVmVA+zkUbZKnw9iu6N8HB1LHiNk6aJZUVVkdfUVwZHjwgE2MEclApaD3V06CnAX0MsriqxCImwTnTqx+Qj1ijTUw0Algb2jwo4C0jSMAvXyplRIgXcpIajm8pDH8eDm04B3sJfof6CsoTQMZgLo7X3g9boAPaSCfWenDtyjokPHqSfj6uTlVxYFAfbg2PU/DcDz9VSCALkDPU+fQW5pUYD0d0NdTwBhXzwt0O+ahlf9dnDv7HfNl6FKi/0ueeJWjviRLROqlH3yeRKgzL30TmxnSWQS3Iic6YD+3eJDGul33eUhlWRM3Z26Q5s8yrCdDMmQzzauHSADZoDNQCQX8PaQRvJYEuqIMoRMHMbcuAPUnbDnO2BdDkcU32BHJeDX4RhlASpfCB+K17gOYi/n5yCOId+/0+vc6drJMojjfi2UfD2Ppd8GdH1J91DBdZe7VwqM6Z7oztwB7fvAPAn9f61k6CUqQ/883fU9AnYgDrhJHfoO9iTUi1TZh66GAdr6EUqETTpi4ewLGIAJKOvHHd16HO1YJCh57Bu3zvHY1TECgca30OVRx0KXQf3APYThTh1nTNe+4JJx6AC8UoCvEezqBDNGYTJIpwqYC4JhX+cAe52DG0ecFwbgAEXdV4C6AEwFUCoYoxJdt6hcTl0q0bFyAbtS14vdEImDA/OoKuWjsho55Vq9rtISwbywtGt4CigT+Gn4rBfMgLlXBBW8pwTUkYdSALkrxtIpp3vQdrWeaGqI1etzoqy79wp9/uX6TJNQrwXqtWV6LcEVsMuw0bulTLBGpQIcjaa+zzaNo6X6rn1qBfruF+l6xXLCpfr+y/Q90QMJqOPWCY/Ry4jvnu+SRtMy3R9PXxWNqZCmtF+miq26pSJAHogTd0deCaBSlXWoA3Nce2l9qh3y7uBpkynQa4Z9YK48UkYjh4FsgjnbNMbnhQZ5ysURzMTVA+BVadE4mq/PhJTYeAzJyORoPy+d5+EVB3pSuHTS7oVAXWZLYrtbATDX7xVp2/eDU8/R7zwXqOsJOn2MbdRVv8l7iIwI+qQO/lBJ6FgX/XZx+Wmk33UXcHawdwY3SgIeR078nJRyiP3/mx6W/z9BneOEYVBnp04a4twCoEMS6LEP6DuHU/z4v4ItafJ4Z/CSumv2872cn+Ovx7ZfO1k2+TqU43qkyXvien4dvx9EfrinTjBHxNaBejI+7lBnHzj7dmeos/2vRXkffBSBjdj2fVz5/wbqBXI83qjpAu6xp0qEuEMdJaHOnCiMjgxzo8hxtodYADgQkOPC/UVXLoDph04cmtS3CXMkGy1x5MWVgmZ6QA9gd6gDcxouiXW3gx3HLljjouk3TvgmhHUAPgDXtWKFgMsnfNNVICOOTo+ULMFY7lnwRlV1git9zhHbEnlxYBFPAbpGijh9t9DwiTuv1v3wHqJTjw4cSOOwHeoBztr3Y/F4DMFUAP9QVtfSZwbUvYHUKwPSMIhKEC7R90UvlpIywRvXXSXnLFVUl1ilXGxFtZy5YEdDaJnAR/fGeI4qJaVhIJauUygVAXbBm++IuLpDnWP0d2c/fP9UTLo3Qmk8fSEAX4p4GpNbx5ETd6dB1UM17c5d5wJygA6wgTlQ9zx37ECdlPENedomJEP3VnpTMZcQMGdQG2noZRXy5MDprVLK+VQMHdshVk73Rolt8hGQ74D4naGeVSyjLJeeWZwp4dYBu36fAcb6jQryUeJCGuwB4PkIoIsdAeL3tgM+7osJlKNCQDrX4Z9G+l13JV23u/QQTpH8mMOePG8Y9fLk/Vu6UdKhDrQd6uw7tBEwJ4+UfN930DsAvwuOnZ21y8s4eJOw9bIBoInrsu/HOLdzHtfw/e+6ZvI175TPNq/n9+z5pF2Ux/14F8Z2kCtFoYuj5A4bIJMCbwDv4RbEfue871aEOq48V/94Hid3kHfWnaDuYM/Xj52GTUIuHVCXMwPIAkx49G6HOscJvzjUibsKCgJsnK+EMEWMpVfKuVXg5DgvOPMIde8KWE23QKXB3QJiQTKERyqAMFCXK63HqUegR9ALvI06v0EVRjrWjQC8N2yW63q4aCqaGKq5HegIoANo70tezgAiOXEAXiOgJwXYK+sEX0GdCqBU98GAogrdC0An7l6re6qjr7reE71bPLwS3Xga3tquUn4l+UECO/H7AHiVA+z6rCpwxYRfyoh36+lF55bqc2XQFNMdAGf6oDOoKAwoEsTLawR2Ab2sWp+3nGyY8EzfY9gWMEOPIRo/dY2wrUqCEBm9XEIDNd+vXpeumwV67UJeX/fNfuiJpHvgeOiCSmUdKmwqVuXxHSdceoyh6/UFdMAe+7jrOoI58PaYOmB3p+4x9QB0HUeh0T2dF+b/kQtnQBtjIHDogDx2n2WbHi2xwTPAOzSear9U+y5VaCEF9AHqOHUaR2OaKYi7skoi+LP0ewLoIZ6u305UBDzx9NCgqrwYhhE7AtQBNdvwDE7I0Kkcx33/Xv12icUj8gnRkKaRftddQBmQJ516Z6DTUJo8hgA6eZybDL8EMKdB7bBGDvLkfrKMVwDAD9C5HJIOR6AODJP5CEgmARvCOPoAKOtQ9WtTHkCThutIpH6cqQE4FuCbvjbbnBNgnC7r8tf2e/GyyVCSl22/LtfRPq8X+qQLtrfBHJCnIQzIceSEYthmci/kEE/qnwF+J3W4dKAOrBH7SWeelJdJNpgW6B+cmLq7c0IuMX7e4czZ9nAKIRbvjYIi0AVkgZRtJr6qANZ6JK9slGt0Vw4MJFx2VZPA16M4hC6q6Wmi892pB7ALwKU1xKyz5AiJzWcEoLt7Z2bEygbdG6+dhjqAB+gOdSqQEAcndCIQMzcL5xfKoQN3QN7Rj5xujt8FdZy6joW5XOLQf1dNY75AXhhgXq/30yDV673VybnGMEqMmdMYigj1VOjecPPE6qkQvEKL71/w1+dLSqMxPWa8iyYx+lI56lL6pgvYANznzGH+lRLlFSM53Dg6lyeVGD6JDdOEqvhsdQ29BilPTx46Sz5xUVl7hc1nHMqlzw0Dr/w7lbhWueBd01IRGk+L9H5CF0YdCw2meo/sF+j/B1A71EmZU4bpCUKoRXnIY+2eB9BjBYCjTwWgI2CerYotV/+7OHcmj8OxB2CnG1SZ7IuUEaihG6SuRU+Z0ENGYoBSUvRtzyzJl+Tc08KtZ+o3E3u6kMZKIAjmiXfBpMJg/S4BM4ygoTQ0oJIn1nB+N/3WnS9J/sQeM+Rl/rNTT8bUPezCNnkOdMSxJPApF6YaECSSUHewO8RdcTSVblLbSaiThvO54SCdH8Qb1k0HCXC8mfYyURy7F6gCV4AphXANcOQa6Q+Ac7tTUaj83Wmocz75KEMfMB8yZcJ1JQd6uG76NTpDnX2XQ5vXpx3AK4IAbyqkRFkXAHeYu5JQx60D9O91+X4IxzicATzHPPziZUk7w/52+UReHU4c105Mndh6hH1Hj5jvgjoCBowa9a6HxNFDDFUQJgXod4I6qQPdxeRXlXoU977dDoIAAUIUcrUAvaGlzBp6loaBOKEbYVpVuG0583ImwxLQKwRP4A6UU9UCPfOqNAJvXTsN9CTUw4hOvVaIrQvm5Tq/nBkVg+OnbLxOuY5VAewAbVc6/HKbcOPZerLoAHp1g/KksC8HX6kyNapk2qGu91Qr0OHSvftigLruKcTdCdFQuUlAvkz3TwNxALc+L9oDCgV0pgjwnj1hUBSQ1hMVLjxMPwzQtc1UuEVytKhY4CKUAtB9npiOLqCqhHkd3UOoEAG7UuBdqO+ySOmdKmyvABDfJV046ZtPN056KwH56p7lMQSj/QLuX+cUYwpUlvxiGj6BNqYhDW3AHoCtfUR+0r0nQZ+qI/5equ3o0nPkuHHQgJ19JpED6u1uXZ8T3SDD4CTArsrOBywx0hSoM0ipM9SzUnSLTIC9KMbeuxfEhtVk//TYlVFMzM8RAwBzNLB0U+xOT7iQH01ugLrKdslFMEe8DMrSeZhKoJ4YUdoZ6h3gxo13gBs52B3oXv5O/dQd4r6Pkscp7yEZtlEI4QDaNNCSIg91+Y5jDkN3u3fTwKg0ea32QT1KuU44ls6L+brvZFl9kN4TxmvI22CcALuLfCAOzB3o5DvUO5cN19V9d4RdeA/xvSRDLsD87m73tMfTXR6ecWCz/b+FuoMaOdg7HHxHF0fkYE8CncFHTHkbZt8LUNcPS1DHnUeI60eV3vbwi7u7JNRDKlXosTz025aAawfQeXSXE1WZOjn0ppbyIMIVEeax+yBgrBW0gWZNo1xzWpXax7WXC6IR0nKI2gbUXDcJdVLCLzRullIxNArATbqGUq7hTwAVDbh+3U9Tvl5TasCl63UTquU+JKBeWZcpwGfp3rIlKgTlBxfPSNECa+xZEqGedu9VADsN9fIKVQC6pwBzHatuEhRVjvvmiQKXzGflFSEQ9r74YZoCgZI+5GFgkOANzKNw5aQqI5AD81jOQU5DqECt7dANVE8l3g4B4FO6x0K9doHySO9UYXM/4Tq8D1XuNAoz0Kqa71jHGOjlvZz8qS75P0PsPTa4s18U/s9IQ6iPWL4gXp42FO7UPcbuUI9OPc4n5BPFAXacOmEZn8c/tzTG0yPA9XuQGOyE2GYKAB+01NmtA/kweEnXiGCnX3uhZRbSBRLh1pUvkTJYiLzMooKQdskF4vABgMtEM/yf0aMSlQL7sYz4qe24ny3GiJswIyf7zlB3gANp3LcfIyWf44RiksLNB+gn3LnH0x3q5Du0PUwDzNn3vNj7Rdu4YcAOzASg4LS1HSAqYPmx4NJJJboh3gsYOReg46oFQYAMvBEOm7K4cAAewApQE9fy6/AaQL07UAfQQJ0yvMcEjAOQtR3uTe/JYU0+5znQqa0d4l7G1UWfQ5f0fXPPVEaI7c5gD65cZdlPxtBJ6eeOvissc7voSRN7ucQwChN16Z88DXcXoRjKhVGmhRmWU5QZoS7HQuilUD8MJtG6PdQSf9zu1GIq4ODMBOfg7tJQv70MsBWQBayaHvrRK63mxw/ABFvgmxI8ADguHRFX914jtYJcY3PKaptwsRHqtQJufU9BsgfXlXMWmHHwVQIt+xVAnhCKAA7ocfERmjToyV3WZli54A3Uq3vIZSbAjrhGuH5TgUAcwY7YrlceqtE+0+gC9SpBvaYxJ9wPqu+JVBn1JASjvHAOlRPxdVUyAmW5QFqle2S/VvdV21xidRL3GhuB45MGbQ1VAiVg9xAJ2zjhCPsY/wbcKA7cogIt0XUIxQiSAnheCf35M8L53mgcQigB5PrOAHh6LvcSHU/C3EXFzbkMvOI6TCgG1AmPJaEeuo9K5XrSIwwDwIm3ezdWh3zsEZUGOA2kgFvumfmCUgJ2WbrRNOnU3ckne8oA9pLaVDvcPSUc0744CzF2VXSAnC6SsZ87zp1+7ezT9x1wfxfU0y49dHUsUBpHjCIGIYU8pQ75nFRR2AfyAN0VRosGYMMMBhlFwOPMo2NnP9Pou/69DKIICaf+fQAlEHTnxUsKrKus/j2Cwt3p/C4CRTLuDvw9ROOxd44BauANyB3qSbAjBzrbnu9uPVYKlBHw9frdeAShBtM2o0o5N8Sg0243nEcsnwnJWL0pRyktw8q7Jzc663AecOV1AWp4DUnHwvWUFx6BCIvomqEMsOV+lXJuGJmqssyQ1lXvk0qOa/D6/n7u5jWle/N0TRo50g0d3vWIxhFat7lPGjVoCAmTA+latKx312cYujVl6ekCZQrqmfeE7W4qn6HPGRB3o3LRsa56rWydm6PPN0v3lAmEATLX03Z33VN3XLfOy9J7uU3p8hHWGQHSsc+5HjOLBfICOfXC7srXP3BRRtjOBeYlqgD0Tx2mXdU/fHhUD4/vcmahQTH+8H2gDz9+YFOejlMj4NzuhrUPMFBwxoITkCLmXSOokVYRN0/se3dEAFbbMyW4lYYKgP1qwbiuJxWAKg4Bp6wmO4A9wjPfmlqLrLmX3LC2G5sL5fR1DUEa6AL/uh6CDa5br9XYu1Tw1OvJVVcpr0bbqEpgx7kDdwToyacsr5OsSOp1nTrdS3DxgneNXremp44r5R46BOBx4aokVJEQh6/VeVQMUVQSytPr1TYJ7k2EbnD4GSGtrFPlpM8utC8AUUGV9gW2qfQ89h7i7mknj3MuI4yTbrsI89MIziEOru+ChTxY1IOZJZkymNWayEPAHOWVdbPs4i4hfo6Tzyvuqv+fruHaHi4LQFdFAbjDE5HEUxcN3fwP8OQV4K+yNJDHHjJU/rGXDE9+YRplD7UIzKk6ujYK0gC6vlTfUZmVSnHWRoFa1wlxeVUeKa6hCiQOdGJRD4BNOCU3pKEvuyqLHBpBpXw9dRapkiD1kAsiBBPi7Dh0/f+Hyb30mwbsPhoVmAN38rvpN8Ygo8BDwi7pkHPgofaDVCaDnjLiLuEWD6kQdomhGZUF4gI3IA9cCg6d0endBXLa7IA5BpOOHMmGUkGzC7WGgI66FeUFmKOuygfyTPXobt7dOTBPdm/kDTi8HdoObgc9AHSoO/A9L3wAYZ/74YOLk990pVJJAzSW6bjOvbw+sMxhvpi7JZbCk9Ol6w/QD+BPp1L7eYJ3x/XifbLNMb9f9kO/eT1JfE9gDSEmvWcqMN5zeO+6JuW7aL8L3ZT0hcYvVZUFfUjT8AbqAD52W7od9kCd8uR11esAcaDtCmDWa+KWM/ReIui7xjwpQFyvk0klwWupfIaunRmkPJQ+1l6GY1xXwp3H3iz6BxXEM/NVYQjkuHFADugjzKPiNvHWGCcN08FWCyQhlMGjOY/qcnrKY1GHCHBcG2GQGBOPII4NoSiCXsAkJIGzFdQQIK8VqFGMhXO9eB2g3tirXKqw+tYyqyPO3lpq9S0pwRPAF1mP1hLr0YtwTaG19EpZa5+UtgtC2m9gpfXqUxpAH8q0FutcJNes7RrBFojXCNC1ygPelbh7wRXnXpMEOuewTeWg8o26TqPcNOGgGrlv4B8qAEG9WgLiLoc727Xk6fqI0E1I5exrGrIC0BtbVCG1AHhVNqoEvFIiLk83SnrExKkOBH0qP8GyHejKo09/eOKRKvRkU6X7q5T7D3O9q2JArKzkKtfTAeXYTgKdVZcKVHGHJy5BPT+lil9AJw0Ax93TK0bbNHCHUJq+f9ovqOw95AXkSZmaGLA7zENfdqmcpePktD2sEp04TptZPIF4KqgId07oT+cCc59qoESVms/4GGFfEEAO0H2QUpg/RucCfAYmAfWCauaZiQOWfNBSnJ63I7YOwIE5/duTszy6c4cDmLsA73Qe29H0pRmY7uueDMtiMoF6d0E9Q269i6DNwCI3oBHqcewO4d0YLWBemC4dUAeggBynjtgmDwH0rnrRzlD3MI07dY5xk0kBRReQpKZK5nUu03Eeb56aTVDXIwzTTwJPd8WUcUCHGlFABOwA/d8yI9jZvw3iaZGXzOda3wV1fx3CUC5/v/cIisx5zJfjXxhfKDW3P5Z1QF2uWSCN+zEvKfKBcjdVEu6uSVFw6UqzALPuLXRFJE9lgHWyrAM8QD1xPCm/Zvt1lRdDMNn6UWYFmDvUAToC9ICdx/K4eg7H4nYcRi+I0KgosHR0H2QYfNqpy5l5g2SEekkQoRWPnxPyqAIyAFBgxB1XyZ1WE5IQIFGNtmubBWsAC7QFzcbeZdajrSKkDQJ7Q6tA31ZmTX2imvuWW8+2kgB14N3aN6W0KEJ9UKX1Fdhb++oagnpPQb+nyje1lQeQA+E6ufv63sXWINW2AnU5YKm6h4Cra3IvqEGVR5PUoPtDbPfsVarrlgbIUwl4CAfh3OtUCdSrgkGNuqeevfV+dM0GAK+ywJz4e1UdDbPd9BSQrevp2r1w9jS2Zgv0tBmoIlSFGhtrVTkSchHcSen7zrb3DPJQDWGwclWSAD0JbQTYceaAHqg78IG5Hw9lBWcGauWVdNP/iBx7aUaAeXDpQJz70P2ERlF9xzypYQDiU10Eu1cwoWujHLoDnTQ4dalEoA/91AVbAN/eNz2APEK9UPtAnflgHODtYNe+T0cQ84vCKFOgDtB9wQ3OjcCXe087dXfobJMXesFon6l3PdwCzH00Kr998h3u3TBQaTb4fgfUxY07Ql2wh8kAnBkaBXWHt5cJIWHlAXcP/94GdSCOALjDHIXQC7Fg6R7Aqx+/h19IA9x0c4hjQDApBydyqCfh6UoCHQF1nhCYZxg3z3GAjoAs+w5noN69iPO5FsdjCCTuA++OSsPPQX5Prvi68b5I2ff8e3SdJNR5ryhUZnqdJND5kiPU9V7SgwJIu+Hi9YU63B34LmCbhC9Aboe67heX7lAPDlv35i7dz4n7HXkO++Q21+tCCEhun54uWbpmtu7FAd4Z6tG5d1Olwg+3m+COI8PFZwbXHhrkfNSlwM5ybBHq7MdH7aRTB94B6nrs9x97gLocFU4dN14PHAVgHHBwxAJgvaDbQ5CO0E3puJywINzUJnBKjQIiefWCcJPcd89+gnn/cmuRevSJsGzuXWRt/cusTcdaBOlmndMiuAP0BgG7pyqDXgOqdU6NYK57BLCqEHr002tI9Tq/qqccblO27ilXryUo4+6lJlUqPaUmVSoAvQcVRG89BUgNqpCq9R54H7yndmev8xoEadRDr9Oi++ZeuNd6wjQCN/F3YvFl1V1DCsxx7FX1gL57cOv0gY9dKlVp6LNEwL1KMIzbEey4dcIdFQA9DWyHNlD3VZlY8xQV6/sE7uQV6jslHAPMKVumpyhSoB7Cb5L3biHkwrYDnjwHPXlU7u7Uw6yaqnCYG4YYehLqoeFUFQHdHEMXR7noJNSLBXnCL6nGcjnyUinVPm1voco7xAF6dO9xH3eehDpAr2qpsrKmspBPzDwZfnGou3MPIZhUBDe/dw+9OLhx6KQu8jtDnQUxYBtMvDPUVRb+CuqEVzpDHYh7m51Dne000iPUHegednFFtx6hDsQIuyCceRLqqDOgHZJA1CHpoPR8P8fz0T16lLiX+BJvNH0dyt4J6rHGA9BcIyqGPxzmHZWFv6Zfw8M//tqxfBT7HEe8T0ItCJjz/rvrCyK+Hh+v4mt2fIFcU+9LQPdhv4DdR5AB+ODOdR5hkG5pqDuMSWNoRSDXPg2WhEhw1GEmRaXZej0Uy8WyyfyMREWRLEMeIZ0u2fdat5wuqjDovhgBTqw8xtSpOCLYswt1vJDtCPTQiCaYE3qJDW76QYYRnIRfgDjwjg4MmHtPDU8JmQT1SMmpk09jKC48la4A8gS5CGvA51AH2q0DKq1ZQG4CtIJxc78yARjQU74jr8/QGus3oj6tOus9WOf11fn9S6zfkErrN7gqwL1FeT0E6ibcL1DtX2G9BlZZc/+q4PYBehPOfoAqgYF6XW3XylVXAVtBt76VCoj4u1w5YRwqGFVGhHFIe/YW2PVeGgnlpGEelHb3EexRTVyDyolKgieAZtoBcOT50YkL6MTQXWXVhDm6CtKMaBVMBUbCLA50n0eGeWW822fsx8614vdSoaem0N6REA6eGHdsHxHAAa/EeqhhvVNV4GEiMsoTLqmOwAbcgNwBj3DuYU4ebYdG19B2QnkcfDzfp0r2Eadx0FmcQiD0ehHoS3R9Uho+PQxDfJ01aEsEeOLppYJ6qp7tDlfePkmY9sNApnrgTmUg6MuRI84vaywLYCctCsAH/MzRHsHuQE86dQYhYd4AetKlJ0Hu+52hzihQ5mUP/djpJfO/gLr3vvPjSaijGIJJTuiVduqd4R6BLndN+AXo6YYc6sjdqkOdXiwAEyB2hrfD8k5QT5anzO1Qj+dRDjlwYzlA3+HMHawR6PE1Keti38W+Qz1ZJrnPcT54KrDwHrkXHe+u9558HV47SPshRq4nB8Dd2akziszzSbNCQ6QDWCDVNdgGvu3Q1msCc+8bDtwD7FUWedksVRbss52rSoVtv2aO7hVxzPO7CujdiNfrycZdua896W49unOORZh3hFyIowL0CHUeqQEBoRVgEePjERwhzEIvljTQ61vKgmjgdMDX0z2xd4W2VY5GTcCWUA8BE3i3DqgQwOXCBddeAysE72rrM6RK+YAdKJeG/SFjm2zEpBYbPrHFhk1stkFjG6zvMMF8uI6NrrPBI2ptyKg6G6S090Dcudz74GqV0b6A36LKo2WA4B5gXma9VRG0DdXrDML1c0+EhPJD2ti7MFQmPalQ9ASB0+4hSPMUgJp4CgDgeh93kr9Hnkz86cQrABw+sfkGQk6EbQjFyKHHRtIsAT1TgCZuTpiFBlmdL/kiHoDd8wA8A5NCrF351YImoRF30KFdQ+DzNo4QExdsPXzCPk9l+fR9r9A1lA+g2faGVwBOSlittocgq3zPc6jfDve0c0+7dCAO0KuaSkPqbp18RifH3iwAPXZZjGCPcfYI+3SoRdcN0/hKYTIw3StQTznU0xWDn4vzp3dMew8ZiScAbzBFxNhRh4OPvVwAusfTk+GXjif226EOo4gsxMU29FRQSk+Yfw31OBVvhDbH7gR19E9Q954vnWPqfgyYddUNBZdaopuQQuNoGuz3/g9Q7wxkz2ebskmoE36JIZgO2Mb8eH7y2t+n5wsT4aTB7qClodTL30lcA2iz7df2PL8+23zwof1A+7xPKjZcukPddRvUaRlPO3J36ACdgQ6kDvoAdb70NGgd7t05pmvFOLogr/fpfcQR5SnrFYDvcy7XY15zUr8mx5NlaGQF6t3zuqTBDax1nh4rgXrs8RKBnlscYZ6Eegy7UAlEN8aPH9eVdOVAnR4ODvgk5OuaY68VBOBp6OzZp1Jgjk6cMAtOnVBLr4HV1m9YnSTgDqqUKqyvYD5QUB4iWA8SpAF268AS6zUoJXBX2LAJjTZyanPQ6GmtNnJKs42Y2MNGT+lp46f3svFTWm3s5BYbPaGnIF9vA3WNoWN72tDxzTZgVKP1Hd4ghy+NrFVabQOU9pf6DqvSa5TJyePgi3WPxbrHYt2z7pWQj6BOXJyUOH2LKqCmdDy+UXkdkiNPi/fpAu4B6ukwTaMg30Nu32P1sRcPDavAGldOKEauvimCu14grRcQCbu4S69r0mctOexx9MwCCZTdYSdB67B1ULMN1MnneyaPsl4BhEFawaHTcE6FowqtrUbvv05PGCXhOkmAc377VMfh9QjByKXLNZcKyt5Q6gLqobus0hJi5nW48+LgqBGuG4X94LzJZ8Rprvb1erxuADoAj2Vuc/xst/eqKQmvAdSL/wXUkzF1QN4Z6kmQA3FShz3HoiJb/meoizuhC6P4kj5GeieoA/400jsaSjNThUEB4mmod2XkUzHT7epFO0Nd2xHqgraA8X05P4e6w5KQCbAHwMCSPLZdXtbLI3q7RHWA3Y+5OPduvQmgTm8Xj6VHh04lwvbtUHdoJ8Ht12Ob/PZuR+myfPAo9rjhugIiEA41bnwy4AsLtS9uWaDOklOOk/dEsLNNvo9k65LbJUAVIANfUgcwwHWoZ6uiJDyCfOg+IiRDWZeDGrECUXmdHiMZHadr486TIA8OXe+B87LTDaCxdwtOKzr1mBfdORBHMZbOPjMaZoYfJ4/Vvs0PlB8/Ls1j5aHfdNq5e2wdN04PlcZegnkrrj0V9lFL/yoBWwAdXifVp2FeZwNGoHrrL2ftMB85qYeNmSowC9TDJzbY4DE1NnhsjQ0bX29jp7fa+DltQVPm97epCwbYtPkDbPbiQTZv2TCbu3iITZ3T1yZO720TpHHT26Q+Oq+vjZrSx4ZN6mVDxrfY0Ak9VEE0CPj1un6dXrtGlUalnhDK5ej15DCwVBLA5eYBO7F71Nq/XM5fFYCeJthvQgK8x+Z7EjLqp4osreb+qtCUNrXp80iDndBMI0AX7N3B04Acwa7KsUGw1Wdaq0rUoQ3UG5srBHYGZcU8jpHPlAo4d4e6Q5nvDfC6HO6kobLWOV4uCf4IaxpmuY/Yw4aU1/ExBFQsPnUBFQop0xbEqQtoB9D1qnldrsvTQRzr4O4cOdQZiOT5IYyi+0Ltk37ptQnTUKbzgDe/Dvtx5S1VUIAcpy+okzKgif7vjEwN0w8kesCgzk49dmvU7yvt1h3qDnJng/OBY0n3DtQzYQvTCvwvoO7HEEAH4EmRd5tTp0sjYRacOlAH8IRfvKtjMvyCO/fwS1eBj1Gn9whCdwsUoXeKLuzABPC++hDgJB8Yu0N32Lo6AJuEegfEOQ+xzTURjtzlUMc588H5fZA6pH34Ltt+XcQ2QAfg3qBLmWzVpIjtewTXewTkZLiHL4kvFGgDb4D+XVBnoAMj2boSZ1dFhHtOhkQCpENsHacsZy51DP7pgHqIrSt19w2wQ4w8DfWqxkqBtMJYWo4ViaggAvT1GXVXGioTfY95uk/CLg52tn2/I8wC6N2Vy2VVyJnxQyVGm/6hxx94hDrLsrna4+c9BXrBnd4t9E7p0YcwikAmdx5cam/cOs68LDjy4QLq6MltwT2z3zakQkAH2I3BcUegN9v4mb1syrw+NnV+X6UCuDRtQV+bvWywzV01zOatHmGL1422xevH2BKlKzaOt1WbJtiyNaNs7pLBNnvRQJu7dKjNXjLUpi8YbJPnDgoaN2uAjZjcKsA3C/bNNmpyow0dVxcqjkGjce7Vuh9VQMMqrPeQUrl3VUgD6DmDc0+FJwruu88QGl3phQPUkSAtBbAngI5aSPWUAsg9JMO271f1ILxFwykitKL9WroxAvjYIArAG3uWB6jXCOo4dcBOCnDj/DDE3gvavyO+M4e2i30E0IE/qX/XDnvCMHklLIYdFwtxoPvroFpdm/sC4kmwhxGkSpmAjInGSpVW0AtFQHVwE1N3JUHNpGDMtd4eL0+Dnbi5Q90rAQc6Yrtjugr6wvMUEAXMq/SZVTWWqVyM19Nt0uPq7tTZdwF2AA6sma6X6Xtx7N5gmpSD38FOHlCnZ1/g0f/SqX8XzP0c0jTSo1PvjlMX1LMEdboSemwduNK9EIB/NxyBLeAGdB0gpKw3brJN+eQ14rkRrJ5HGvqp6w3hjtkHzEn4khfhTuWA24/yUIjXjsStAHROGR82fUjj/ZLn4PaKgm3PR14u3jP3wxNIfA3SLggIE0LRF+XDjt2pZ6f0Oeg+MgX17vldLbOQ+LbgLMB3BjnbgJaUOHc3PX0k3bmHXvLSIt9HhHKcfc65N/OesJ2qLNYjcA+r7VHTEYfnfnW8q8qxH2L5qogz87u0h1/of447B+AMG+eHhoid0y8dV86POunw/JGc1IEQFlUOjZ+x6yJQj33NY4+PJoGqR1u5IFYR4uS9B9UIgLXB2eLGx0xts4kz+wumcsxjAGqT4Nrbps7rbzPltqcJ4mOn9wyauXiALVoz0haulgNfPiiki9eNsCUbRtmqbRNt7c4ptlrpik1jbfnGMbZ8/WhbunZEuxatHm7zV6oCWDHc5iwfoQphmE1fNMQmzuknwPcNrzVpTq/wWqOmNMq586RQ2w74PkOBekkAfNuQMsEd916m94OjJyxEQ6vyB5YL5gA9vU/7gBx9z36xrSD20gHiOHucv4DfV5Bv0ecmd94xiKpA8Na+nDoCpIRfIrhpIKXXSwy94NAbepaF48CWHjCk1cBWsCfuXafjwJ3vje8T0b3QIc5SgUA95Ke/e+bmCeEUKvPguOlSGZ068u3q+gh17ifeG8Anrg/MdT2JBTZYBq99imVAL8fO/12VKqYKXcOBzERxQLuUe9W1HO4+qyP7Edq6f4E8GcIhj3mH4gjV6NQBuAO9UkBnm2NxErAI7/aG0bK4oIbDnT7r7sB9kQ136sjzSRFlI8yjew9Qh6GwRgAPE32l1QF4GdJ8cSoMRhIf0/kA3CHuAu6EYNJIv+suwA3UgTlDWrsD8QTQOebARWwDOx4dAB+Qi+6VeHOEOiClHCBOQt1duV/PQZ101DGezj1FuHLM4e9Q7zgvgtxhi3DQfID+mtxLiI2nr0V+8rpejjKkfm8ditcm9WtnSGwD79yyf4Z6jvJz9FkA64wCueMiAE5YReDE3et8II6APGVJgblPqtXh0HWc84C75CDP1r17nJ3yXbPk/nUOc5y39OkpANTGKQD0nijDccqRl0fFV6D7kZIu3WPnccQoP2S5Hv3oHOr8uPlB+w/dYR7y9OMLaTrUgjMPIBeYvLdH6IoocMXGzximwNUOGNFgA0fWy4n3tMlz+gumA23irD4hxDJ+Rm856YE2Z+mQ4LgXrRkRXPnE2b0CyJdvHGvLNoy0RWuHCt5y5JvH2Mqt42zDrqm2ac9023D/FFu3c5Kt3THe1ksbpHXbxtmaLWNtpcovWz/Slgr2S9aN0TXk4lcOtxlLBtmspYP0moNs+sII9nEzmm301EYbKecO4EdNabIREwT68Q02fILuf3RNGuyEZIB9jL+3Dtb7BPDabx2Eu68KalEl1iwnHyS49+xbGtLWgdX6XPSEorS5TU8x+vwYoRr6vvcu1X6JYE1ohRGxuPEIdEIdKLr3jng6I0qZ4RHVNgj4ISSmMjoG2KuV4sjdiQegt0O9w60D9PA0RjgnTNFASCc20iYVge4gjzB3qAcJpqi6TpURUKUHiqAeFtTQ/xzzsAew1+p1BXcA3e7Ucd+AXWLCrxA/l8KMjsrDybc7/frYg4ZzOLf9fBpGiaGHJwOBPx16IR/YF1TFcAvw9nCLd2v0MAywx3UDbBw6AA9P7PyuJbbD4htpB58Ee+AHUHfzKJDj1n2xDYd3nLgLoAP2CPIkzN29u3DuaaTfdVc70BlRqhSQO8wzS3C5ReEGkqBzF4uikwV6xJFivkPUYcw57EeHHfeBKtukyGEaKxPuKQLWy/m5vh+h3uHUcc63O2pes8N5++sgXsfvjX2Oc99eluMuuigCcK5JLYsz98n0HeikIfQC6CmjbXqhZAuYWUVy1MW4cVIBVK44VwAlpu3zqbBPyj7D9F10N8zRe0qKIftelgFDhFEo2z2Xhs/uAnCuHFi1foDlVqDKJZ+nBpXtlnNvuB7HATkOHXm8PK+kI35On3S6MoYh3gIFDaJJqLtbR/zoYyxdP1b9mJlhEWjE0aDAXFBqhzndDqObbRtcGZz5YLnxYeNpyGwV0PvabMEb5zwLV76gv80SYOcLtAtXjbBVWybIeU+weSsHy6X3lzMfEiC+fNNIW7ZxuK3ZPk4AnyCQT7ItD0y3bfun25a902zrnim2be9Uu2//DNv94GzbuW+6bd092Tbvmmwb759o6++Tq98xwVZtlaPfJLivG26L10qrh9q8ZQNs+vw2mzS72SbM7GETBPcJM1tswqxWwZ783jZmWnOA+8BR1dZ3OL1lyq13Wuzj5HHufYdXh0ZX3nfbkOoQf2+layZA12fDNjDvK6j3VdpK33zBvEkg977vQJ24eq0cO/OwIyDqTtxj7MCeSc4I1TCPO/Pd0I++sbk0NGgC/jCNAE9WCegyaRj92VlNKiyrp22mHCAWzzZlOKcmVCZAnNclH6lCD2WSoAfqQFz3I9ACcwd6bQMzbab0PyXAAnYZCBdgJx+3zqjUIt0LbjtOJyCzAcy5TymMRtU9lek9lQnoKDSQ6n0FBy/YIwYzVcqZ09PFpx8gTQH5tJjOF5h7qCUZgolK94C5A9Qd3Emoc+yfG1MF6zRrHOi+sHUS6vR+idMHRJDH/H+GOSnnpZF+113A3EMvDnYPx+SUFetmirUdQycOxSTUHZik5Ls8PynADEw55se5rp8bX+P/C9QjyJPqgDyK13f56/p1uSZi2+/hn0X5NNT1hYVwi9xwXCFFgBTQSR3qxKsD1FNy1oJkjmCJsgRL4O77EeoANDZYJlOURR9xeqfI4SeVmz4ezk3DOJTniUDl2U/pn5C5sf16GXl0Ybw7nEOohS6L5GUVdAnw7twwyjXYjzF05nq53akDcldsICWe7qGW2MMlOPTm6NJx6AwaCt0R5VhpbOw/otqGjqu3kZMIpbSEcMesJQMF6uFyzaOCI0e46BWbxtvKLeMEYLnv3VMF3lEqN9SWbhghyI+TxkijdWySbROwtwve9x2cbfcfmmU7D2r7wHS7/8HptufQTNt/ZK7tPTzbdit/l0T+zgNTbfu+qbZ5z2RVCAB+nK3dNtbWbCZcM8zmLu1vMxb0tqlzW23KHCqfXjZpbozje3iGRls0YnJPG6z3NXCMKixAP5qeMxUSlVh16LGDBgjsffWk0puuk3SL7F1srYJ77/4V1jag0nr1lYOnB4w+x54tKesBkAX09jlqpDAPuz7vhp64cty7b+PgAX6+oElf97zg+HsP0BNCW2WAfQyNxJBJteBHxeAiDziHRTiU3p4XK49YmdALx6EeyyKPqwN1XodQDBAH5qxlWk4oBUcuEWMH4IAbx+6KeYR/BGugXJktqOvpUdcM/elVifhMkBiJckE9OHZthxSg63/VY+8x/g7o4+AlYucxfu49XwR07bNKUrJx1BtLHe5hvVMZuTtB3WPmbHteUknHTvgFvtwZ6gD7n6GeBHlnkZ9G+l134crdqSOA7m495nc0HgI/FG4mDXUHuysJ0OQ5CBCTxzl+zSRMY/kk1OP5nOeiTAfkaRzt6PXiQEdxXpjbge2v2/ne2OcYTxgehum4pw6XHr5IKYsvhXAJjpkQjKAeQi44cECqNEJdkE9DHHleEGVUtiP0EUUe4Abo2UmYqwLLw50Hp357hZCsDLgG4PZrOdSRH4uQ/77c/d0B7A51REw9OnQaQWPDWOiKJiWhDshRiKFLNIoyVL+pd3kYuk/XRNw5Iy8ZBt/Up9ha+qdCiIKuhzQ4EqMeM7WHjZ/ZajMW9bf5q4baYrnkZRtHBce8aquc945JctJTBNvJtnWv3Pe+GcFZr9o6JjjzTXLcrp0PzrI9R+bb3qML7MCJRUH7T8y3fUfn2N6HZto+6cCx2bb/6EztTw964PA02314qu0+NE0VwVTbsV+v88AkuftJtkmOf82WMQL7UFuwYkCA++zFffWU0NemLewXGmYnz+1t42Y2h/cweU4fmzC7j8Dew4ZOaIipwD5gRJUNHBk1eHSNDR1bZ0PGCO7Da6z/kEqBXG69rdh66Smmd7/yAPQWfXY9W4ukYsFdTzj0hqE/O71jmMJAYnZHQI/7bujhMCemno67C+auRlWuvVRhtOi7qdNTVAQ1ThpoU57zYh7A5pq+75UF+ex7eV+6Lwl1Bzoi5k5ecOuCZqVgyiLVqfK89uXxStgOIRcaaFVGbp70NsAL+B1AJ4SCW6cxFKjrNfVeyPMGVEaOegNqkPbJL1DlkFeRK+ASiwf8xWHgUlljadguUH6u7sWducfUPfziYGd9U4d0Eurswwi2yWfb4e/H4sClyM3ApH8B9TCpl/S/gfptMfXYKBkB7uEX8pA3WiYhSMrNJAHIcRfHk3JwojtBHfm5EdycA3hRxzU4Rsp5d4K6x7zdVTvUOT98eInX9PvxfH8vnd9TLBuvy+T5vuwVPVvob04K1PP0ReXriyLUkQR4Xml07Dj05L5vxwbKDnlYJlfAztV7SsIc5QN0pR4Pd7A73B3aDnoHO+VIvS8652bk3dMOdA+74NoJvRBDB+DEVUldHmcN7lwu8fbRogC8LPRuae5Lj47YAMigoF4Dy63PsCobMKrGhsjFDp+IQ28MDpfY+NT5fWz+isHBea/YPCq47xhGmWxbHpgWtJkQilw4Dhwnzv6WB6YGkLseEMwfPLnEHjq91I6cXW7HHllhRx9eZkfPLrJDJ+fa4RNz7LDSg8cB/BQ59smCunRksiqCqUG7tX/fgUm2c/8UwX2KbdR9rNky2lZu1L1tGCnADw9PCfNWDrF5y4eEp4vJOHac+/y+NlFgHzmlhw2b2GCjpsq9SyMm1NuI8Xrf4+ps2Nja9HaDDRtVZ4MF9n6D9PkMUGWXno+mlxx7i55umgX1FoG8lypI1KKnnSblNTQXSEzupcqSnjJ0FaVRmvlzQjiEQUnMD8OUAszkyDzuWelzaERVJRy6RUaXDZi9ImAfePMEAKiZgoDjMYZPmCbmxd43AP27oR7mm5EpqBCUgXoEu4BdBdyJrePcS4xl9UqV743zIRyTduphH4cteJfhyNMAZ59pDFCpKpkUUE8DPYwi1f9ocjKvfP3/5urJkxkaEfO8MA9MqYDOFAHM/cIUAuR76CXEzvWb8YbSAPt0eKYz1EmTUPc8l5dnmbx2qMM9QfxOMXUaSlkcI86lHqH+XWAnn3PTSO9oKHWnDtjJi3AlTHG7q2WbG/JeLkkAdoa6n+NyqANTynq+l/9nqMfrxfyOc9kG7LHveOxi2NGyzH10uHuuET5Ancdrxcog9tTxe/J7cMgn3xNrCOLMwxfFl6MvxaGOUyf0kqcvMh+wSwAbqAdos/it0naXrtRj7HmAnTCNYOtQZsBPALVADswd6MAcFRQL+srLoEdNJyUbPbkGcfSkWwf2QN2PA29gTldFGkaBOpDPzL9X293awy0eOw8NaII68XRi6PRsSQKdHi51uEY5yjhwSIBiyL6gRcyc/uCT5GKnLRggpzswxMrnCooLVhFuGWmrBM61O8bIhY8PYRAAvuPAzABr0u37p4ft3Q/Nsz0ScGf//kNzbdfhecqXIz++2A6dXm5HzgjkgvmJR1fYqQsr7dSjy+z4Iwvt2Nn5dvzheXb09ByBfZoc+2TbL6A/eGKqHT49Q+fOlrufIchPsfsfnGLbBfXN908Mjavr9VSwfvsEW7dtvK3aTOPsKFuynjDQCJtNg6qeNKYt7C+495Vz72VjZxBz72dT9J4nTG+2cYL7mElNNkoOHo2e2GgjBfahI2pswGA9ucixDxqm7SHV1odYO+EYgb2XPs/eaaiHUaqCOvPDIGLkxNlDrLyFPunEuuWeGyLQ4yjUrDC1QEUtc8VkGlP31hPCaaRBMzptB3qEtJx9A26dGDtABuBUDsBf8GbiNmbgJE6vbY4BdId6EuyEanDpNfX632gss9r6UoE9ZZUCeVVNSvllVlNXGvYrakvaYU5PGATU6QVTSYxczhygs9whaakqkw6oa1tgB+AImDMPjE+7C9TzVLkA9Xzcup5AmeelQNcv1r2lBHbgXqLXYT4Y+qn74KMQP09DHffORGKk8MAFwFES6sTTi/QeC/XevMGUfMp0QD1CPAl1Gk5jo6jYQ8RC+lcNpUCdfM5PIz02lAJzYuoeV+8cfqHRMQlJ3Cy9Sr6rZ4kD0aHp4ETJ40mgen4y/AJkk9dJnh/vSW8s7dI7WpYj1DnPr+uVCDCnmyX7+ZUl4bhD3q/Nh5106ywg642j3ihKLxfAThydvDy53wDptBN3qBfosY2V9tkGpjmCaRLACMAG143jJl/vpzPQgbmLa0QoxxAM1yOcQkqMHXhzveRr8NoAnWMR+DHcQqjF+6OHWLrADtCZeY++yIRevGEUhW39eAA5IpbJXOfMmIjqBRf6njcTFxacGEg0aFS9jZ4iNz5vkM1aPNQWrR4tII6zFZsmCOQTbd0O4uTTg/PevGeibd03RcCeKdc9T5BeGLT32ALtzw/pgZOL7aCc+L7ji2zXQ3Mj5I/Mjy791BI78vBKO/awXPrZZXby3Eo789gqe/gxwf3RJXZaYD9zboE9fH6hnX50vsA/UxXADDt+bradfmyBnXl8sZ08P98eOjPL9h2dbvfvnyqw62lh10TbLG3draeDXcTdJ9maEMuPsf6lG0bbwrUjbf5qukYOtRmqtKYvpOIaatPmC/QzWmySnkrGTW6yMXLwY/WUErYnNNpwPb0MGlohVWpbTn5EvQ0cXGV9+gnmbUXW1laiNGWtUou2ib2H6QikMGkYs1ImRp3WMBskUG9kxGmcFAywA3TcOvuEYyL4OS5n3hRj9J5PyvVw9TwNcMzzQ5n0qk2VNVlpCexJCegsx8c6qyykXScwNzSWa1uAlkMvE9wqBEHAXgXU5diDgyfUIqh3xNP1ZCBI+/KGjFxmVkkmImNCsTC5GNJ+mQwGAC8W9IuBe6NcelpFOj9P95Qrk5Kvp4Y8wC6xXaingGLBvKQxFVLcO7M+4tQ9BAPQSQPUydd7cEgnoe7Q/ldQB/pAPUQFxFYHuodfItQBtxgjcxvdujiWVhLwnSGfRnpH7xeUjKezDeTp/QLwHHwA0bst3gnqHHcYRzcNeKPLTpZJnuMg9Ws5XP06nJ+8jpfxeDcQB+bfBXXEawFwrsF9lzZUhtTv1+8h+QTC9YmBJRtFETAH7CH0QnfGNMgd6AiXHpbcou+rtkOIQ+44K9046Q2TMewhmAaox5BLMtySBHpw7Fy7NA7Xz9c1vKcK14nxcDmScM0OqBNyKaaCURrDNRHqgBvhyhkh6rFzn5QJp+5d2cKPS9uMEO2AutwcLq9nnLEQoBNy6T2QropynSPjKFC6Kk6c1ddmLhLU14wJQF+zbYqt3zndtuyZLSc+N4RUtgmi9x2abg8cm2sPnl5khx9eGnU26iG572PnV9qJC6tC/r4TAv1xwV/pgycXCMZLojs/v9xOPrpUQF9mD19cYeeeWGFnH9P+hUV29vFF9tiTy+yCdPZxwf3CfHvkicV24coKe+zplXZO+acucK25ArueDHQ/hGJ2UNkcmKHt6bZ17zTbuGuSRCx/qp4uJgvwE2y5HPzitSP09DFUTyGDbe6ywXoy6W0TZzQJ6k02fmqTjZ3cYOOn9LCJ0+TeJ/WwkWPqbcjwahs6vFbbcvJjemi7Tu69XI69xPr2BerF1rtvyvoMLLNWwT5MIRwAXxImD6PLowM5SNCNqz8BcBx7DL/4LI+EY3y91HagpxXhTrilMFQaiMqC+WZ8AW2fe8ZVEWaJTANdzrlKbp3l+HDqFfofomtjtRxuaCTV74H+6aX63VRWxzh76LueDu2F/7H0/xrz1LCAB7FzluUj7IJLD1CXO0fMMlnBnPBSkbYL9LrM/UJapGsUqzwpMzfmq2JgdsbcTk49OHSlhbrPEHdXGY+fA3SHOvtJyH8X1AG45yUdeoypo2iKI2diKDsnJWNN+6WgzsL3LA7ULS+CnDxXEvBJyHeCeoSew80B1wHaOKISKCK2HX6kDl8HuIMa+TbHKUuavJZfz18XeQybVmI+ACDtjZ9sk89EXuz7hxQh3gF3jsVuljGPFEffEaqhPz2PSR21p4sPmWsA9Hg9pUF6GsDpCozZgnemXDHKEmSz0yDPFSgBd5imNg1tQBsBLFgX3Stw3xNVeK/KdrHcwi4CeVfLzrvXsnKj2E+6dVKAXqTXz9e1uU5+sSoGVpvR+aSFwJlh/CFVeb1+ge4P5afTAt0jYqARMM9N6dyybmHRgzA/NnNb1+YZq+AwfzbTroYfjdyROyTSGpaNoyFNLp01PysFDsIBdM3rDdQHVFgfQgqCOiNBx05rDU594SqALgBuldu9b4Zt3zffdh1aYg8cWSq3vcB2HZ5ju4/Msf0C9OGH5brPLZWW2DG57BMXltopQfqMII1OnMeVq9yZefbQ2fly3HLYp+fJpc+X615kj1xaauefWm6PXl5uDz+xRC6cvCUB3I8J4BcuLwvHA8yvrLLHn1ljT1xdq+Nr7dwlVQpy84fOCuwnZ9qeY9Ntz9EZ0mw9Gcy0nQen2/YHp9m2fVNj3P1+AX0jLp0ePL1s/op+tnjNQFuybpDNW97HZixosRnzW2zavFabMrvFJqbDMeMmt9iEKb1t9PhmGzayIWjoSEF+RK0NGFpubQOKrK1vvrX1y9dnWqjKstBa+0v9ivVZM8gMqBdHl848MOlYOAt00DOGMApT8wJ2FuFobNFTlrZLCcUojSsy0UYiYNbqqUxlqzhH33OVxCpQcTUpAVfH4gIl/I9kGtMs890z5XKZ/lc4PzSgUuELpBXEwOWOfWGOcsGSsQx0n6ySO66UI64QVMPcMRXdrZiFVnS9ClUo8X9NwqEL8Aw4Cl0ZZS7KCKnodYr0v8naqMWqRMoadUznFOp18lXB5Ffq/1tpmLYXsEshBKMKJlsGJlfGJSxMTfxcFU3HXDJxcjCOMUcMaR5T8VYwICnOC8M5LG/H4tTRvcf4e0Fa+bh7wT9H4EdsM1iJ7UwZQ5TNE7/ySLvo9818UlkCfTagFyfp7thNXGQRDUI0uHkW06FzBrO7si5DWFQnL4ZeEDM5ppFOl0YHuCs6ZnesCNg6qNn24w5iB7Uf97ykeA1Syngoxct7xcBxoA5UHbLMXQxcEUCnxgPMuHJqQvYd2pQhn5Qyvp+sGMhjH3HMy3fe93PDKiclOi4x50NoCS/V/QnYAegCZIG+9EKUHlYfepKEUAYOnHCGgCqIFpQIxAJyHkAvvCekeQI7kM/Ou1tAvycoO0+wT0M9K7erZeYAfsFXLpvyeUX3CNSAvYsgLyktTHUL4jUKVIEUFHfTMSoDvXZIBXuBvUj3izOn73leaVf9w+q8qgwBPEs/HiCuH6EeaZlPm4UUalvk1FrLQlotmAP0+l7lVt+7Qvmp0GWRxRuAeb/B1dZ/SLX1G1Jl/YdWyqXX2vAJcUTojIWDbcnacbZm61Rbt2Oabd49y+57cJHtO7ZSLnuVPXhquR04tTjt0JfY8QsC6+Mr7eRFgfyJ5fbI5ZX2qACMzgnGZwXok3LZJx6dp3SB3PUiufOFgv08QX++nb+y1J54bqVdvLrSLjy9XPvLwvZTN9YJ3msC3C89t1Zar/11Ib18faPSjTq2xs6pMjj1hMB+brYdOD1Tmm0Pyr3vPymwH5mhJ4ppesKYYtv3Trateyba2m2jbKkgvmRtf1uxcZCt3jLYVm3Se17Tz+Yta7O5S9tszpI2m71YkJ/f1ybP6hUnF5vYEqA+cmwPGyGnHtVgg0foaWdwSp9nsQ0ZWWZDRlfYIKX9h6WsbVCxwM7kWRHqobFUIG9qIe5eFdTUQi8XYuwxvMJoVBbgqJFbZ/rg2mZmmyxKzyvDExgwJ5wWZ9Zku0r5ccUpgTYAXU9mul5Yo7U2O5xTRoxdgK0Q+OnW6rNw+jV4mgsSWEOvKYHZn/wIqZQI5iU1GXLdegogdEQlo8okrMokVfSkd0oqTgOg88qbUu1gLxbEiwT1Er12ie6xSI6+MMBev0lBnfnYvTsjjag0lhZIwD7MyCiAFwm6AfBpMSVvPEegF9hvX8CafuuCNU/DobGVyqIkQL2QODyrMEnAPVfAb4e6xH4WT/lp5VRwXAzFJPK0XyGWSVniKnNrdaOTCN2ptZ2p9Haoy6Ayij+3WwA6jv02p+4Qv5Mc+ADXoc6+u3SHtItyXhE4xJOuHJh3BnrytSjvcL3dPUfYsg3Egbs/9pAHrHHhnMsx5FDmuO97Hvuk7FMhOOz9XMR5wcWrpgbmLDqbJZjnqIYm3ALMUa72iZtHqLOSOz1ZiGPT+BkbJElx0UUCKcCNYO5Qdr6Anv99wRygR6eeR9yb+LcAj3snzSsUqOXKC0qAOKmgDNjTUOfawcG3X1vHBfVCVT4IoBfrPQB1FrcoKNd9VeKSMi2lHylAL8e1KU3ROKYfV32vMmvorR9qa6nALofO4BflRdDTjZHYbon16hehPmBYrQ0cXhOmth06pt5GT+phk2f3tTnLhtvyDeNt7fapcunT5HBny6UvEsxXCuKr7egjK+3YuWVSdOVnn1hpDz+52h7BbeOmn10lSK8OevzZlQI77luu/MI8e/jiIrnrpcGdPywQn3tyoZz3ckF6jV15fm0A+eXrMX3mxQ12Jeyv0zFtP79J+aQb7ZkXNuvYZntSgH9cr/fw5SV29NHZdvD0DGm2HZZzP3h6ru09Osvul1On++MOufWd+6fatgfoAjlOGmObd421jfeNsjVbhgTAL98wODj3RasG2uLVQ6ThNm/pYLn2NhvLXDaTmm3C1N42cVofmzS9r03Qk82IcbU2eGS5DR5VbiMn1AYB9X5D9VnLtfdsY91VGkvpASPpu+jZm54zdVKNwF4h0Ov7EbQbmmNsPMzy2JxvLMxBV9P2WSEZzBSmclAl3RynRw6jRgXmuBg3MBfY5dI7Ft6Oq13h1AEzTj1WCvof0XWSUCcF4skwHqGW0Piu88oa5PpZoo8phnU/1bqXaj1xVKmiqlQFAcjpohihLtCr4iEt03WBeXEa6iV1QJzuinL/Av5tUCcko6eCAHUqE0E7zNwoh07fdOCdT4iSRlrdI/3d6beOYw9T/erJgkZUoO5rnLI8nsfecegOdlL2k1BH7APwpAA7rj23sjhA3deABuZZgT+EZQj33g51d+oegiGunkZ6dOrA9V8pCW+HukPY8wE1+xzzWDvnAnEPzXhc/F9B3aHrYHUo+z5QB95sE68idTj7ueQlKwfy2E5em+OIc70s10ac45UGzjzMyiYoZgjM2aXRnbtLB+oeT8+ncZRQi6DeDnZcuxTDIh3QzQ3hlxiOCVDP+3506QJ4bgEwlrMndKKUfYBeqOtwPhCPjhyg4/bvTe/fXmEQqknC3MXq7kWCOkBPQr20nh+YnFca7JUsL6cffGcB9gB4/ehqe8R+04ClV78y6yuwA/Who+sFq55ypL3lVIfaso0TQqPo5t0zbcueGbb9wCzb89BCQXKZHXlkhdz2Cjv9+DI7/ZhgfRFAL7NHn1oRXDYQv3RtlT15PericyvkvBcL4AvsrFz5uUuL7PzlpWktscefXiYwr7JnX1hvz93cZNde2mxXX9qk/Q32zPPrpQ129cWNylP+i1sEetKoZwX2p29sDG7+4SeXqJKZY4cC1GeGOPthQX3/8dm251Ac0HT/g3EAkzv2bQ9MsB17J2qbAUzDg4Nfv2OM4D7MljGVwYYRcvBjbPm6UTZ/2eDg2oH7tDl9beaCgTZr4SCbPq+fjZvaw4aNrVbFWGEjxuvzHKOnn2Gl1ndIynoPwKkXh0FLrJjU0sZApXKlVda7X6219qkW1Mvl4kslYI/k5FsLrJFxA72ZNExQF+jD/O36TkNDN09lAnqTKocmXQs449bDwt/6jssbsvV/IlddmxmgDshLqvS/RPikUvlyyaExUyAvE1wJu7SvgCUoJ2EeGj61Xa4ngDK59PLGLAuLeuupolJPGKgCpy6AI9x5WWNxcOioVEAPahSc9cSQ0lNEcO96XYDeGeqAPF9Qz+YJtULGRpCPxwRrgRknXiwQxzBMul87zl0QjzM3RqgTfglx+XS3SG9MDaGYtGNPhmGCtB33AT2gFvPEldsBL2aWybkL6ojtvKqUKpFicUbMEp+A+u2rpsmMpqF+Wz/1JLwB653UGeoO4eS5wJrjHHMn7/nAnEZKh7mL6/r5HdeLbt1B2xnGyJ018EUc71zeYe3neL7v+7FkvkOdbQc7jSJxCSteL0vHmSqA8IuArpTQC0DP0zHCLzRUJt16iG1ru6CEEIigSyMpDZuFhFgIq8iFC+ooI+d7QTh2yhTI4ecTwuEcAK1KBahTITi443ZnqAN+QjC49Kx/gnpxgLrEItH6MZYAdWKjLI1GXFNg5zGbH1hVD4GdXhXEbenjLEiEtUH7lFtPZlwMXeqKQxgAt074ZfDIOjnNRps0o7fNWTzYVm4aL/c6U7Cbbfc9OCdo16HZtu/YfDt8BnAuFcgJsSy3cwLzo8S7rywTzJfZpedWylWvsisvrJZW2eUbK+3Ja8vtiWcF7ytL7LGnFktLta3y0qWrK+2KHPpVAf35lzfbi69us5de3W4vKL1xc4vyN9q1FzfZjZe32nXpxs2tdk26Lrg/J6g/98KmoKfk5C88Tfx+UQjxHJOOPzLfjp7VPZ+eb4dOzbMHT8y3/cfm2QMP4dxpUJVrPxC1fd8k23j/WFu/kwFUY23FpuG2dP1QufZh+jxGCvLMOTNMDn6YzVnS36Yv6G2zFvWXmJagr02a1WpjmF9moj5LufTh42tDH/fBo2ps4DDCW4Rnqq3PQEBebS0CMVAPLr1XpfUU5PluWvQ9tdDHnSkamNsdqPeSw9c2k6sxb3s9T1+CeoMq6kZCOH2qVGnUyOGXWg2xely8Ku/KBpaiI56eIXDnhri7u3UWGo9Qp5eKoN0J6kmH7mLiNyqNisacsPZr/H8rDKGX9vCLgF6pyqUyhGEEX10X4coD3AV1lNLTxD9DnbyiILYBOUDHrfuxsoa4QAajSsNoU8EboFPWQy+EZBzq9GUH6nmVeionFu/hFykZfgHiIRXU3cUXVJfovKIIddgFzAnFiDM55cqXGc4E6nBXKfu0+/1/hrqD22Ht8jAKAr5Jd50Eup/nxyifyw0qZT8JdQd5spLwPL8WA44cyJ3lAE4C2/e9UbRzecp4OYc1afJ8L5usJMK+PvC4ijhPCDmWh2g4kUgJuzAnc2GFHuv0z8Isc/SvZWIih3phscApqLrrzi+MwnnjwINCjP1ey8z9XhCAZz8AXMDOLmD/ngDuDpAnoU74pXt7eKeA16Ub451cuvYpx4pFLA4df4zRdfEDJU4al5HLD4/nyalgGSXKDIIt/SqtdYBgwgyLg2qtje3+FYJMjQ0aXieX3mCjJvYI7nPxqpG26b5ptuvBuXK3c23vEXqVyO0emxPgePzcErlzGi1X2EVCLFdXBDBHmK+0p18QoF9aLcetVHrmxVX29PMr7OnrSAC/pnLEytN65vpawXm9YL3JXnplm9164z579c377dab99nLr+20F29tV/52u/nKznS6Q9CXlP+8oH9DYL8hB/+cnDzhmovPrrbzT6rCeWKZnbmwxE48stCOP7zQTui+jz+yxI4wsOnUAjtwnJGr80JvnD16f/cd0hPJ3km2Ydd4W7N9rK3cKpBvGRHSVdJKbS/fPEx5w23x+sE2dwXz3vS16YsYxNTLJs/tZZPm9A5zzIyZxnTDPW3spGYbPrZBT0LMD1MhoFeGKQVamcpYEG8VjNv61wrulcGp4+ABOkvtEX+P/dwF9JYCHYshMxb0wMnH7osl1qO1LFwH0ejKgKMwHUFojE33gafnDFMQAOAQc6chlf+ddKglLY+nh6mXE6EXFMIxgjSD2DAOhF4AenwaLAltN1VSBHoq7dYBdIQ32+Vy8+V6iihVxdDZqUfw4+ZLQtjGpw5weaNrOYOPWA5PQA9TBwjUIfTS7tRx7hHoDnVCMIAd0LNKUlBDWRALbESAcw6LWcfpBkLf95qS9nZAOOMpEYe8CqZkKRKTOjqU0FBKx43kKPbkOsfdCsS8NNTpr55G+j87dYc623eCugM4vKhEWQ+3UJabQ36eQ53Uz/Xzk2Anj2s4oJNwJi8JcnfTDmecOw2l7uAdyl6mHdKJD9L3/Tgpzjz5gXd0XeI100An9iZFqNNtEadO+IX1GBlS73H16NKL5OBTyo9QF3SVOuABe5Cg7A6ccIwDHUCznZ3/faUdUPfyyLcBNQ48xO51PwHeaSWhHsCusszpwqMvjiuoge288CONXRSZs0XuTQ68fS1O5iMRCBhcFKfOFUQGVgvolemYOrH0+gD10ZOabOaC/rZq41jbuXeW7X1oXoD5gyfm2aHTc+2hs3Pt+KMLQqjl0csAXXC+JkcuJ37lBukqe0bO/Lmba+3GrXVy1muktXLXawRcQV6wD7qxViBfZc/KnT/3vID+/Hq7Ljf+ggD9shz6K4L6a2/tinpzl736BunuILZfV/rGW3vC9suvCvS3tgn02wX/bSFE89S1tfbElZX26CWgvlhQXyCoM4hJDj4N9mMPL4kjVyW6Wj54emHoKbPjQUbD0u1xom3cNcE275lgW/dOtM17x9nG3WNs7X0jbM3O4UpH2dodo23ZxqEB7jMW97YZi/qEScumL+xvE2f3tvEzetm4qb0C1PvJpbMUH/PGtMmpx+9AFezAOn0H9cqvltMW7PWd0COpZ+j+WBzSJrl0esHg3KmI+d6SUKdyYCoBUmDuUOc4T2TAnUZXoO4wd0PgEHcB9jiXfpwn6Hanrm1CNYJxZ6jX6KkBqFemQR4BHuPpCMhX6akCVegpIiWohxBMJ6gHJx7CNjSsCsB6fWCNcOrsh7VN5dRpBA2xc0G7rKkklhXk4/J22pdiH/YIdcIvbBczOZhAjhzqOHSU0r7H3Bm0VFSbaoe6C37llOp6ArqbYdjrovsjXapx6w71Dmk/DfU7dmlMAtflF2Y7WQ454AGx3wxiG8hzHmWoDJJhF85JvoZfj0FOvAEHOJB1+Hoe2/5hOJD5ULyMVwbsO6g7zo8VAuf5dZPXIk32KUUB6lIuvV4EwwB11d55Ui6DecrkhuXS8wTS4MoF89ADJoRbYsMloGXuaOBKX3N30A51d+oOaxfxciBOzDy38PtK7xGMYw8aBz5yuAenHl6jo1E0KQd6iSqnVLmceeixQJhFj73EMtPCpdcy8EQ/dIBeJwDUphvXwnqcgoQv8sxc4L2YCqBPnIhq4LA6QYdRk00hJkxj4OadU2zvoXl24Oh8OygXS7fDow/PsxOPzrczjy8MoZYQM39uRQD61RdWt+u5F9fY87c22IuvCNIvrw/pS69ulAsXuOXG0Y0X1ts1wfy6YP7izc320s2tQbfkwF99fae9/sb99oZgjt58a7e99c4D9nZC7763z957f3/Ypuwrcu2v6LxbcvU3XtpiV66usSdU6Zx/Yok98thiO0UPG4Edx37y0cWhP/yJc9KjdINcYUcfXWaH5N73Hp9r9x+eafenJw2774CeVg5Osz0PKT0yxXYcnGBb9o22TQ+MtK37x9n2AxPl6sfY8i1DbdHawbZwzZAwudnc5UNt8rw+AnsfmzCzT5gAjb7/LK/HtMX9h9XbgBGN1n94VL9hDdZnSF14imJUL+MGmEgtrMo0gO9M312fIgE/FdpAmEQsLMMXFMM1zczdwzw+LWXBrUeox+PE6IE6sz5iCoB5BDqmgHBMR/iFfW8wBeTJWLo7dhaxjt0YUQy94NRRufZLdN1Uvc7RdWJ8HagrFfjLkaCOU0fu5KNLj5CPlQKxeEI3MQTjimDX+QKzg519KoEIdRpfeQq4HeoeVyfFlbuS4Rf2y5oqgkMnBAPci9NQd97AGueQO3Xvv06aGwyyYK/jSaiTRsn0pvuuA/Y00v93vV/YTgIYOOO8gTXHuQGHtJ9DOQe6H+Mcd+x+XS8f92OjJ9Pd+pvmAwDUoUZL57FNOXfXDmOHNfJzKOdOPl47Hmeb6yHO8w/arxEqAIbVl9Mqng63COZ0cyLGxuQ/AD1M4C9oM11oGN7MYxlOPe2iHeyA1qGOUw9AT/dPJ9ySbDB1Zx71fR37XoB6MX3K027dYe6VQNhPVxRcn9eLcO+APECPM+Pph1jLDxGw364I9ejUaVDznhJxxX09rgvkrXKIpMyH3mdQjOsC9JHjWmzCtLYQS586p7ctEZR2PDDd9h+ZZwfl0A+fmmtHz84T/Obb6cfn2cOXFtj5K0vsiavL7cp1gL7GrgvYN17eqHSDQL7Jbr661V5+bZu99MoWu/W6nPebhEq2CNxRL7602V54cVPYflUgfu01OXPpTTnwt97eE2BN6tsAHL3z7t4A9A8+fNA+/OhgyAP84Rqv32dvyLnfvLXdrl7fYE9eWRXA/vilFXbhiWV27nEB/vGldvax5XLvS+30hWXScjul/eOPLpFbX2QHTs23fSdoVCXcNNv2HJ4RJg574MhU23Nsqu06OsnuOzxecB9r2w6MsS37xwrwo23d/aNt9faRtnrbWFu1ZbwtXjfKZi5lVaa+cuttgnqzDRrN8n41Aer99Lm36Qkpfh81AjtQr9E287JXC+wVoQJmAY9QEcjl9xmEw1dFrDzA7uKJi5kcCecQvqEHDXCP4Rd6OalyENSZgiD0f+8hV50QAK+Wy8WZu1sPUKe/eRrogDxMM6FyYcpmygreLqCOS2+Hel2EuodgCLmUKT+AXK9ZhuTuy3Ue4KfxtD3erm2gXuozOALotGMnJQRT2pCyMjnq8say9tg6x4F+gZ5mcfW4eYe6K7h0QjIh3BJ7vCTdOmlFz6oQgvkuqMewSxyoVFgth1+VCmAH6rAxgF37zDnV2anTGyZTHM1gmhdB/ba5X4CtO2yHt8PZ90m99kBJGCfP9XP8PIDu8KciIK7OMP1kKCZ5DtdyGPPGk8BOwtfLJD8Y5EAG2Mkl5Uhd3dKKMyzy3oA8DZ85qhH1mhL5YU6X8nzLl1NPhlzyceJyuvkSKWAvVFqs46WCOhMYFTHiUzD3gUCIhs/YXZEG0hh2YT8zJ4IcMBNP7579fxJQJ5bOsbt1jS63QT0J9ttURJz+3vCacY1I/VNWxJBLsZ4sylQJhTk69GPBqVc0ZEtZcunZAnqOVffIDe48dnmLq+bj9FiarfcgAWGIQDFIkAj75aG3yxAGztC/elwPmzKrr81eMMDmLOpnK9ePsq27JttuOdVDx2fL5S62c08st3NPLpFDXySHvtSevL7Cnry2wp55frVdfwk3vtluvrZDIN9utwif4JwFWmD7+pv3BwHd11/TtvTaq4K4xPYbr+9qT99+a4+9+85ee+/dffaOUuT7Qe/ttw8+eNA++vCQffiBoP6u3PrbD9g70rsC/ps6/2Xi7C9stqvPrbWnnlkd4H7xKcFdTxeEY3gvj0hnLwrujy2zkxeW2FE5+MNn9FSiJ5KHzi6wI9JB4H5shu07Nt0ePDlTx2bYgZN6gjk2yR44OsHuOzRWrn2Ubdk72kJYZudIW7l1lC3bONIWM7/M2lE2Z9kwmzK3XwjDMKALt95/RG1YXIRFRphnh+8Hd47CU5SAjlhir49gDtTbBgvg/UsE7xLBvcz6sUoT5d2xtzFaFUceXTliKgJA39o3NozT950BS/SYCevNSrFLJI2u5dqvaO+rngy/hDi6QJoUUwAwj0ulytb0LNX/XGkAOwPdUvofBepAvEaVCw49xNGlqhbdhyqear02gC+WowfiEfy4baAdoV6uCgSn7qEXoI0bB+osZs3AIkItAB2wF8vBI4c/Tp0JvzwMA8zbAS9oA3EX+8G1S8Tagbo3pBaypGWaZy6AHlWiY9GtRw5GE01MnTmniKsD8g6oy6DSfz09XwxgTyM9Qh2g3gnqyI97reEvmgQxx7w8eaTcEPBOdmNMbifdOtdweciE1KHtk82zzzGATpoEf2eo86YzBO/ugjoAp68nKZBHvkpRKJc+DshRALzSfK6NU09DPVfbebhwwTFP4CYNbl2gx6mzkECZoM7ajUAVhx7j3A71LgHkeYJ67KoY+6gjIA3IcwruFpwBNuCOTt3B3hGSifIQDNf37YIUcfguIVQTJ1iiolGlo/soKc8MoCc/9C+uybCyuswA9aoeAnpPBqXkW0Pv6NJrwn6e9aTrXH85O2YTHCpoCAzN/ePc6H0FhWFjGmzk+J42elLP0B1v/pLBtmDpgDAf+Y4HptjuA9PCDIkPP77MHntqlT12RenTArpgfkUwf/rGartxc2MA+StvCOByzK+9tdtel1uOYRPBViB++23B9s0Hot7YI3h36M03PG+XvfXG7gBn4P2+4J3UB+8fEMTlzgXyH3x02D7+wUMh/eB9wH5AZQ5o+0FVAvtUedyfBvsme+7aOnv66hp76lnB/WngvjLoceLtcvGMQj17camdurDYjp1baMceWSDILw77Rx+mlw9dI2fbQw/PsSOP0Od9hj14arLgPjnAfdfhCbbz0ES59vECu1z69tG2bPMIW0IvmY1jbdHa0TZbn+vU+f1s7LSWsCjH4DGsnVpvQ8Y2hqX/mDyt98C4ohSVb5hQjRBNWMy7Nnx3LJ49cITSoQI6UxHoO+yl77KHvnMGkcVYO9MB49grQjiGlP3e/SrDPnPN1DNXfgLqcf4fxi1EqNPX3Sd9CwLggqSHYZiCwlfOwt1HoJfJVMiRqzwjmXHq1XSzZKCbRMNpcOkCfoUAD9QRbp2YOhD3uDvblOuAeuwBg4B5RY/Y/x2o0xhKPJ1uje7UO9x8B9Qd7N5oGuAuaCfloZjgzLWPvIdM5zljXNGwin9pxsJT9lnSk5kck07dG0lh1neGXxzaEaj/DHVXZ/h2zvdz2Cd1qLv+VXzdz0M5ZVw/whmwO9QRHwD5fsyh7vLzgH5w4GlgkwJqBzvy/e+Cujt1Yud5gnYhXZiIowniDnWfayUuJiFHoUc2FtMtYR6VAFEaSbWdonGUBtHoor3LYXDVhbHni0M9TgEQ4c02bh3QA3jyfOTo7eoeIO4C+AxOSlVkCujcS8wnBfDMc11aRb9igV9QZ+h4LQ7dB6fIqYeub1KPNv3QWdxCUAfgA/TY31+Or+/QCsGhxgaNrA5TyY6b0myT5SLnLh5oC5cPsUUrBti6LaNt1/6ptu/wTDtyap6dk6O9SCjj6RV26VkBnQbOF+itss5eemWrXLggLpjTcPnmWxHgbyl9992D9sGHhwXcg3LgB+ztNw8I3Pvtzdf3CuLA/AHly40L+jj0t3UNXLlD/KMPAfihIJw5IP/k46P26Q+P22efnrAf/vCYjh0T6A/bh+9LSt8X5N96a5+eFO6zF17cbNdvbLDnrq+3q9fXCu5r7bLAfvnZVfbkMwL8leVy78vtvBz8I08sDdMUnL6wSJXY0qCTj863Y4I5On5urp24oPT8bMF/lh09B+BnysFPt70nptv9R6bYtv30mhlnq7ePsRVM+7uF1Z3GhEVDZjNoaW4fGzu92UZMbBLQWTc1LgVI2jeAW98RUw2MrJOjl5NXGqFepXzmdCdVhSyw9xlSrspaTpw53QnByLX3HVIj1VkbcXkW1kivmYp69imTSq1Jjp1+7fUtLIjiigOXEHAH6rGxVAZBAE2K9VHrm8v1vyZgt1RKKi+wMwsjzh2oM/iogQXK+1VbfZtceSshGMG6kRh72q2rQqnUa3v45fYQDJAnDi8gp6FOikuv1OsDdro00k89NIoyalSgpgxQp9cL+4Dcof7Pjj0N7ISCU08DvVjbxTXapxcMjrwihlM6JO7BNDhcIhNbpnIVcu0sThRmboRFStMuvQPqcOs7oJ50zOi7oJ4sgzrne+q1DPud4e1gd9A74JNwd6iHEEo6xOKPKN8FdcrE2o776YA6oHY5xJP7yTy2w4yLAeQxDEPohQbS3PJsfSlyFoJ2kdwFQKe3C1AvLs8V2IE72xHmiJAHoZgygA/8g5sWxAOoI8TdcXv8PCvve0EOd89HnAuY7wx1FI8VleLYY0NrUSnnAHjCMWx3UUXTXfeWYeXV3a1KQK9pyLa6JhY2FtAFdSZ9QvVy6T16M8+IXHpfBruUWF85u0EC+cDhVUHD5BQD0Kf1tKmze9ms+X0F8yG2dM1QaZCt3zradgvq+4/MtKNn5tmjcrNPPhPd7lMMDnp+rV17aUN06a9uD878zTcF9ODEgfo+gXW/oH7IPvzwqGB7xN5/97C99/Yhe+etBwX3/faWyrwt+L73zv4QQnlPDvtdwZ30A7lugP7xDw4L4oD8SNqdHxHQT9jnn522Lz4/a198dtY+/eS0ffzRCfv4w+NKj+u8I3LrD9qrr97fDvUbz28IDbLPXlur95DuRqn3cemZ5aqo6Ce/1M4/uURgX2iPXFyk97sk6Oxjcu2Pzok6P9fOPD7PTjMaVvmnH19oRx+ZK6jLuZ+caQ8ci1MQbNs32Tbummjrdo6ztTvG2prt422FwD5/5ZCwoAhz0E+c1RrWTB0+od7GqFIdOamHIM5EakCdWTKrw/w7QSPqlNYHp95naMr6DGPB7DLlVYXy/VQWd++x+N50VR1cq5QG1+ow82aPvmVhBavGNvq4A/bydqBHxx7DLgxaAuxsx8XHBX8BHJCzLipiv6lXlc6pSkO9Uk6dRaBLQuMp4ZdKYvW9VQG0yfX3UmVAPF9PCZXNArqAT0jGoY5zJ+4O1H1kKXDGjQNv3LmHX8h3pw7UvTtjhHpHF8gwIEmQDqD//wH1EqAuoBdXq5xcukOdcEoAupjVDvX0bI1AvbAyZfmCOvuZgnbnLo2k7GfBzHT4BaWRfvuEXg5pdCdX/j+JskAdAfjktX3f3brLoc75lEmCOcI5NoYmnXgS6g70f4J6AuDfpc7OPL+C4cKx9kQ0jDLAiJBLMbHpGj2iyZF3QF0AF7SBeRilGRxzjF0HoMvdlwnuKe0XKx+wRlh3xMTdkePGAbrH0zugHtPovpMQj248qSKgXkbsvavg3U33hbQvlVR0s1RlV7l0gC7JpVfi0gX1mvQ0rQ70huY8/eDyA8hpTGvpi1svCo1rAwWFAcPk0pUC9AnTBfQ5vWzmgjabt6RfAPrqTSNszeYRtmnHGNtzYJodPDrHTpxZYOcvrRAI19kz19bbM9fX2XMv0Bi6xW7e2hbi5oQ73niLhk3B/G1i3IRBDtl77x22j+SkfxBge1SwfkgAPyg3LuAHmAvgHwDwB0P6Hj1aaAQlT+78k0+OyI0fDe78I0H9Bz/ApZ8MMP/RF+fsx1+c1/Y55Z21H35yRukZpSdVkTxkb7yxx26+vC2AnUbZF1/aZNd1389eU6V0Y5VdJXx0Dbgv13tbpkqLgVCL7eJTS+yiQA/sLz4F7OXcL86Xc58nxZ4/py7MF+SZEXJOiLkfODHT9h1n9SbmiZ9uO1Qhbt6Da2fBkAly7uNs4ZrBNnt5f5uzfIDNWjrAJs1ttbEzmsLqS+Omt9jwiY02aAwgZz1UVcAsnzemQS6+yYaO72mD5ez7jyy3fmgEa6iygEmFVGltQ6rClMm9aWBlDMLQutCbpu/Q+gD4Frn2APY+JUpx7ZVy5NGts9oVI1E9lp4Ee5CA7iEY7wFDjL26kZHJ0a3Xt1alQzACtJx4RVNhAHhlc6GgXSBnLsefBnu1XpPQDN0aQ2OpygN1wi3JLo2AGznUfeARbj0J9QBwOXO26S3jUAf2d4I68XSHegC7VIAAO90jlZbURqgXMenXHaAep/MWM8Utpt5lpkagjth2YIe2P7gmmOPY2Q7npMS7dBkqgDTS/7lLI2CNcI1A93g5xzqXdXmegxl1Ls8xUnfvLvIo669Jw4BD2wWsk/pX+Q59wipJMdti532H+b+COkAvkFjR3KFO+CVCnXU8oyPHmXvIpVSgx6GjUu2nQj6wjzAG5B4fB9CkQD3C+/Z8YE4FQLw8hlC4DqmALVcexLYEyEsqulhZgHaG0u5BbFfUZgYxtza9F1g0oQPszOQH3LODW2/qVRDceZiUKwx0IfZaKphX2tDRNTZ4lFz62Nqw+MP0eb1t+vxWm7mwl81f2teWrR1s67eNti33j7Ntu8bb3kMz7MiJeXbmEYHu8mrBUFB8fovAuNWef4muhztDT5PXJPqKvymH/Q7x7Q8OC8pHggD6xx/LRX8sF/0xcH8ohEiIfYcY+Yf7BeoDgvdBpcrT/gcfKv8j7ePQBfQffnpMx4/pWkdV5rggf8o+//wR+8mPL9iXP3ncfvyjC3Ltj8q9S5+fsy++eCSUIc7+6mv3hdj6rVfQVnvx1mY9Xayz529JL6+3ay+uFtxXSjx9rLSnry+3ZwT5Z66vDOAnfeoqoafFduHyYjv/xCI7d3GxPUwXyfOL7IieYg6emC2nPtcOSgfoMSOw79Znt33/FNv0wATb/MAkWy+4L9003BatHxzSZZtH2gJBfsaSvjZ1YZtNnNvLRjG9wMR6G6wKd9ikJjn5FhsxCcnVT+plw+Xmh02qsyHjBf7RAvmwUmsdXGItg0ut9xAWzWbx7FoBv17wb5Tz7ynX3yRX3xDceyuNsYOrrBX33rcquHVceljCsC1CPbrzjjlgQoOpoJpsLCUEg1uvF9CBem2zu3W5bzl7wF7VrHMF8KoWwJ6vbVUCaafOaFMaTiuJswvqhF+AOqEXhzrxcAc6gE86dYc9S9m1d2cUiImxO9QBenDwQF2VDwtpAHX26c4YG0tx7Ol4OtJ+vs4Jg49w6f8E9bRLT0CdPJw5AugAHlh3p2eLGJmc98Vd+r+EehK2Sbg6nNl2QCdhTF4y3113Mj/pxsnzcp6HKIf8vO9y4Uk51JNg932HenjzgBtXDsQ9tq595HF11hZ11+4wJ/TiUKc7I42hwByw04XRY+pMjAXUy6vzrFwOwEMubJerXGk5Lj1TqcBeQUgmQ25ZUBZ8Y1gkgpoUZ46AesyPE4BF58+5qiR0XWLiVBCEUVzhuuHauPFuAeIAu6y6m+CdEcAdlREWS6ihb7r2ATzbzLEN0Jlzm+2Gljzr2VYYoD5klH78DEuXm4swr7Eho2McfeqcNpu1qK/NWNhisxa32oLl/QT1QbZxx2jbzhwoEqGXE2cX2LnH5GKv0Kd8u7148z576eX77eVX7rfXX98jN74/xNFpIH2LEMqHArbA/dFHR4KrBuY//OEJ+zTEv48L0keU95COHVL6oH38iYD+wwd17KC2HxTIyZND/+FD9ulnx+yzz4/bZ1+csM8+4/xTaZ0RyM/bT796wn7208v21ZeXBPiLyntCAvLnde4ZVSqHQmMtvXBeBuqvbrObr26yF19Zr3SDvfQqo1dXC+wr7fpLq+y60msvaPvGClVcK/U0skJgXyY3Lyf/7FK7JOd+6ekVIQx16cpae+zyGjt9fpkdO7PYjp5dbA+dXiSwzw9g3yuw33doqm3dP8G2H5hsWw9MsbX3j7XV+nzX3jfONuyeGNIlG0fYvFWDbdqiPnLtPW3kFMGcqX1nCvSzB9j4mf1s9NQ+Nmpym5x8kw2ZWGPDp9Tb8MkNgn+t9R9VLedeJZDXWN8RcvKjGmzQ2J5y+NLo5gD1PnLrvQnHDJGDH6Z0cE1w6tGhl6fhHhtIXe7aHep0YST0Qhy9uY8qiH71ukadIF4lVQrkcvNNgrgE1KtbaAyVy29DhGGiS6/oSS8XQjCEZGIPmBCC0TneTz32UY99zoE4kEYAHpgTfgkhmATUmfsl9lPvgHoIyciZA/SwOlLapYc+6jUqk4A6wqnnMTWAIP7PUO9w6K4AdIk4en55ieWWFrZDndWPuomVDnRi6bHnC+Fi8U4GGKATU78t/EJrq4Od1IHOdoRsB/STQHYYe35y1KjnJxtJuRblPJb+XWLuFwczsCbs4i3G7HtI5k7y8xAgz1War3zSbH0wOTo3T/uIffLZ9rRAHzLK1+uQssAFsy8CcheApysj8oUlSoGt0pKKrADeAHnBHZijCgBfKbhXyT0LuKmqGCahm2KMe/ugotjrBZDj+F1UFqzAXqknBRo5I8QF8zTEUWlV93YB89Kqru1QB+SovIb97iHkElfDYeGEjli6u/W6njkh/ELPCNx5PxaLHlpqg0ZWCuyVNmB4qQ0fVxP6oi9cOUjqa4tW97cV64fams3DbOuucXbf/sl2v/SQAHX63BJ79PHldvnpjXbjxZ1285Yg+cpue/VV4ueC+HuH7C059NffFuDf32/vf3TIPviBwC59ROhEMP/ii9P2+RcnBdrjEs77sH3y6UHB+YC29yvvgKAtsJOnY599ftS++NFx+9GPT0mno34kkP/4EV1Hkhv/6suL9s3Xl+3n3zyt9BkB/opc+1PSkyr/mH0iqL/34SF7/a3d9vJrO8K0Ay+9utluvrJBgF8vwNMWsN5euLlS72u5njxWBN0QzJ9P6/qN5arIlge4P3N9hV25qvS5tfbs9U1KN9ulZzbZo5fWCewr7cQjK+TaFwvq86JbP8akZyyIPdl2Cu47pC37J9rGPROCNu+dpHSSID/WlmwYbnNXDrQpC9ps3KwWGz+rt02ZzwpMw2zKvME2bkZ/Gzu9n4DfbEMn19mYWc02fm5vpb1s2OSegnuDDRzXaAPGNgUNGtccNbbF+o/uaX1GyKkL5q2EZ+TmmwdUtjt0d+ve84UwDKlvM/Nj6JOeBjuhGMAehUOvlkMH7AJ0D4Eb4fIF9doAdVUQQL0PDaOp6NTTMfVaesUI7BWhZ0wcfERMPXZnTMTHE42kDvV/cuoSTt3PCVAX6FM6zjqmQB2XHmGOS49OvT38QuhFyicVyB3oEeoR3nms4ZAGOmqHvGCOcOoOdgd2soGU7aRTby8jpZF+110+pN8B7lB3MDvAAW4S0kl4+zFSP+b5nsf1/RjbSfn1kU/oFbsldjSUAnZgTT4Ad3eeBLkr9DNXCtABdBLc7CPfjxLEywXvCoG8grlcSFWz86UKpjSOdsA8K51mtkM9xNPToRHgXi7wlgN7HQfu1bX6JwtOmm6GdCvsrnOYhCsKZx5grjRcQ24cxw/QcekO+Zin7YqutykJdxRDLnotAR2A475JAToOvZYJlNJuHqcO1FmUOEzNKjW25genTpe3QSMZ+l8lx14VQD5iLBNLVdmYSfVhZf1Vm0bZ2i3Dbf32EQHmW3ePs/v3TbG9h2eGXi+nH1luj1xYZeeky1cE9RcIZexJQH2vvf/+IXvvg4P2zgcH7P0fHLQPPj5kH34ioMtpf/L5McH5pH351VmBFqgfCcD+7PMj9unngvdnScmZf3pUZagEztqXXz5iX331qNLz0qP205+et5/97HFtPxbCLl//7En75S+etl/98hn7xc+f0f4Vgf1J6ZLAfl6vcUr3ctjefFf3+8YOu/kafeg32q3XNtkrSl99nVRu/dbqAPYXXlptL91cYy++mNBLa/RUss5elK6/uM6u3lhjz15bJ6hvtKef22gXr6yzc0+stocfE9TPLQ3z4Tx4Yk6YCXL/8Rm2/9h023tshu16aLrteHBqWJxjy77JAeo4dUIya3aOs2WbRtqidcPl2IeG9VKnLuhvM5cMsdnLRtiMxcNt6vwhNllwnzivn02c32bTlw60qUsG2Lg5vWz41EYbPLHOhk5stOGTBP0JxN6JwbPdKuC3CPjN1ndkg/UaWms9B1ZZgwBb1xpXu0LE1RtaSkMIprlvjVIaQSPYaSgF6Aig00Das01OX2rqXW2NvWuCGnpVS8TWK3TtcqsNDaFy+yEEQyhG11BK2KWKMI+O0wOmTPulAnpHr5cCATs6cgAN0BGgBuyI/CA575QcNrH0IFw5S+KpfHTqKiOYl/coDykg94FHcRuA49yL4iReEnkO+6RLj6FdIN7h1tmHVzhzbyiNrj02lDqwgbm7dIDOuUwvQBnAfptTZ+5epn3Mr05ZXmWJZaaBjoB8ALzKBOjmC9B6AVbjSNYQ9KWkS03c1g3yQkqZkKa9THqblFooO6U30x47UuWRPp+h/vRcCW++XDcdQB3DI+Expao4gD44eCnUWGn5Nm88U7VartLovlWW8EopMJbbFsALwjB/uiciHHhuAHhKX0qJHq2YqAtnzkRdRdWCaV2cpzm3rLvKC6zV2emZ6PICeAmDsNguy3hV1eRaRZXgXplllUprVK6c8EuZgKtypSFsQjycEEwXK2DBCwYYCfA499gVMVuAZlBTlhXS710wL1J+YWgEvbfdhbs8nEIa9mszraaeni25Vt/E8mR5Yb+qFvkxAZ2GUaCeFvOC9OxdZK19iyPUh1XZyLENNm5yj7C+5gQBYPLMZps4rdFmLWi1JWv62+pNA23TzuG2c+8E2yPo7D842w4dWWBHTyyxs4+ssXOPrrNHL6yzy09tsedv7BLM6dVy0N5990F77/0D0oP2/gcP2gd0OxTMf/ipgA28vzhin/9YjvvHR+zHXx6VjtmPfiL9GNAfl+M+LnifkPs+EwD+k588Kj1mP/3ySfv6p1fsG0H6658+ZT/78rJ0yb7+6gn7+ddPBn3zs0v2i28u2y9/HvWrX16xX0tsf/2zx+yrnz6s1ztuP/zsoL3/IdML7LDX39xir72x2V5FAehy6oRhbq0T2Ncp3WivvLrVXpOrf/VVtF0V2Fa7+fIWgV3vnWmAX9wguPPEslmAF9SfZl6ZpfbIxSV26sJCO87aqY8ssCP0bT87zw6emWMHTs22PUdnybETjplj2/bPtE17pkbtnmrr7pskpz4qaNmmcWG91LmrR9i81aNtwdqxNn/tOJu7aqzNWj7Spi8bIg20Gcvl4pf1t8mL+tjkhW02eYHSeW02Qc597PSWMB3BsPF0maThVe59VKP1GVZvzYME7AHV1tRPrrxPSVBT35Q10dWRwUn9KrUNlJm2l/h5HGlKKKZBsG4UtMPUvmk1SoA8qQD1Frl2nUOIpb1RVO48ThPAZF/sl8qxC+rKKyPM01IWjvlxj7E76Iv0W6WhFNgDbabiLWvgmmUhP1+/95K6jth7lCoDKgE5fFx+nGc9TscbRpaLE4Rpg0KcHZdPYyr906Orz1cZ5o/KKpVRTWFKxUAxJ0d8c3Z5qNt7D2bLrTN1CmyN3BTTtO0AR/R+oUEV4e7TSL/rrkzRPq+qxIrrK6ygttSydFF30LwQYju4bF08szDWKB6gjxePNQrbocYB7InjSZHvN5KdrmU4t3tYPZtKI0PAlzNW7UbNRrybWDhQp6GhqLqkvYaLjzOxpvPaC1ERZKlywI2HUArvUdcE4GExCwYTpYEO5OPEXHRZpDG00EqZQD+AXbBnyay6XP1T8AXrHDnuQsGaBW+Z4yIl0NNwmRKoK7QdgM7Mh8wvrbIVKlutPOAO2MsE53IGAQFuHQfwwL1IcM8vZuDR3QI7jZ6EXeTUdX6hygL0YqbKLe+i/C6CNi48hlBQ7MUSly6rJm4uaNcL5I09C6WioIamAqtryNexHKvDoaeB3iiX3thTUtqjtTDM4NfWP2V9B5bZgMFlNmJ0rY2byELJ9TZ5Rg+bObfVps7sYbMF9eVr+9v6bYNt2+5R9sD+yXZA7vzgQ/Ps6PEldubhNXbhsc322GNb7OITW+3ZZ++zmy/ttTffOGzvvUcj6GH7kFBLGKovoH/8kIB+NMKa0IkA/mP05RH7yVdHpeP25U9P2E++PCmwn1KZU/ajHz1sX315Qe76otInBe+n7ZuvnrOf//R60DdfXQ15X38lyH/1lEB+xX71C+D9VNCvfn5J+5fsN7+6bL/9zeWQ/vybC/azb87aVz9TxfGjg/bRxw/Yu+/fJ7Bvtzff3mZvvEWf+i0C+2ZBXWAXzG++vNluvbItzB/DaNQ33nwgDIqinzuNrDdf3m4vvLxVYN8cevy8yNS/AvyTzy23808tDlMmsOjHycfm2/Hz+vweXWAPnZtvhx6eZw+elnM/Mc/2HVtkDxxdZPcfnGfb982RZtu2vbPDwt0rt06QJtqaHVNs2ebxtmjDGFu4fowt3jTelmyaYIs2TrD568ba7NXDbObKQTZr9SCbvWqgzVwhR7+sn81a2i9MIjZ1Xm+bIvc+YUarjQz94OttkIA+cHSj9R/RaL2HNlir1DxQDltAb2jT/1VbsbYF9r5loVdMA+GSNNSZKoCGU0IzHpap13ZHH3eVFcABOQLqjb31JADcVb4uoTiqtAPaqJw4epg2gMbTOAEYIMepUwEwWMm7OPp0vIReAqDl3D0UE5x5uhHVHX0I29QRtiGUE50/2wHqAjVyoId517WPs0/VxTBNPp0qxBAm/8ouE8dSmZZRkhHAzuI7zC3V0VYYew0C9Bj6FlNRmqOBq4GX0QQ7b4NBljiWRvpdd7HiBi69oKbUcgRNllPioi4Pl4RUip3kVbPoIrwQ8vjPnUDuZXyb8/xG2G+/QV07i7BLOmbkPVFotATosfEygtwBzv53QT3EyJWXj0NPsco/I0Ej1AF5nAM97dxDQyhOPTaGAnXEQrcl+kdI6Z+CRW5LalVGDp3l3uhHi1MPi03Q+0TOm7h5mQTgAXWJ8nHrgD7AnsoAsAvmpOVVWWHRXj8H106f8jBICOjrONPjlij16XFLKlWB0Mc83RWRnitVAnjswUJcnKlRI+gJs9T3KEgo3xqUBgnm9EVvpPtiCzCXQ+8F0OMix337s/Cx0gElNmR4hY0aC9jrbebsVpu3sI/NXdBmiwSC9ZuH2bb7R9vufRPswUPT5dDn2EPHFtiJU8vk0NfbpUvb7IlLW+3S5W127doue+UWfcsPy6XTuyVC/aMfONCPCehy3j85JXCfti+/OhX01U9P2U9/dlrp6ZD+9GdndfysHLpSufOf/fSidCmETjqgfs1+/rNrcurP2M++EtTl2H/+tYD+y2fs1796xn71q6fT6VNKL9u3v7liv/vtFfuN0l/8/KJ98/NH7adfn1HlcdQ+/qGeJD58wN55b5e9/c59gvZOgZ0Jw7aF3jDo5VvbwlQGb4Q5Z/aG/vVvvblfkN8TpjV45dWdqgBiY+tNOXji8zdusgrTKnvsmSX2yJML7ewTC+z0xYUB7MfOL7Sj5xbY4Ufmy63PtUNnFkvLbd/xxbb78Hy7/9B8Ofd5tmP/HNvywAxbf/+0oA27ptnKbRMF8rEC+1hbKsAvF+yXbSFvgi3cKNBvHm3Ld4yzlTvG29Ito23RuqE2f9Ugm7tioM2Vi2de9ylz2mzc9FYbMaGHDRkjjWu2oeNabeCYVus3qllwr7PmAWUCeXEC7KUB6j3k2Hv0xXWXpx16jLWjBoE5LMYRRqAyrYCOc4wl+Nr0BJAW+3XKr9G5LiDOQCIaRB3qFQI84Zfg1gV0BzhgpxxiG6BzzIHO4KPqlooAasIwngJyD80Adg/bsO8VQXDwcurIwU4a84osVSuTXCtTWiWOSUz+Bdjj2qbZSsWf9MIahJWRAx0T3Q71oijY+V3cdL7ePqFXmS4k4djj2ni3x9I9Ddukd4A62y5uwGsRP0ba+caSZREtubk8GeCyJSCe7F4YFWNRNBAkoc62Qz3Ep1Q55Ov8Ih0jzJKrx54kxBHbYbWi9tBLXru8+2JpLan+QfTPwAi3Ujn2UmajU+2PgDphkUIgjjMXfMsEbhoyAXp07wKuKoFqlQXqKQHbjyWhTl7oyULFoHyOlQnkpSwzx5JfrB+q12elmVSNoN2QZzUSq8Kzwnt1A0BXHvNyCOiEYNzBu0KXxeDeCwLEe/TKF8jzrbl3YZR+nK19iq1Nrqsv0wL0LbS2foU2eFi5jR5XZ1OmN9vixYNspR7tV6waZmvWDbdNW0fbjvvH2d4DU+zw0Tl27ORCO3F6iZ06C9TX2GMX19vjTwjulzfa1ee22cs3GdJ/ID2g6CEB/bCAfjh0O/zs8xOCKDCX+/7pI4L3w0E/+/oR+/qbc2k9KsmZ//S8ffUVMXIA/GRo8PzZTwV1wfubr58VwK/KcT+rbQH9Z3LpAjrx829/85z99tvn7NvfXrVvv70qiD8rPWO/1f7vf/+c/e53z9mvf/20/eKXl+zrry+o0jhrjDj98MOD9u57cTbHt97eLXjfH1w5wHa9/kYE+jvvHJAO2jtvPximNugoz2RjO8MskEyJ8MItVmNaa5eurgjTJrCu6rnLy8KKS2cuLrNTjy214xcW20OPLpJzXx5WiNp3fJHt1pPQrsPzBPa5tn3/TEF9mm3cM9U2PzBdmmHr7psssE+wZXLvKwT4lTsm2ypp5fbJ2p9gq+6baOv3qazOXafzVm0dZ0uZZ2btcFu0ZrjgPsSmLxDY5/YX2Nvk2HvZiIm9beSkPjZsYl8bOK6XDRjdw/qPpDdMRYB7j36l1rNfuTX3r7SWAdVSjcAe4+ru0IG792t3qDcK/E1tKtunxnr2rW0HOq69CmCH2Diuu2NOF4c6oK+mHA5elQMO3p06ZQjHBDev82KPmMIAcwBNWturSsfLA6yBPflAPAl0JvZyB0/+/wx14vBULsTVCcegGIcnPBPnYkcdUCeUDNRZ5N+hHqMkhWJZQTs7PcIBT52bHEO3jyilW4wgSRqh3tHACcjdrSdBj1t3UCO2O4OalH30P0GdNEdvIj/dMhwBHbsVdoY6aXTmAjPQrtSHRUOq8skL3X8KWFSZkZ76QNPhFiDuy8453CPUswPIgbj3QycUE8UiEgK54A7Uy4A7Ewxp2516CL/gtFmnkelsmVtaaRmOXnmVcgg1Kl+r8lXK93ALUAfmwJswTHD2OHhgnlbsMRPhjlICOlAv1RNDpR5rq3TdCtaKrNXr1MuhC+jVgnYS4h6iIdZe3Zglhx5DLLjy5t751tKbBRMKrRWgS70E9d6or7bb8qxvvyIbNqLKJkxqkkMfYOvWj7ctWydLE23b9gm2becEu3/PJDtwaJYdF9DPPCwonVthDwtC586vtEcvrLSLl9ba5SsbBPVN9tJLO8NI0Q8+eMg++eS43DldFI/Zp0rp3fLjn5xJA10OXFBFX3/zmMB90X7xiycE2yeVCuLfPCnoXrKfE0b5pSD8C8BNXuzN8vNvYuPnz7+5EvTLXzxjv/n1VfvD72/YH//wQkh//7sbcufXBfRrAvoN+9OfXrQ//fGFkP+bX6ti+PllVRyP22efng0Dn95/jycMgfqdfWHUKwBn+623Hgjz08TRrwft/fcJLz0UKi7mkHnnXWaJZA4bpgHeaa/J6d+Sy3/h1ma79uI6u3J9tT15bZVdem5VWJTjwjP63J5aLfe+ys5cWmGnLq6Qg19tJy6wQPdi23tsvu09Ot/2CO47H5xp2/ZNs237aUidGZYJ3LJ3um3YM8XW7Zpq63cjuXhpnbbX3D/Z1u6ebJtUfsuBmbbxgam2Vt/hii1jbNmGUQL7CJsnqM9U5T1z0RCbOn+QTZg5wMZM62ejpvSz4ZP62aDxbTZobLMNYr6ZETXWa3BlADujToF6c38GKVUK0A5ywi0+EMkduo9EvR3qiO2G1kqraS4L4RWHuIP9dqjT80XgTo8o5ZiHZ4A6+97NEdgDcYBOCtSb+tVbY9+6sA+0EZBPAtxBn8z3gUnAPKkwiAmoE1snhBNEt0fi6zSkAnOxqlyQliLQxTQaPcVhD3kD+OxS5uMqbGdne9ha/OwMdtI00mNMPZslk9LK1IUBOr1ZCLvwSODhFxRi7QJ9EuoO686gpgx5yLfvBHWO5eh1CK3EODlhlAj2pMjHvRNzJ9bOPlD3+Dv5zMTYNb+bgM3c5jhwPT7pwwfi2cUZlsX0tII63RXjLIuCpWBeXi9HILHNwhext4sgKrCXCczlgJwwjLYBefvai/qHAegB6gJ6nFc6iv1KAKyKoEZQx7FHV054JaPdqTvUiaXj8oG5D1Ziv1zXLqcckNdrV+ifs7pRboPBFVwzPZ+1L9xbJ3A3NBeEHi10VawF7gJ6bc/sMLCotQ+r4Mih98oR1HMF83zBHFdeZH36l7Srr5z6kCHlNnZcg82Y2ctWrhxl23dMt/t3zbTdu2farl3TbY+c4YFDc+zocQE9uPMI8vOPyX1eXGmPX1ppTz3DnCmb7PqNzfbyrR2hXzqDiL744kzQp5+ess8+O2lf/Oi0/eRLufOfCug/e1yAfiIIgAPvX/1KYJbT/vWvrtqvfvlscN5s476B8C9+IZf+jaCusmxz/JfEzyWOA+s//+kl+8ufb4b0z3+6KYjfFOTZv2V//curQX/S/u9/95LOuSGX/7R98dlj9snHZ+3DD04K2McE64f0HuJI1w9VOdElE5izz2AppjT44IOjoRJ47z0agj10I70rx/6OoP7G1uDUr720Xm6dRbCjLl/XU81za+2xZ9bJua9Nw321HPxae/iJtXb83HJ76Izcu/TgSWLsuPbZtuuhOXLwc+x+be88JLgDezlx19Z9M2yTHP2m/TNs+6HZtkPaKW07MCNUAhsF/LU7JtmKTWNtgZ7CZi0ZbHOXKl063KYtGGYTZg+yUQL70El9bXAa6gNG1VufYdXtUO/J3O39CL1UWGObYN6ro786A5GIrTvQceyNEmWIn+PQHew9+kTHXq98D73Uyul3bghFDD4q7aHfrX4TwBtw+3FSBzqhF+LihFzqVYmQ1qji6DO8l/Ub2Ra2AbYDn9TDLYjtGFNPh2QE7TuB3aGOcOdJhR4yYpUvkZmNMU079dhYKkYmwB5AL1Y6YztD3RlLeptTB+SsYu2rWWfpQjhy+p2TcvEY49HJOHRtZ/OiaVAjh7S/gIt98jvKcnOxfDiHyoFKIn3DoXdLGHUVY+lJRWfeAXVvPGU/CXUGFWUUZQRXTgzdoY5bJw+okx+7KxJuwYkXtkM9NpLqcSoNdRoqASmu3J15SRUOXo5c/yjMQOdrNHaGui8ggKqArgAP1EMDqcR2WWWGXHu30FBaVEb3RMI4QJ0ukt2MYf3EzGtYZg546zXpTVAjZ0LKEmK8FsvQhZXhmwutoYVV5qMaWgR2wby2R5bVN+eEroptA1LWqy8uPUswzw0hlv4DS2zQkDIbMqxCqgrpsOEVNmFCo4De2xYuHGQbNk603Xvm2AN759j+A/Ns3745dujwAjt2cpmdOr3Czj68wh6RQ3/0wnK78PgKe0JO86mnV9vVa6xGtMleeGlLiC0TxmB0p0P9s89O2+ef04f84RBS+frrx9tBjsvGcf/i588K3s/LWb9kv/32xbD9m99c1/7zwXX/9rfPybHLrX9zKTj5X/7ysiqBK/brXz8T9Dsdx6H/9S/A+xWBHYC/rvS1oL/95S37+7+/Y//+17ftz398TWB/3f74u9fsl988bz/+4rL98JPzcusPC+Kn7YP3T0iMTmWE68kwSvXDDyPMGa2KGAXL0wijWj/8aL+9/+Eee++DqLcE+Ffe3G4vvrLFnn9Zld1LG8MqS8++uMmekZ66scGeuLohgP2CwH7h6bUC/DoBfp2dfWKVnXpsmZ04v8SOPLLYDp5ZaPtPzrV9DFY6NjdMMbD78Cy7/+As23Fwpt0nuO94cIbtELy37pseQL735GLbrUp4t9z+fYfnqNwcOfzZtnnPDFtDPH7dKLn14TZ32XCbs3ykzV46yqYuHG5j5NiHTWyzIRN625DxrTZwdIP1ZWbIIVXWOqjCWgZKA6rk1AXofnLrfSpkIoilx4bRGF8XzAXy9gFLUkNvj6lH0SOG8AtOPQlxUpy6d2mspkujrlehSoLpdzvi5h3OHqhHoBO2oReN7kVQB9qA3aHONsB2oHvsnTwPvbAP0EM4pk7AT4M9CfUAdsG7SPm4clcEe+zuyPzqgJ3efd5dO+nYYWy70uyElw51eOmMdbbe5tQDyNNxdQBPShfGLgWxT7qHYL4L6qS8IDOGAVqPibtC90KJbRpBCY8QPiHM4qEWb+gknOI9WnwbJw7UAbZD3KHuYAf2KKc0R8eyVF7XI5Vw6LF7oj5AwTzCPqs9bu6py+PoxVU0quLACaUIxtpPKnQ5TMMeoIewiOBOCAa4l9ZFsSp/WBkG4Mttl6tcOfOvpFVW2d2Yl4X5WRg4VFFLPFwVibbpc84287LU9yyM8XLBm3Uda/QjYSGBSuL7naBeL5dO10QE1Ot70mCabY3N2XLp9D8vtf6DigXyQhs4qMiGDiuzkaOq5MjrbPyEBoG8h9JGmzy5hy2YP8CWLhlmq1aOtO3bpwrkwHyuHTy4UBLQjy21M2dWCehyk4+uDi4doLOgxOWnVtgzz66y566tshtyofQQIa7M4hQf/YA+5ScF87MCO90Rz4U+5QA9Qpn+4zjya/brX96QXrTf//YV++PvXwvp7769KVDjsl+S29ax318XvK+oInhC518U0J8MjZ7ffku8/LkAftz53/76qv37315X+oYA/la7/v7v79k//v5BSP/yp7ckwf0Pb9uvf3HTvvzxM/bpJ4/bDz48Zx99eFY6JTFtwckwOpURr4x8RSGk9MMTIeU9fvzJYfv4h/Sg2Wcf/kDv+2NGzDLQalcc0PQqYZitdv3mFrv28lZpm8C+WY59s8C+0S4+uz4A/nGlF56Wexfgz11eFRbqPnlhWViUg3nbmWKAAUsMXGJhjgeOzpF7B/AzwwpMuw7Nsl0HZwv6On5qsT1wYoGgPleQnxVcPcDfsGuqrdw6PnSLXLJ+rIA+XE59mM1dPsZmLhtjE+cOtZFT+9rwyW02IoxOJQTTYP1G1IXpBXqHeWNqrNegWgFeEtxZxJoBSnFwUgQ6kGfx8sZerK6lfEEd1QN/qU6wDmuU6v/b509HPu1unKFRgFaF4NPvshKSL6gRwR9DMZ3j8MAaaOO6cec9BzSGEAz77sgBOALm5JGSz7lsh3BMfezbfie37nF1j6W76OJI33UcO/F0ujR6Q2kS7NGxw9sIdUDug5PYdoh7lMNZnEZ6hDohGOLqAN0hn0GMPR1uQd8VfvGLsl6eA9tBDczJc6j7lJEOcORgR2wngV5YVSIVB6gTbgHmwNsdOaEWUgc+aX4F3RB1jTTAATsuHbB7V0bCLkmoEz/HmRdV4uxx8XRvpDIgPi6HrpTuhYCcvuioVHm4eLoaAnWAHqRtGjJTtdoW1MsbInAJweDUq5Xnos94pcqWMyCpmv7mNGzi6lUZVAP1Lu0DhAB7JbFxYueCejX/9ExkJKCHJ4QGXbMHYI/T5zKAqEevgjAytLElJwC9Z+8cufQiGySIjxhZIZBX2KjRlYJ5rU2c1GhTpzXb9BmtNmNG75DOm9ff1q4Zbev1A9+4YZzt3jXTDhyYb/v3z7GHHlpkR44sshMnl9sjj8hJXlhvj1+Uw3ySRtE19uSVlXblmZWC+nJ79uoyu3ZjZRiB+dY7u0IXRoD3wx+elDtnUNDFdLjlcUH5ydAz5Te/JqRyw7799Yv229/clG7ZH+Sc//zHNwX217X9inRLQL8Vwih/+P3zoYHzm28u6hqP269+/UTo0RIbQK8Hl/6XP98S0N+w//gbIH9b6XuC+PtB//j7h/Zff//Y/vPfP7K//undoL/88R1B/WX7yY+eth9+/Jh99MEjcupnItQ/OilwM90AaZyThsZeRrzS4MsAqLDPYKjPH7JPPn0w9KJhFOwHPzhgb767O8wdf+v1nWFRkBde2S6R7rRrN3fYM89vtacE9ievbQqAv8RApav6bK9H0BOWefgJPR1dXCG4LxXY59lDZ+bZsXOLAuQPngLuDGCSjs2xA8cYpTrPDp5eFNdRPbPE9p1cYLuORLBv2z8jNLauoiGVxtUtE202fdoXDRbcR9ncVeNs6qIRcuv9bdT0vjYaTe1twyb0DN0d+wzDsROKwbUzN0yNoB6nEsCRJxtHwzaTc/UkXFhotTIotQI+KUBH9YJ9GHwk0Uc9LGGn/3uAThqgrjIouPWegreAD/QJwXjsnZR9B7uDGbA39Km1ut7VAegO8hAvJ7yShjl5HMfB4+Y5Lyxm/T9AnbVOHeo0jkaJa2mXTvglU7wK42swuLCwXWJigDsGFpapEkgLqMNdwi3IGUyaRnoMvySdeoirC/L0cnFnThgm2XBK/NsfBVwOcODtkAbsKOna2Xdok94J6D7xDSOm6OkCrH1+Fpw60+FmFmdIdH/M1D6wp6LgOtGtZxZ2a4+f49bp4QLM80ppHI2LWxB+Ic0rpWE1Q1Anvk6MOjp2oM4AIKDOwhLA3F06IgwT+49ntIO9XIClp4o7daDOYs5VgnGNgM2K7HU9CgK8gThAJwXksWuipJQRn6VAvaprmCKXuDgjQxtb5W7kcqqb9Y/Nau4s1ttUYJWCfnD06Th6XY8ca2rNS/dwybOW3vnW1r/QBg0tt5FjagPQR48ut0mT6gXxZps5szVozpw2W6Qf8go9fq9bO8Y2bxxv2/QDv2/7FNu3d5Y9dGi+HT+2yM6cWm4Pn11p5wT0x85vsEtPbLKnLm+2p57aIK2xp64sF9BX2LXrK+3GC6vshZtrAtTfeCvt1D9iBOjp0BBJ/JvYOWCniyHO+rffAvQX7De/ekmpXPlvXrU//PYNQZ3wyJsC+qsC+qshjPLnP99UelPwlqv/9WUB/ZL95tsndY2nQ94f//h8OI5D/8//eCc4ciD+j79/FED+3//5if0///hE6afa/8T+8R+f2H/89UO9xuv2zc9u2BefXRbUH7dPPj4nPWwf/+CMXPnp4NI/++xUaOD9/POTgjn960/aT748Yz/+yemw/8NPmX+G0a+MhGVQFT1+Dtrb7z4QFsK+9fp9YcHrm6/eJ7jfL+e+y1585X57/tZ9cu877dkXt9nla4B8ncC+3q48v9GeFNgvPL3aHrm0TFKlqqcidPKCgH16jh0+NUeOfbYdPDErpKwLe+zhxXby/FI7cWG5HTu/PPSmOXR2ie09MT+AfcfBWbb5gWkC+nhbsWV86Ao5b/VIwXyU0rFy6iNs0vxBNnZWPxs1Qy59UqsNZmDS6PrQWBpDMJUhBENsPczi2Ff7/eLEX3HCrwpramP6XkQ8vUQgL5a0L0ffs58qAYntRiYHk3snxOJAjwOPcNypMNdLmO9FlQTrlJbpN4BTjyslRYDj1r03THTsHb1bcOlAncZSD7V46MVdOnnsA3OOAffo5CPMHeidBdgLBPGwxnG6pwtAL9CxDpcu7gnePqW4w92dOiPjswJDiYJ0gBuQd83LDGIf4djZTyO9A+oO9ODSBVJGmgZXrosmXXoAfTrkkozzhKWV0tD20IqDmvRO8L5TOWDOACPAHs/heh0p8XMHNylLzIVl5ujhohTgB9AL+Lh0Gkyj4nS5YXELwd17udD7JTcF/LsL8AKzYF5eTz/1/OjWyRPIK7UfVgxKA71M8vg6UG8PvxB6kXDqJXLhgJ3wSFk1c68wI2LselgpiLOPAHqtYA/QqxqyBH+BnRGidRnazjIGCTW1yHW3FupxtjyM3qtpKQoup6aZVFBn0JHOY96WRibkklNv7VNkvfsWhwZQNGBQiY0cXWMTJzfZ5MmNNm1ao82d28sWLuwXtGBBH1u8ZICtWTPKtm6dZNulHQL6/TsF9D0z7OCB2Xb86AI7e3qpnT+30i5eAOjr7OJj6+3yk5vs6StI4Lmy2p6WS796jflPVttLL6+1m7eYKyWGX94R0D78EKgzEvQx+8XPaeAkhv6kffvtsyFU8offvxhCLL/9zctKX7Hf//Y1++Pv3rS//OmdEB4hDPOXPxNGUfqXW0pvBXh/K5B/++1T9rvfAvSrCaC/an//j7ftv/7zA+kHEjD/YQD5//MP6T8/0/bn0mdhG8fOE8HPv75uP/7iin3+6UX7/LPz0jn77NOH5cBjAy9z0gBwBNDpY08/+q9+ekb7uPajKkNXzVPhGP3wP/74cBhJ++Y7e+21t/baG2/v1fZ+e1169a19duuNBwT43QHwz7+80565sVlgX29PPb/Bnnlpk8C+yZ64usbOszDHUyukVfZYgPxSO34uLux95MzcoGOPzLdT55fYw3L0559cE2LyJwjbCO5Hzi2xAyfn255jc0Nsfev+6bZm5wRbvm2coD7WFqwbJTGIaZzNXjHCpi4eIrAPtHGz+9mY6W1h5kfA3m9EtbUNrZLSk30NqYldG/tXWZ/BDdY2qN56Dai1Vjn31gF0eay0ZhpU9X9MGIaQCyDv0bc6wLw9HKPtWqVA/E5Qr2hJA719lsYI/xBvV0VB2hF+4fwIZeAMrAE7Tt0dOALwDnVSD9dwXnTvhIBiPD3OFVNyW3y9A+pAPE4b4KKRFKcO1CPwKRdHyAN1d+ox9CLjGsxsrjFTo4dYklD3EEyX3Ay7J7tbB9SBOM4cBcdOKCbdtdGdubfGtsfWAXy6luDFwguGEEuclwBAA+fOuhPgk8cd7oRcYtglAh937nFzoA68AXo+vVQEZxaBZiGLHDnwHPqka5tRohHYmZZd3F2uvZvSbgHquPMYdqEMzj0jCKgDcoCOY48hmI64ekoAL6GvuVJ6xNADBqiHvuPphlLi58CdEEyJQE4/85BHLF3uG4B7iIX+5YgBQ/V6FK2qy4ojRRk4BKDlzIF5M8P26bHC4gRtJXI4cjfNxM8L9DiL8q1Wzryuialzs61Ha6716lNgfQaUCOSlNnBwiQ0eWmojRlWGODlufN68PgJ5my1b2t9WrhgkDQ5au2aYbd401u7bOVnufJLdv2OS7dVj+cEDM+yIfvgnjy+QQ18smK+wS4+vsUsX19mTFzfYlcub7NmnN9nVZzbY1atr7bnn1tqN59fYCy+tDaMuX31ji73+5g57+53dYZFnZmD87POz9qWc+s9/QSw89lKhDzmhEnqkEF753be3BHS59N/ReJmEOo2cb4Rwyl9DnBzn/qJ9+9tn7dvfPWO/+4Ou86cb9ue/3IzH//1t+/vf37N/AHS58v/ClQveHfpC+jzqH5+r3Mf21z+/pSeFF+1nXz0bJvmKszheEOQfDe0AzC8TBkB9yfs4Exz6Vz89G/rVIwZQAXPy6XvP/DWMgv34kyP2PnPd0D2SXjOstPTRUXv3g4fsTeW9+uY+e+WNPXLxe+Tg77cbL22zZ1/YJKBvtGdvxsbUJ6+vtcefXWmPqfK8cGWlwL7cHr28zM4J7Gcekyt/lIU5VAE/vkQwZ3WmdfbEM+tVEay2M48vs5OPLbVj5xbbg6fny63Ptd1HaDCdZRseiN0eV2xnFKqAvmGMLZFrZ3Qq0w7MXjHSpi0ZYlMXDrYp8wbZ6Km90nH1GhvA7I5jeihtsrYhddZ7UJ31HdJ4G9QBPUDvKSePW2+UawfkCLgTSycMExpPBfkGwb5W+Q50h3oAOy5dQKeRNCxv1xoHKHnDqm/HeDox9Ip2Z+5hFYBOHqk7cVKOI/ajO4+hmQh75TXI3UssWJ1ctLrDvRdZqqHMWKfU54dxmCdFLN3DL74YUNKt+zqkGGcHu8McAXmgfm9O93926u1dG9kWvAE6YRcgnlyblGPeT93VAfUYegHMOO07iWOUcUcPzMl36CfPZeKbuA/0qSgAfoQ6KiB8Up2nDyJH9yegl8mhS3kVgnqANU6dnjDdA9A7nHqcFgCI08OFFBF+8Zg6UE/p2intuyOPoZYIeXq+eBdHd+g4cgTEg2NXPqv2V9YL2IRfBG9CL4zujM4cuJPPpFrax50L6rhzgN7QMzcAvVffEmtpK5JTz7fGXiwKrfPlxlGD8uim2NQrTzDHoedaj5Zsa+mVY336FwagDxPQR42qtokTm2z2rD62ZNEgqb8tYUIuAX392uG2acMo27xxtG2VQ9uxbYLc+UTbtXOS7dEP/MG90+zIoZl24uhsO3Vynp17eKE9fmGpPfnESnv6qQ2C+RZ77tktdv3aFrtxbbM9f2Ojvfi89NIGe+kmE19ts7fevk8AA+is4H8oNC4Cxp9+fcl+9Zur9stfPmu/+gW9VIh/01/8psAN0F+WiKfT1VDO/C9vh54q9FAJjZ1/ez0NdUFf53z72+fsN3LovxPQ/ySg/1nH/koM/d/fE9Q/tP/8z0/sH4L2f/3jC4EbfW7/+XcUt9F//RfHPwlxd3rb/OKb58IAJgY3MbPjlz95LLQFMONjmDSMfvVfnxPIz9nXPz9v3/z8gnQ+7HPsq58+Kvd+PqRf/OhMeO+xLztdII/ah/SBl9778Ki9/R6zQu63194kPPOAvfK6HPutnXb9pc32bID6RsF9g1z7Wrt0fbU98dxqe/yZVXZBUI9aYeeeWGpnBfZHLi61C5dX2qVn1trlZzfa5asb7OLTa+zRJ1fIscceNIcenm8HTs8LYL//6FzbdnC2bdo309bumWbLVakv0//C8u2TA9gZobpg3Vibs3qEzVg6xKYvHGQT5dpHTellQ8f1iFMJjGywASObpB7Wd1hjB8zTYZgOoOPSWUWpLAxSSrr0xjZ60NRaU7+aEIJxp/5PUNe2Qz25SIaHW5Jw7+gWWRGgnnTshFZcHmpx1+5lEUCP6nDoDnZSn+3RoR4Xnu5oGO0M9NzKCPPOUGc7zJUunuLYMc9J3gJzN9Xu3EnTSL/rrsLasjD3C10aSfOUdsw/oIsodai3TzYj1+7hF4AeUt0AoL6TU3dYd+zrTfBGpOjA4zEfSET4BbFKCBBnCktS32aZuRhykQR0IJ4nKCeVL8gTZgHspEnRNx23noS5qwPqaQngt0GdQUECNf3TWX8x9n6JjaShl4sEyEMvGIl+6tWCOgBncFAtQKeXCo2a2o+gZ5ZEYE/MPcK8iRCKYN27X8ra+pdaS+9C5dPPPE8/CFb5z5Ny5doFceX17A3U5eybs6y5Ndt6t+Va//4FNmRIykaPrLKJ4xtsxrRWmzenry1eMMBWLBloa1YNsY3rR9qOreNt931T7IFd0+2B3VNt7+5pSifbPunBfVPtyMEZAehnTs21R87MswuPLrRLAseVyyvsuasb7flr2+z561vthRtb7cUXtthLL26xl29us1u3GD4fJ7h6861d9s47DwhmLGLBXOgn7PMvzgmGT9qvv71mv/nNDftWojcLDZqx2+ErAvXLgrn0x1ty6MA7unNi6aR//w/2Xwsp5/32t7rO767bH+iP/tfXAtD/+rd37W9/e9/+4z8+Ebw/E7h/JGj/OIhtgA7YgTywB+r//V+fhC6Of/j9zdADJ07Pe9mYf512gC+/vBC6XzKy9euvH7VvvrmgJ47H7Re/vGi//BWDpC5qP4rePL/4xWWVeSJMa/DJJ6ftww/o9ngyrLT08cen7f0Pj+tzOSbX/pAc/CFVgAeCCM3cev1+e/6VrXbt1ma7+rKeiNJgf+bFDfb0C+vtqevr7NLV1XZRrp0Jwp54mnVg19iTz661K8+pzHMb7Yq+pytKL19dp0pgtVz9cjslF39Ebj6AXd/rnpPzBfZ5tuPwXNsiuK/fO8PWPTDNVt8/zZbqf2ThhtGC+kibu2a4TVs80CbP6ycNCHO2j57SO0z8FRbXGNFoQ8a22sCRPQX06qCWfgI1MfYwOKlCcCfmDtDLA9Q9nt6iSqCXnH3vwY3WU5UBDaKAm8m8qlp8xSPBGimvomeEOuEXQJ+EetKte+owB9YednF4E45xJ5+UO3eAHrs0djSIAnFg7gpQbw+/iHcYUikPEXFA7XlxmzxAnptOc+jtJ45mlcLf2xtFO8vdOmka6XfdVdJQaUV15WHul6DqVAC4z0OQlE86k4vS3Wsi3OmdAtRjLxQPlbhy0zFxtnHbEd5chxBMlLtwwi5FugdSB3yYICc94Tzb1IJxdf9sSQAXjAsFXvqpkhYA4PZRoVFJoANvwJ2EuQPdoV4iILtSct2kRQJ6cu4XhzrhF8SozwqVQwwWQvR4YURpVYitZ1ulIM4goRqBPC4hF4He1ConTv/yIBo34yAhJtXqP7jc2voVhwbPZgG9uS/uXO6+JdMaWjJ0bqagni2XnmWNPbtZn755NnhQiQ0dDNArbfKEBps1vdUWCOiL5g+whfoxrl8zwnbqEXvXTuA93Q7um2WHD8yxww8qfXC2PXRwZoD5scMz7dSxWfbwqTl2/pF59vj5BfbkxcVy6MvsqiBy/bl1Avome0F66cYWu5kG+quv7LTXX7tPYiEMhsjvtrffZpm5QwL7EfvgoxP2Q+Y0/9ll+/Vvrtvvf/+SgA7MXwuw/o9/f13Cjb8iJ/5y0N+k//iPVyXBWg6cMv/59zeVviEgy8H/9fVwnd/+Xk6ffuh/U54cOkD/298+UrlPA8D/6x8/EbS/VPqlzvuJBNyjcwfq//3fX9j/898/tH/8/d1Qmfzm19ftl794NvSZD3PMhLlmYo+dME3BN4BbTxy/0nv51ZXYPz70kX9aldWz9u23enrQ0wijXr/66qJ99ukj9snHLJn3sH3x+Xn79IeP2Mcf0TXyZOjjHtZjVcX3wQc0qArqb9xnLzKtgJ54rr+y2a69vNluCPLo+q0tdvWlTfbMC3LvrJ16da1dfZ6+7zqu7+HGi9vtmipbBn+FOdz1FPXktXX22NMr7OEnF9sJ1kjVdwrY956ab7tpOD0+33YK7tvScF8n175sq1z6+uE2b+1QOXW5dJkCh/qkOQNt3Awce28bPrHVho3vJfW2wWOarc+QuiDWOk2q18BKax0A3CsF9UoBHbBXhekFeg2qs7YhTBpW2z5/ese86lHs1+pYVasgHZa7i9MCdIRbOuLqsRcMDZ+x8dPBDtQBuTtzB7z3fvFyiG0PwRQL6gCdUEsyru7hl0K6T3sDqYwpcfNCcQyxHRy58gm9EGP3HjE0noZBSe2KYE9CvD3cLcfuUHewp5EenToTetGVEeVWELhn2scOp+6pg92h3g52OfT/DdRvhzdvTDVTAurMPRyBrzeuNxydPB9ex7zEJUyWU8M2tV506QXAGLjWJWZjCwOLYmMoMCf0EkMwsUG0I2ZOKKYD6h56AeIAnBSII4e8Qx237lBnCH+5oB5GkCKVQ4wirWsslANntjrBXP+A9CUnFk7IBTWmBwsxfD+KybUKrBfT3w4qs8HDqm0Qq8QPLJVrL7LWfnLlbVkCendrbO0u0MuZD8izPv3yra1Prg0aVGzDma9lRKVNGldvs+TQgfnKJcNs9bIR0nC7b+sk2//ADNu/Z4Yd2DtTjnyGHTowSzCfZccfmmcnj82308fn2Rk9lgP0Rx+eG4B++dIie+bKUnvumWV27epyQX21nPo6e+mFjXaLwUUvb7NXbu0IMH/rzQfs3bDWKGLt0HS4QS71wx+csk+/YB6Xp+3b3xJDf9X+8kcaPoH0m8F5/13w/vd/vyUg35Re1PZN+8//fFUi/xUBGpi/pXJvCsbvhMrgD6oYfv8HuXxdB6D/+79/EID+t79+ousSM//K/vsfPwtpFGCPUA8uPTj1zwR14u7v2Z//9Ep4gohQfzo9v8wl+/pnzA0TxXQCoRumwE1XTEa5MiXBt7+5Zr/TkwMhJfI5/8ufPBEaXD/9IWuinhfUHxPk5d4/juujxsFMzDXzUJiO+M139thNAf3F17bZi28K6q9uCSB/nv7tyie99vIWu3Zzsz334iZ77oXN9oI+/5f1+d96fZe9RC+aF7bZc6pwr95Qmefl8p9fbxefXWHnLi+2M08ssuOPLQoTh+07jVtHC2zXiQW248hc23pIUH9giqA+xhZtHB40b+0Qm7V8sM1cMlhQH2gTZvUPmjxX+3OH2PgZg2zUpH7BrQ8Y0WT9hzeGtU4d8Kx32mtglRw8c8UwXS/hl8owZS8pg5eIx7dIDX0rAsRJUaMqAdL6PuUhvxrotxYL/LF3S9KlO+TZ93AM4HZAs40zR4CdPIAe1zHtgHrStZMXQjBpiLtDZ9tDL8wFQzTBYV5Uk2oX+x5iwaF7IyoVAFDPYqwN42xC75gIdjfPHhVBHoZBwJ39SHT9tfdLTwnewfLH8Aog914vDvQgHc9JA71dgm8MvXSA2904Yh91dup3kodiuKbH6GMlwHGG4cZW51AjVvPBEVvP0XZ06g53d+gOdmLpsbG06/9L2l9H17VcWd/w7U5y0WzLMghty2JmZrTQsmzJzCAzMzMzMzMzM1wzM15I0km605109wvfH/Obs7a2pXvTzzOeMV6PMUfts88+oONzfjVr1apVZlJUoRU7w0VAF+gFdVO0qwLggVGe/E8i2AV1QlwLG1SpMZTSNQK6Yuqq8yJ3LoDLlauVQ5fi+F4E9UQOExPSgxBPJfBLmEhnLph/BnpmEEEuqS6LJkcDkZUbgoKWkSgpjUebtoloXRaPYjrvwtZhaFGknf59kNHCh24+AEUlIWjVOgLFxWFo1SoMpa0j0bFtHHp0TkG/XtkYOqAQY4a2xqTR7TF1QifMm9Udi+cT5gssoC9d1MtAfdXyPtiweiC2bhyKbZsGUwPp0Ptj57b+2Lt7EI4cGoITx4fjtK2To+jOJ+DSham4enkGZbnza3TmNwnzOwS5lsvLnd/Tbv0P6Ejvb8CDh5vw7MVOfPh0hBDWMv0r+DdNfBLGgrQcuKD+H/9x0QD93/56ioA+Q+BewH/+50WeV3uFjvu6Aft//9ctk3/+p3+5TLBfwV/+cpOPs4D+r3+5zxHAI97/nKB+Q6i/M60Ndrn2//4vhWMqoa7wy9+rOHUL6Na2d6YaJOGuTTakD+8PmIVSP3PE8fufT/P6kwQ7j9lZ/csfzuGPPPfjp+Om5MDLF3sJdYF8B5482omnj1VbxnLrjx5tMlC3ygzoM1Odmfm4yM/1PF36+WszcOrKVJy6PIWufaqBunHr57QyVWUHtDPTDBOuuXR1ntH5S7Nx6izBf2oqga5aMwT/2QmmzowKiKl42LrdQ7Bi2wAsNCEYC+qzVvejS++FiYu6Y8zcThgxox1GUqNmtsfgSa3Rd1RL9BlajO4Di0z4RW69W3/eHlCCLuWt0K57gXHrBW1SDNjtDawtqMu5xxinbmXDKFsm5jPYBfkMLV4qjENyXvRnoP8a6nLrcupR6YS21mz8Kp5uu3bbuSuuboNZsqEut14V2LZL1znbqVdCXWEYdiAVE6W2bLAbLtFwqt56cJxcf9hnmNsuveqCI8Hcyowh89gR2EC3j00pAZroX0O9qksX0HXOIjr/aXLU5KWH0I1rspRPYMfOfx12MfF0A306bMJcyfDaoSNA7p7wtV264CxnXVUCs85XhbvO2fdbQP/HWi46VxXkdo+oY/WmWrIrqPtFaoLU08A9hLDW5hbBUco5DzLL/7XQyMqGsbJc7Hx0Qd2OrVtQ53nBuwLqgQS2YK6JGA3hVIJXUDdgJ9AVb1fRLTvUIqDLoWv1qKnQyPt1LiaB7l1lcunW7awVAV0wT8sOQXqLEDpzLd9XG0ygBxHWISguiUIZ3XbHLqno1C0F3XqloUuvJLTtoq3lgpFfLKAHoaQsHG3aRaGkTQTatIlE+7ax6KaJ0R6Z6N87B4P70qkPKjZQnzm5C+bN7Ean3p0g72lAvmZlOdat6otN6/pj++ah2LNjFPbuGo49u4Zg745B2LdLDn0YzpwYhQtnxlJjcP70aFw8Nw6XCZnryj+nq7ypwlbX5lEL6NKX4q6W00t3CHTCXGGHB9T9h5vx5PlOvNPk6J+s+Pdf//06/uNvN/E3uu6//9cN/P0/CXaC+9//Rrf+H3TrfzuH//yvy4TuFQL/EgF8jfC9SajfJKhvE9qKgSsEcxV/1uKhf71DuN8hmCW59Ue89jn+m878v//2HP8X2//7P19SbP/rOfUU/9d/Kq1RqY736exvmsnaHz6eMCV8X788gJfP9+HVC8H9AMF+0EygCviKuwvo0o/sBAR2rXj9M0cgf/rDRZNF8/7tUT7HQbx4tg/Pn+3G86e7jVNXCEabXj95spluXSEYrU5VPrtqzSu2Pg9Xb83BZerc9Rk4e326ac9dnYkzdOqn2KGeuTgdF83G3UqRnE8tNBOtly7zMRdm4vTZGThJx36SHcCJ8+Ox78Rw7ORoa+uBIVjP0dfybf3o1Ptg3to+mMvR2YyVvTFhYTcD9FGzO2H0nE4Yt6A7Ji7sjpEEe78xxcap9xxcjG4DlAkjl26pU+8idOhViDadswn0RKO8kgTj2C3XLgnwsQS8wi2WbLgL6ArBaFWqIC5H/msJ6GYTapOjbqUs2guV5NBtCeiCuyZJBfYQ/uYFbDlzO/Si23LpOlZIxu4U9FjtgmRnvUh2PL3SqSvzpRLqtrRRhtnmTpkvhHllTN2CuQ13wfvXbl3ndGxi6sHedOo03BUQt125fVvHJqW8qlPXBKld90US1G2gV816kXwJcYVe5NTVM+jJbLDbuZaC+6+BbQP9c5iFH0oQ37RiT2brON2uOBegP0ixpVBl02jC088AXDuSaGhkZbvIndNhE+i6rWN7gtQ+L3ceEu1PN66cc/aadOz+yowJs9IXtS3d5/g5watQi2Lmtuwwi+XKKUJZsfXgaGuxUYgWG/E6lcpV0S1VVYyucOgmns7bJvxigz6O0NfK0HSlItLNp/A4VWEUQjw3HJmaDM2ROw9CXsswgjocxWWRKOsQi849ktCrbzr6DMhE30EZ6DMwFb36J6FL7zi0bh/CH4ofitoEoW3naHToqhK5KejeMw19+mRi8KACjBjSEiMHt8T4kaWYNbUbls4rx8LZXbFwbkesXNoD61aXmzDLlnV9sWNTf+zZPhgH9gzDATq4/YL53sE4yeH6+dPjceXcBFw+O97oyvkJuHJRuedWdouqEd4iVG7eWIDvbyzG3VvL8YAwv/f9Gty5tQYP7iq3exue0qE/e0W92Y03nw7ih385iT/+9QL+9e/X8O//fQP/8d838e904P/B47/932z/6xr+8teL+PO/Ce6C/9WKDoDg/49bBDyl7Ja/3qZDvogPH87T/RPwf7qFn35/BT/8cJ6wVRz+e8Jfq0bv4m88/r/+9gD/738+xv9DiP+/f3+M/59y1v/6AP/2x5v41z/yNf94CT9+OIU3Lw7j+ZP9eP74gNGLJwTzEx4/2Us478Erbc6heu2qCPnxED7+cAQ//XwCf/jjWeoSfvrpEu87i3fvTuLd+xN4zQ7i2XM69Cfb+Hhl0bB9rnIJWsykqpWqYLmUYF/M0Y3qxvAzvT0PV27NxsWbs3CBHajRFWtFqmB++To7Un72WthlFRFbZlImr19baLYNPH9+Ns4R7KcVpjk7GgdOscM+PoxufTDd+iCs5f+zJk2X8P9/9qremLq4m3HqCr9MWVJOmPfC2Pk9CHmCfk43DJ2ixUmlGDxOJQU6YOCYDug7ogw9h5Sgc79CtO2pcgIZKDIpjokoKktGy7ap/J6mUFabrw038hRTD0eaXHtBLBVjAJ/dMsEog8epqvpI954st55tlRPQClSlP5pSGRXhFU2cCvQCu+XQBWfrtoCvMgMyaXL0qgGjFEfBW+47IjnEbMQRnxXNY028Cv5y7BoBWKmN2vrOCv0qYUMTpMp8iaIizXFInCZKbdCH87XUCVjzgpo49RfzKrgYUGFcZVrtCVTd1jWaRP2cERhO0BPqZpPpIEHdWrnvSdmLksTiX0BdIDdZL5SP4K4UxyoO3d7D1BwT3gK4QG4PA3Rs9tRTnIhvyoqDWyEW/QE20Ku68xD+sfayfaUXqv1cIjfCyjf3JnyVnqgMF0G6EuhWHF2ttqeywa7bko51bWiMVctF+eiS2cVI0I8Q2K3FRjpW6MVkuRC+VcGu21a5XbZaGSqwx1o56VUnRU2J3AqoK5Zun5NL/+zclb+uHHVCPT7dWsoflezN1hcpOSHIyhfUQ5Ga7YeMHD/kFoWgZWk4SjtGEegJZoehwSNzMXws3fbYPAwfnY1hY3KoFug7OBUde8QY596pZwK69klF7/5Z6NMvCwMGtsCokcUYP7oNxo4swaSxZZg7oweWL+qHxXO7YPH89li7sgdhXo6tGwT0vtizrT9hPgiHCPJDip9TJw4NxfmTo3H1wiRcJ8Svnp9odP3iJFwl0K/QNV6ji7x5S1AhhL5fgrvfLyPQV+PRvfVGAvqj+1sILbrSl3Sogvrb3Xj1wwF8/NNx/PE/zuNf/4uwJsj/SqD/69+v4t/Y/u3/IbD/m66bIP/jny/hj3+6hD//hdf99XsC/R4d9QM67Yd03Y/YPqZTv0mIK7Z+i0C9jk+fzhOoJwj708Y1/8e/XSes2UHQRf/Hn6/gP/9yHX//0w385x/ZQfzhBv7101X89OoMPr08jrcvDuHx3Z34/som/q0bcOPSZty6ug13b+7Cozt7cf/2Do5E6K4fbDOVHF+ws1Le/VttmacKkXTvP/10Hj/+dJlAP0uYn8Cbt8fwki5fo5Rnz7bjja5/uwMqOazFSdaCpZXs/JYT7Es4qlmM+w+W4Pa9hbh+mw78+/lmg+5L1+bgEmF+hTC/cYsgv02Q37G2B7x7Zynu3V2OO7eXcrS0GFevLMCli9qgZBbOmonW0ThyfhQOnhmFPceGYwf/fzfvH4o1OwdjqaC+nDCnS5+xrByzVg7E9OUDMHlRX4yZ1xOj5nTH2Lk96da7YcikDhg1tSvGTOuBEZO7YhDhXj6qjVmkpAVKZarF3iUTxR1SUdIh3ahVaSpatpYI9ZaEuhYhcYSqlaiZRQJ6tKkfozx3KZOQtyZTlepoFf8ypQTowuMJZiOTnx5iQKw9TJUlo6wYuXgrP10Tpgq5aOGQvwG9ct+tcIxCLlZ5AR1bmTXBfHwl1AV8hWDCEgVtOnBjVgXvCESlxBgJ7FZCh3WNJSszRnugypja2TK6rfvFQhvs/hV8DCDI7ZRuG+x2Cri2wVNIulIV6eQEutoKpFvhFxvqvlIFxD+DvArU/QVvSiC34+k21O2YkRlSGLBbb/LXEuCDBfwKiEsCvA15O99crUlVJHQFayt2ruwWC+C2I7dhX/V+A3UCXbJ2NJIbp+tWzJ3uXDD3DdVCJAvswdEEOwEsVZ0MNVDnOZOqWJF/LrBb+edWuqJcuSBuZ7sYyNO9C+5y7jF6bGzFphVa6k+gm537lbpI157RIgw5BRHIzg9Di0K67pahKGodgRK69LadotCtVyL6D87EsNF5GDUuHxOnFmPS1EJMmFKIKbNaY/LMNgb2fQamoXtfOvS+qSgfkI0Bg3IwZFg+xo1rg8kTyjBhjKDeBrOnd6FT74El8zpj+eJO2LimF3Zs7I9dW+TQ+1vOfN9gHOGP/Dh/7KeOjsDZE6NxmQ79xuWpuHllOq5fmmrpMh369Zm49v1s3LwzH7fvLMadu0vNJN/9uysJcTrPh5vw5NFmikB/tBVP6U6fPduBJy8I9zcE2g8H8dOfT+Avf7tEeFuhl7/+7Rr+9a901sqA+Tuh/jeFUq7hT6qc+MerZvHRf/zlNv7+b/fxn/9+H39XZsuf7+Gvf7qD33+6hvdvL+Ddm3N484oum3B+9/o4Pr0/iT98Oos//0zIvj+G988PENyH8ANd+Menh/Hm3j48IrCvnViDs/sX4eDWKdi0aihWLuyLxbP6YPHsvlg2bzBWLx6BLasnYt/2WfyM5nEEMx8XzizmZ7GSIxN2YPc34/nTHWaf1PdvjvB1T+PTR7r0t6fo5o8T4keMs3/5iqOU18qc0WTrLgJf+exayKQFS+ugLf0eP1lltvd79GgV7j9ciTsPVuDW3WW4QSd+/dYi094iwO8Q4NpsRLJ3krqnbQIJ+VsE/vXrcwn22SYb6Tz/D09eHIcTl8bjKP9PD5wagz1HR2HbgRFYvX2IqfgoqE9f0huzlvfDzBUDMW3ZAEyiERg3vzfBrhx2trMJ+BldMX52L4yb3Rsjp3XD4AkKy5Si14gSa4HSoCJ0Ks9HWfdslHaxVNI+3bj0AoVhFFvPV8YLgV4YQ4hbq1EtoCutMR52bXbF2ZNzrDx2G+oJhLJRxaKl8BR/A2RlzBjJzfNayeS0V4RpLNBbC5Xk8AV1SRAX/BXe0SbXlRkzFYuQEsMMuAVkOfHwREE92igyOZq3w03oRS7eDhXb8fbPIWNFHejm7c7BNr2VjKzi0pXmWDFfaUuA1zm7hIpg/j9OlArodkqjv8BekZOu9hdQj5Ijp6P/BdT5Jiqc+uc4EV9UsiGuN64/QOEXSTv3W/VY/AhbhUfYo1E6/geoV5ENc/vYhrrOVQW/zgUbd65JUiuzRSEWgV3HCr94BzcxYK8KdTvcYh9bUJdLVzqiBXetHP1cwIvwVnlctTbUw1Sq9xdQV4qjpynGJZCbHfsJdbWKp2flhSO3MIJADyPMo1DSNhZlHePRvnMCOnenSy9PJZzpuMcUYuyElpgxuwwz5rTBdAJ93qKOWLisG6bPaY/RE1ti6Mg8DOK1g4bmGI0YWYApk9ti+rT2mDKhDaZS82Z0xLL53bB8QResXtoVW+nSd28diH07Bplwy+F9w3Ds4HCj08cUPx+Py+fp0AnwW9dm4nsO+29cnYkbHPYb3STQ7841TlI1TbSL0f37K/HwwWpCfAOePRXMN+Pxw814+ngLntOdmlWZcrVv9uD9pwP4+Q/HTYrif/39Jv7rbzcJ6ev4678S6AT53/9K0P/lBv7y+ysE8hW21/CXn67hzz8S8nTVf/x4BT+/vUhAn8e7Z2forA/j1pWduHZhC65f2Izb17bh/q2deHBrBx7e3I6ndNcPr2/EzTMrcenoYpzZNwdHt03DjpWjsXxqb0we1BrDu7dAt1aRKMzwQG6KO/JSPFCcFYCyvAh0JHR60XEOKy/C5NHtMX96d6yki922fgQO7Z6C00cJ0Asr8PD2Vrx+fshIoZtXdP3vCPl3bw+brfWU867SCDbU373bSYdvLVB6+Yqf0wt+XhVlifU5PqLuP1yPO/fX4DY7zDv3V+O+iok9YUfyeJ212chjfu7sAB48tOrL3Lm7iCMnOvkbs3D9mtYKaNclQv3CBJzgqOvYuck4aMr8jse2/aOxZttwLFo7AHOWqy67asIMwuyVgzF92UA69X6YML+cYO+DCQvKzfEEwn0Kjyfy3Gg698ET26P/uFL0HUuNKUP56FL0GNIKHfrkmZTH9j3zUNo5G0VldOkliRbU6cQzCHYTcuFtwVyLllq0SkZOcVKVOHsi27jPC5Tsao62FIaJSLWc+uf0xyxrwZFcuUAuoNtgrzqJKlkTqewAFNrJorNXCYIKqMupa3PqyORIA3K5cgvkVuglIinCnBfUw+nmTUxdPDOuvDIrxkygUkrJFheNwa1Yg1PV9P5PULfduQ12SbXXq8baK5BulQkQ2JXWKGnxkQBe1a0rFKNjAV5STF3xdElg9zedgMI1VuhFb8jqcSqBrjev2+aNRyqW/kuoqzXlcSvSFAV1qSqsdVwV8HLlArt9n32tOWcWF1npinLnko4VgpFD9wlpalprgvSXTt2GurasUx2XyuX/7Bgqwi9GEXx8aBPTCuh2+CWC0Ndtldu1qjF6WUv/tZ2cKbZFqKdosZAyWEKQkx9Ktx6MIk2KdkhAl+4p6Fmegb79szB4SC5Gj22JiVNKMX1mO8xb2BFzF7anOmDJcsJ5VS8sWtYdcxd1xay5HTF5WilG0NUPGZaJMaPzMX1qKWbP7IBZ08owm1oytzNWLe6B1Uu6Yf3Kbti5sS/27xiMQ3uG4uj+EThxeBTd5yicoi6cnoCrF+nIr8zAreuzcfvGHHx/cw5u0vnduiYp5DIX39+dT8gsJNAJdQJFy+AfPpLTJNSfKeSyBY8fbzVAfymYv6QzpbSQ5x3Bpn1D//L7s/j7n6/hPwnwv//LNfz7H6/gb3+8bvSvP17Gz6/O4OOzk3j7+Bie3d6Pu5e24+qJdTh7YDmObl+IfRtnY+faaVi7eCwWzhiE+dP6Ydnsgdi4fAx2rJ2IHesmYPeGiTi8dRoObp6EzYuHYMHEzpgwoBDDuqSjV0kM2nLklBvhhpQAR0R5VkeA+2/h5/obhDT7FlG+DogPaIz4QCekRDRBfrIfWmcHo0PLCJR3SsKYAXmYMb4tFs3sjvXLhuDQTkL03Bp2MBv4ea3Dg3sE9dNd/Pv34O3LvfhAqKuQmaSaNx8+7CXo99LNawPtXabTe8rP64mpNbOVn+cWfr6bCGvC/QEhz8/0+csdeP6KerEFT58S7k+0g9RqU+733n2rhvstjqJu3JhBt655j+m4bOq4T8OpizMI9ek4qBK/R/j5HBiPDTvZsW0chgWrB1GDMX/1UMxbNQwzlw/GtCV06wv7YSJHLpOX9DfhmEkLemPqot5sexHqXQn1tgbq/aiBWn06vj16DW+NTkp7VIZM3yK065aL4nZpKGhNp14sN65JUUtZRYkG5rklqchrnUqoJ/N8PMEeZ4CuVacCurXqVJkycu8Vxb9UrZFAV0xdLt2CuoBuQV1xdXsVqg11W3b6o679XGqAoJeL185LUal8fGoUolMtkAvoMWmxprXi5xwl0JFHqmRAsmL3qgRZMWFKttkOXWC34G5xUGz8P4G6ATiBbmLpFSv3LdBX5rD/IvziKXjLkdshGE2WEtRWXF1g17HV2lDXhGkl1BVn520OBwR1vRmrdosVT5esN2r1SkaaQDCTpFboRUDXscriCsiCtQ32AB5r9lkK5H020AXvwCoxdQN2gtsGvb2SVDC3wy5VY+p2rZdgPpdx8QI2Zeemy6VHsafW6lGTtmjSF7V6VCtMK526tZmFBfXYJGuVqKouqpSuKeBFqMcn+X6u5aINny1Zq0a1/F8Li3Lygs2u/d17ZKBf/1xCmbAZUYgR1NixxZhMOE+fWYY5c9ti3oK2WLykE5at6IHl0sqeWLm6nG0vzJ3fARMmF2H06ByMH5ePmdPbYD6d/Pw5fMy89gbmG1b1xsZVPbBtXU/s3TYAh/cMw/EDI+kyx+DciXE4f2oCzp0ajyv88d+8LpDPw93bC43ufL8At79XqiKhYWK5Wva/AHcfLMa9R8twn27x/mO6xSdr8YhO8+mLrXj2gs6coBLEbb2l3r/Zh0/v6NTfH8afP57CXz9dwL99uIA/vjyNT4+O4M2d/Xh6fSdun9mAC/uX4sCG6di0eBSWTR+AacM7YUTPQpS3zUDnwgS0oStrmRKEvAQ/ZMZ6UZ4oSgtAp6JYlLdLx6AuWRhDdz1rVAdMH1aKIZ3T0V4bhkS6IsXfAQnedRHrUQuRrtUR5vwtQly/QZDbVwh0/RohTasj0tMBUc0dEd7UAZFsEwKckBDYEPFBjsiKc0NJpg/aF4agC0dbfTulYOLQUiybNQA7NozDkYPTcP70PHx/jZ3dvU148XQ73r9mZ6Yt9n44Yjq1jx+URXOATl6rVvcT6vvw5Nkedoy7qV0E9TaCejMeEO6Pn24j0HeaEgtv2Cm+eq34/EZet7YC6stw9/4CfH+Hne73M3H95nQCnZ0zdZWuXVkx5y/Px/Gzs7D/2BTsPkSo75+ATbvHYc3W0Vi2cQSWrB+OxetHYuHakZizaqgF9qUDMZWaruNl/c12eNOW9TKttsgbOrUdBk1qazR4age2HdBrZGt0GViIzv2LqGK69Xy07pxlJk3zTJojHTshLoBnt0zhcRqBnm6UU5xCqP+jQ1ebnBPD8wrPEPi5vD8nysDcTJRWgN2eILVlQV7uXZC3Fib92rEL+vY549BTCfy0KCr6M9QtV265dgFdZQKiUiJ5v5Uyaa8+rVoTxpbgLqiLi7bZ/SXUdb+yAcnkCqiLqQK7oG6D3QrHKJ5uxdQ1v1mB9P+z8It97F8RfvEX2Al5y6XzTfGcFgkp9GKtCK1cLGS7c8n+Q0LUc2kYQrDbULdvh8ZbKUS2+xag9SHZCwM+A53wNmEWyga7DfQQXUegC+zKbglT7npF6qKgLunYdvE21AV0SU5di4ui2aPrsYK6XetFMXZNnCrGrvCKnLkdbolPCUS8hoAJKhGgcyrMRYCn+BuHLpibAl3aH1S56Fo1SrC0yAtFfmE42rVPMNvGDRxYQKC3xIhRRRg1ugjjxrXE5MklmEpAz5rVBgsI9RUrumLNml5YtaonVq/uhfUb+mEDtWxZV8yb1xYzphfTpRdh7uw2WLKwHZYuao9Vyzpj0xrCfEMfbN/QG3u29MWh3YNx/OAIAn20gfllDsmvXpiKS+en4PrVWQbi9+8uptPU5Jul+/eWUxzis1Vt9Lv3VCt8OR48JbSeEipP1+Dhs/V4/HIznr7aboD++i1dqEIO0tt9hNp+fHp9AD++PoifXh3CD08P48O9A3h2ZTuuH16BI+unYcvC4Vg6mW5wcBmGd2uBDi0ikMvOMj3UHXG+DRHp4WAgG9akHkLc6iLItRaC3eog0L02/HXcpDYiPOshxtsR8X4NkRlO+PL/oDXVgjBP9KmHCPdqCHP9FpFuNRDlXhORLjUQ2ug7BDX+BgGEe6ALj11r8HlrI9i1rlGoOx/nUR/hHnURxo4gxq8ukkIaIDW8EZLDGiEtwhkt+T3oQic6ekCBCXmtXd6XnecEXDnPz/L2erx4ssNy7G8P4uO7Q/jIju2D2ST7EKF+AC9e8rN4vo9unR3bs314+HgHP2O6drr354rH83NUIbT3dPpv3tDZP+dnTbeueu7KntFmHLfvcjR1e5YB+81bBPtNgp0jrWs3l+DC5YU4fnom9h6eiO37xmLLnrHYtHMs1hLqqzaNwgpqObVkwygsWDMMcwn22SuHYFaFZq4awLYcc9b0xaxV5ZiytCfGzuuKUdr0mho1pxuGTe+M8rFt0HNYK3QbXIIuA1qifa88lHbNQetOmSgsTUZ+6xS0bJeN/DYZdOly6BbQBXeVCkjPt8Ct1q4PI3dulRTQfbHWTklZlWmO1mSplQ0jdy64C+Sq+ii46/izIyfAjSOvUGVoxspLVy67DfWoFAvoiocLxoK0BXQ+bzqvybDqythcikwW/K2Yuq2qUNdz2BOmJguGEszFT3FUUJd0LLgL5lVrbKk2lndIZaGvCqR/8YU/IRug3kJPTum2DwGsTBZNfEqmLgFl3xa87Re0nbnOKaauCVNr0lRAt3sf64+wJ0+VvhgcrbRDC+qh/EPtuLrSD0MJZnvxkDJX7LREHVshFTlvTXyq7rl1Xrcl+3pdJ6cucFeVYG7LSm38x4lShV5sqFsg1ySp1SoEY1de/BxuqSifq92JrB2KVKjL2snf3r1f4ZbENF+zsCiDw/ZMSvVcMgn1vIIwFLeKRFlpLDp1TDR1zZW5MmJ4ASaOL8H0ae0wd05HLJjfCYsXdcQKwnn9uh7YsrkfNm/qh00b+2Hr1oHYuWMotm0ZiI2E9oplnbBwXhssXlCKlcs6YM3yjtiwugu2beyFnVvKsZtAP7BjAI7tG2pCLXLol85OwrVLU3HjynRcuyyXPpsQ136iyyjFaa3JOLMhRMXGEMqnVgz3MWH++MVaPHmxju16PHm5CU/fbMOLtwQOof7q9W5C6yB++HAEH5Xf/XQvXt3bjic3NuD+xbW4dngZTm2ZjR2LRmHeiE4Y0j4DXXIjUMLPMjvMDXHedMjN6iKiKcHqUgsBjatTNRDkUo+gdSB868KvcS14N6gBrwbV4dWwOrwbVYcPAS35Nf4OoYR8gn9jxPrUR0SzmojyqI3oZpZiPOohqilh7VoHwQ2/g3f938HL8Uv48nF+TtXZ1oS/Uz2+niNC3B3p4tmJuKvjqGGcfLgnOwTvOgj1JPw9aiLcqz4SQlyRn+qF9sWBKO8Wi+njSrBhBUdGeyezA6WTvrYGTx/uwJuX+/Hu9SG8fXUQb9jBmVx2Qv35i/0Eu+BOsD/fbRZrveTn+Eb7sJqdoejwCXWVKnj1ip81P3NVgXz8RG59qdlp6c49jqzMVnqzCfbZJu3xyvXFOHtxPo6cmIZdBwj03aOwaddobNwxGuu2jaJbp7YR7gT88s2jCfYRWLRuGOavHYJ5a4cazdXOSWv6Yf76/pi3oT9mrSnH1OW9MYmuffzCHhg7vydGzu6GQarLPq4deo8sQ+eBLVHWK9faZKN7C7Rsn4pCOvbWnfJQUJppoG47dR0L6hkFCUbZLZNNa5y5gbwVa9dipVilMqZZsXTBPJK/QZUWENTlvAV226HrnOXgf+nWbVm3FT+3gCxo61hO3DpnTYba8XITdknRRKxVYkB57crK0xoaXW87dbtV+EWrTQ0HyVqFb9Taxrcq1O3Yue3Ubajr2PDXQN1KZ/xFTN2XwPUjcP1j5Njp0PnEnmG+8ArXQiLLfdsF3A3MJT6h/YI61huxlr1aYPeTKt5k1R7JDsPIqYdqZ5CKEIxauXXB3ZrctID+a1lFuOxYuQV8K8Ol8jE27HVsl9W1s1xssNshGDuuHlQBdTMxWiHF0wV11XdROQBBXaGXYE2O2vXTK8IvCrco7CKgqwqjqi5Kpq4LXbocemyiJ+KSPZGS7ot0OnUpNcOPrR9y84LNfqCdOiahR/dU9O6djoEDcjByZCGmTCqj2+6MhQu6YtGCzli+tAtWLu+MNau7EeZ9CPVybFjfi20f7No5CPv3DqeGYdvmPli1ogNWLG+Htas6EOgdsWV9F+zYIqjTpW8rx6FdA3F8/zBCfbQF9XMTDdSvX52BawT7zRtzcPfOYoJbMF9hslq0F+eDB2vNJN09tg8eEeaEyBNtFPFiA5693Eh3Tri8toD++sM+OstdePlyNx3pYfzw7ije0X0+ubUZ108uwfFtk7Fr+TCsmtIbswa3w/AO2WiXHIQ0/0aIIcCjmtRBpDtB60y3TPcdQugGOhHqVKAzHborAUv5Na4Lj/rV0aTud2harxo8HGsYNXP4Fk3q/A5utf4JTWr/M5o7/I5wrkao08F7NUAsFcnjMDrxULr8MJfaCHGqCU+HL9G07m/g1bgafPhaXo1qs3OoC39nvpaLAzxNx/EtvOnmvZ2+hJ/bt4Q53yM7igD36vB3q8ljdkI+dREdWAPJkfVQkuOF/t2TMH18KdYs7Y+j+2fgzo2NePlkP14/P4hXhPdLSnuiyqVXai87xj3WaEdA/+EQPv3Iz5KtioVpklWFxV692gqVAtamHcqaUWz9Pjtka9JUuesLceOWKkAuwtnzc3FEoZf9Y7B9zyhs2zOaGkPAjyHcx2D99tFYu30UVm0bQbCPwJKNw7BowxAsXE+xNaUE1vTG3HV9MG99OWat7o3pK3pj8jJCfVEPjJ7bjY69G0bMUjGwrgR7BwP1Nj2yCPVs49hVJ6aoXTqhnmucusItgrqO7fCLYC64KwxT1bUr1q44fGpuFOIUSyfUYzIJccJcULecuhVDl+xQjFIWLdceDeWlC+6WM1eoRddHVMBYWS5VwM1z0amKp1twF+xNeKUi1GKHiIO1Sp2sUHleXavH2s8hsFeFurioidaqbBQvBXQx1Z4gtSdLbZduhWRotMOsXZA0UfqL8Esl1NlbULrtFe5nZINcoBbYTX3fz0+qN2cB3qjiOjl526lX9j7WG1aPZIdfBHEb5JIFeIFZaY62y7bArdaGue3W7Zi5fY1U1ambc3yuEIFeMFfoJdwTAWHN4a+YOlvfkGbwD/Uw99urQwMjtTjJg9D2NjAX1K0NngONUw+J1sQqga60Rm2CoX1GK+LnkXGWouK1GYa1t6iJn6f5IS7Bk25dGz1b4ZYWeSHIzglCbm6IcenaH7Snim4NUEncfIwcVohxY+nSp7bDrBkdjFNftLAzwd4eSxe3w5qVXbCRbn3T+p7YtKEXtm8tx949g3CIzls6uHcQ9u1WAa4+2L65O7Zu7Eqgd8OeHeU4sHsADu0ZQKgMJtBH4PzJcbgsl35xCm4S6JoMvX1rPu6o7vndpcalPyK85c7vP9Q2bRvx6OlmPH62hUBXhobyqzfixeuteC3AfNiNt4S5ife+JZToMF88p1t/tgdPbm/FtVPLcHTbFGyc3w8zhrbC4PaJaJsWgHx2kJlBrohXWEVhELrxELpkQTaITjmgUQ34NaQayTXXgW+jOoQv4V2hJvW+g0vtb6hv4VqH4rFzra/gVOO31D/DpdZvDeC9GnyLAJeadNyEuLvCKXTddP/qLALlyDkC8HT8Fs3qfw0vnvNzrU9QN0SAWwMC3RE+7Ey8OSrwZ0cQ5MFOphlh3rwWQr1rI5wjinDv+gjzckSEd0OENuc1zb7hcTXEBzsgK94VbfIDCfc0zJ3WFbu3TsKF08tx99YWPHu8ly79kHHrr17tJ6gP4DX1nB2iGel83AttqP3jTweNPn1S9swuA3Tlur/m569FTNrE++GjtbA2xOYIS2UH7q3EzdtLce3GYly5uhDnL83DybMzTAXHvYfGYsf+Uabu+o4DhPw+wZ3unbDfuHuE2VBjxdYhWLJpIBZvGIBFGwdh8cYB1grU9b0xZ20vOvVemLGqnGAvx5RlvTFhUW+69d506z0xbHo3DJzUGb1Gya0XomO/fKqAcM9Byw7pdOkKtwjgSVSiia9bMfZEuvN4k86o3b6kpGyrjICgnlWUYBx7QiaBnW4BPTzZ37QqI5DUQnVdVG7XArrZSYnHFuwtV25Lt60QDI9TBO8owltSdouyWlQiwK7yqOvtkgPkWQXQBXid0+SqSgnYE6MKuQjskjqKqhOlcup2eqPFSYuntjOvCnUdV4Ze/OETWunSfzFRagNdIRjJPzbYQN6XgNZ2S3LgNtQ9FKjnC+kJAwVwSm/AQJ7HgrnqHBiZIYQVU1drAz2Q0kSpHUtXyCVcwxJCXQuRbNdtA1yAlvO2wa1l/1VDLnYI5jPI7cfEBBC2BDHbsGiCPZIOXUAnxCVzHMJWUCfwTXldwt0/rBn8QpuaMrty5zbYo5XaZNy64vTWhhja4EIuPTLO2uxC4RZrP1FLynJRDF31XJJSvOnSVeM8BPlFESbkkpsbjHwCvlVJFNp3SED3bmno1zebUM/DqOEFGD+2FaZNKcWMaW0xe1Y7C+oL29Gtt8eGtd2xZWMvbNlkAX0PQX34wDAcOzQMRw8MwfHDw3DyyHAcPUj3vrsv9u7sbXRwb38cOTCI1wzGsYNDcfrYSEJFq0MnW2mL12eZCdGH95fhgdFyPCbQzbZthMVjA/OKyU+C5tlzrYrcQugQKu8U692Dt++UpkeoE+ivXxHqT3bh4d0tuHVpNY7vnoENCwZizsi2GNk1A51bBKFFuDPiPeshmnBV+CPMuSZCnQhKAlYwDyTM/QVyumUB3adRLfg61aVTrkVIfwd3OvNmjjx2qAnXetXhWteSC127ax1B/hu4sW3i8B085LD5fL4COJ15kHs9E0oJdK1NF06A8/V8GvEatl7OdeDlUg9+7g0Q0LQR24bwdqlP6Rw7guYcKXjT5fvWQ0SAAyID6yPSrz4ifOsT7I5UA4QQ+sFNqyOseU2CXtCvRefugIw4N3RgZz6kXy4WzemNQ3tn4caVdXjx9ADevj5syhCozsxrOvQX/KzfvNlJiO81e6/+9JM21dbm3HsN1OXUVSlSYH/+XJt3bDXFwe7fI9jvrjPlGe7dX49bd1bj+o2luHp1AS5dmYNzF2fixOnJOHx8PPYdHoU9B6kjY7D78BjsOjgGOw+NwY6Do7F53wis3zUMK7cNxLIt/akBWLq5HxZvLifge2P+OoG9D916OWasLMc07aK0rB/GLywn0Lti8JTOGDS5E/qN74CeI9ug65BidOqfj9bdMpDfNolAV9aLYJ5IUAvWkpURo5IBtqzCX5Emb10w1zkrBEPnTeArnm7CLnTpn6GeYdVjF9TNTkp06QK7nLlgXjXrJSpVQA83jjw6NaZCiqVXhF7MAiQrZ92Ot1uLkqw5P+2s9PlcghVyEcTtDJjKY4uFkty6ZEPdOHABm7y1JkOtFEbB3A6/WHDX5ChBX5Gn/osqjQbkfEKBXAokkFWERoCW+7bduloBXTtymDj6/wB126Ubp27ut4CunsiOHf2voK7bcuqKtdtgrwpsW5Ec1qiWiw13HVe9bZ8LI9xDBXi1/wPUA+nabdlQt8IrXgbocupV4+mVFRl/CXVJe4vGJfuZ8rnKPVeBLqsCo2qiByIjJxjajSgt089APbcg3Dj1nBZ07QR7y+IIlLWNRefO2sQiA4MHtcCIEYT6uFZ06mWYpVTGuR2wdGlXrFDoZVUXbCbQBfMd2/rSffcnrAcT5CNMbvmpoyNx5vgonD0xCqePj8CJI0Nw9PBgHDlEmB/i8SECndA/oetOjCbU6dQvEOpXp9Ohz8WDe0vw5PFKgkEOfaXZf/P5s40ExmbCfLtJpVNs97XATb1VYav3hNE7ucu9hBL1ki792V68fLwHd69uwPkjC7B3wzgsnNQVw7tmokteGEoSPZEV3BgxTWsj0l2qh1Dn2gimG/dvWB0BDeWa6Ygpv8a1EeBEmNKhKxTi1ZguXVB3qI6m9WugeYPaaFK/NtwEdqm+JXc6eAHezaEamjjWQNMGNeDN5whq2gBhno0R6tkIgU3oxNmZ+BPy/my92aF4EfBebvXQnK5c8lTIhfKifJrUgz9HE6GEd2RgA8SGNUJ8ZGOjmJAGBu5hFXAP9XRASDOOBgR3j1p83RoIaFKdzr4G4oIbIC2ecG8Thcnj2mPLeq3aXYUnj/jZvtzPz1GTyuwgqY8f9uIn7b36k7X/6k8/q9Qvz3/cY4CulEhNmD5/zv+fZztMOYaHD7dQ2/h/uB0PHm7H7XubcPPWClzTFnpXZ+Pi5Zk4c34qTpyZiKOnxuEwR2wHT4zF/uNjse/YOOxlu/coXTyBv2XfcKzbNRgrtw+ga1ep3r507n2whK1qsc/XoqXVfejU+xDoAvsAk/o4Zm4vjJjZAyNmKAxDxz6hI8pHl6HH0GKU9cpCYftkU0qgqF2aUUFpCnJbE/Ct4pFdHG9Ab+WtJxmAa1WpnLmkY8XUNXmapDY36nOhLyNNiJq4uQV1O/vFcusW0AVzhWEq0xnt+Lk1MRpDqGuSVCmNVSEusOu2rjfuXC4+0ZIBejxHAnyMHL5Abrt2S1ZIWrLCLRYrBXSbp7ZsuP8j1OXOlc5oOfV/mChVyEWxdBvqIXEEMFvB3DtMbt2CuoDubQCuIYR6FnYGv4Z6hazzirnT1fN57d7ofw11TW76IkhAJ4QFdS0gEtirKozDHLUCf3CM3z+AXW2UPniVCVDtlypQD4rwMhAX3C2Y65wKf1lQt0MwArpaG+o22C2nrhRJAl856Nr4wuxe5Gkcugp0pWYFV4G6VRc9k1A3mz9TSl9U+EUpjCqjm18YipLWUWjbTlBPJNTT6dRzTTx9/HhBvZRQb0uotzeZLatXdcP6dXTpm3oboO/a3g/7dw3Akf1DDMzPnhiD8yfH4OLpsbh0drwpuHX+7BicPTMGZ06PwSned4LAP3VyLM9N4H0TcZku/YqZGJ2FO7fn4+GDpXj6ZBUduparr8LTZ+vpFjfj5UsO7w3QOeSXG/9wED/8dByffjxBqB/BO02AvjmED28P4d3zA3hyexu+P7caR7dNxfr5/TF7ZDsMaJuMUo5gssNckerXEPHNHejOaxHmtRBM2AbIjRO+PvWrw9exJvwIbj8CXDFzyZv3N+c5b0Gdx4K61Ixgd+f1LnTqToS4E1tn49bZ1mFLN+9a31JzPk9wcye6andE+LgiuJmjAXqAYM2ORVD3oFtvSrfuzo6lCV/PQ52Ja334sTMI8mqIMP/GiA5xQnxEYyRGN0ZKTGMkRxPu4Q0QE+qAqGAHxAQ58vnrE+p09B5SXePcA5vUQoB7DTp9unff2rzeEbkZ3ujfKxNL5/flCGoO7t7aRLDTjb8/RB3Epw/78OMnuXRBfb9x6qrfbmLqhPprAl1rABTmUrEwpUI+eryTUruHcN+Nu/e24vvvV+HGzQW4fn0OwT7LqgB5aRrOXpyKU/weHD87AUc4ctPmGwcJ+v0nxmGXVpweHI6NewZjzY4BpkbMiq39DNiNc988EAs39MfcNX0xY0U5pi/ri+nLlfo4CJMW9cfYeeUYPasXhk8T1Dug35gy9B7RCp0H5KG0R6YpJWDXYtfkaX5pEnJK4syep1phmllk1YQxjpwwj88I/Qx1bbChnZKU0qiKjpLAHsv7taJUEBfMtS1e1fCLlb5ohWCqTppq0tOaHFWKoq5X5otV+MvA+1dQt4qCWbFzazJUMfTKNEYB3V50VKnK+Llh4v8C6lXd+meQV1XFVnfSL8IvNtAlTZYqAyakolykgbrArPsJZ1Pbl8eCtx1esePq5pxcPqX7LBdvpenY8SNbQfyjQvjHKZYuoEdomKLXNpOmBPBnEdy/lkIuBHaIoM7bYQR8eJzl0u16L+Z2BdRDdb3SFqPowquA3YZ6iEYHURbEbXirFeDlzquGX9RacNcWddrkQjv3V06MJqb5G6duSRUYA00euiovpmb6Iy3Lr6L6YihyCfP8luFWFUa69PYdE9ClK6HeJx2Dh+RhBKE+bnxLTJ3aGjNmlGLu3LZ06l2wbm1PbOKQd9uWPthJoO/ZOZAufSCOHRr62XVfOkPnfU4LhyaZgluX2F5We2kqLl6cgnP88WpXoov8MV++PB3XtEL05mzcvj3PFJB6+GgZoaCd7+kan67B8xfaIHqr2elHQH/9VouGlFKnwlWn8eNPZ/D+nSoZHsX7V4T7i8N4+v02XDy8EHtWj8biCZ0xvnce+rVOQGmyL3JC3JDiSwA2d6RLd0A4HXGwU10CneBuUIcwr0Wo14QX5eNYG74NLaj7yKET3AJ6oJtAXJ+Ar4mmdOEePN+M8FX4pXHtamhcpxqca38HF7YCu2u9GnTrcuzsAHidf5OGiPRtgmh/N4QS0kF8H8HN6NibsOMg1Js2+A5u9b9lR1GdgK8NH75WUPPGCPNxQXSAKxLC3QhwOvOwemzrISmyHpKj6iM50hGJEfV5f33EhxLwdPICu0IxET508b6UjyPCvByoegj3rYcgzxoI9KyO5BhndGgdiSljS7Fz8zj+/63CC7r296oIydHPuzc76cjtnZTk3q3NuhXu0oKuly+kvXTre/j/tpdSnvteA/X7D3bi7p3NuP39aoJ9IW5xRHbjxmy69lm4Sl26NtOU9z19YSLhPhEnzk/CEW1yTbjvpQnYwVHg1gPDsHHvEKzfPQRrdw7CKsJ95baBWE6oL95IsK8biDmrB2DmigGE+2BMXToI4+f1wygb6GYxUiu69CL0HFpodk/q3C8XHXvnoJ02su6STqgnIb+M7rxEMI9GWn6EkcoIZBTwNqEtVYZfYgl7gjyLwCfM7bK8dpkAG+hS1fDLr2PqFtBtp03oJ8vlx/B6q9a6ctaV2WKVDFC4RbVlBHUrNGPXcwmNV/zdKvBlQ1z11e3YuqRjQVz6bHYN2CuhXhXm9vE/qErtl1+EX3wi2SvoydR7KNaj4jOUykba5SCr7syha43b5puxexcjQlxhlxD+UfrDBHfrjVb2Snb7P0E9VK/NPz6U5wVkG8rWZGelggnhCEJb0jXhsYFGulb3BSkuz9YCuh7vS1VC3Qa7pHOh5v5KZ25DXRLQNUkaxy+ALd2OTgpAdKIF9KT0YOPQ7d2L5NTTc0LMStHMPJXRDTF10TNbBLENNPVdCkoiUFwagzZt49G2QxI6dkk2ZXV79Eo3qYzDRhRh9NhiTJzcGjNntcfc+R2xaEkXrFrdGxs3lmPL5nJsp0vfvYtA3zcERw4OxYkjw3GOLvwyndYV/igF9OuXp5rUxKuE+dUrWlU423Jo1+bgCoffV67M4o96Nn/g88yS8gd06I8eryAMBPNVePZ8LbRL/qvXW0y81lrKruE+oUKXrs0gfvyRUP/hHH78eBYf357Aq8cHcO/yJpzePRub5g7ArKGlGNouFd2zQtE61hNZgc5I9mxImNdHhEtdOvQ6CCLQAxvVQ0DDenTphHp9QtShFrwcCPD6teDbQLF0Qr2hoK7Ml7qI8GiMcE8n+PE5mjeoZuLrPjzfjNe71KYzpzt3JdDdCHTF2pvyfDOBv0Ka7Az3dkFMgDui/Fz4XI0Q2rw+XXQdeDvTqfM5BXaPRjXhS4ceTKBH+bryelfEq1OKdENSBEcaYXWQGl0P2QkNkJ/mjKLMJihMb4LcFDdkx7sgI8aV17oiMcwNCaEuSOAIJT7EBbFBTuwcGlHsXPzqI9S7DgFfm8/ZGKUFwRgzuAgbVg7HpVMr8PLhfrx9ecCswlWO/4e3+wn4fXgj0L/bxw5V+e0qBXzA5Li/fL6XoytLAvujx7tw7/523LmziWBfxdHYYmoB4a489rm4+f0cXLs1G5dvzMC5K+z0jaabWu3aF1WbXO8+OgY7D4/G9oOjse3AaGzZNxLrdw019WJWbB6CpRuHYPH6oViwbijmrh5KsA/BlCUDMW5uX+PSR83ogcETO9KhF6PnsCKUj2yFvsOL0XtoS/Qa0hJd+uWhXU+69m5phHsaXXsqCgj37GLCvDAKWWwFeTn2dFMvxq7BrknUSFO1MT47/DPYdawyAQK5JLhL2vfUgrsVbrElp66YeniiFQuPpjtPzI7ntbEG6qrTrqwWq2xAkKkVI+dugE9nb23eY0E9MjmG90UbyNsQt4EeTFZZ5yyQV2VkVacul17VqVdVpVuvhLpCMBVIl1O3gG65dL4xpfJQNthVD9iGuqRjQb3qsEGZLr5y5XTtculy+pZjt960ATmvrwp1hV8EdQE9UkMXTSDwXDjPRSVwaEPZ4K4qgb0q1CVB3b5PqgS6bluhF+PKq8Ddhrq5bbJfLKduu3Qb6rEcpsWzF0/gf7pkgT0QMQS7UhhT6AhSCazULLpxSrXRM1QXPS8UWfnaqUiyXHlhSaSBeWnHRHTsno7uvbPRs7wFevXNYZuJ8r7ZGESXPpwufZQpDdAas5WfvqgLli7vjjXryrFxU1+Tvrh9a1/sIdQP7R9Clz4cJ48qi2W0KYlrqilenoIbV6fjxrVZuE4nfu3abLOTv0qzqpLi9Zvzce2GKvwtsID+cDkBsJqufC21zrQqLvXm7Ra68u34YOK2KkC1h+1+fPp4yOzm8/HjSd4+ix8+nMOrp0dw8/w6HNgwCcsm9sD4Hi0woDgOHRJ9UBDohHQ683jXOohxqYMIAjiIkPYjsP0N0B3g38CBUK9HqNcxUPeuZ0Fd7j2wMe8X2BvURKBzXUQ1JxS9XBBMB+2ric9GdN8u9eBNV9+0Xi00kerWgDsdejM+VzM6/ubsEDwaUHL7Tsopb4w4/yaID2yCGD8nhHs1oGOvC39XjQaqwbNRdfiy0wiiq1cHEuXjjGheFxfUGClhTsiIdkKLhMYoznRD+0JPdGsTgJ5lwehWEoT2+T5oneWJglQPZCc2Q3psE6REudLJuxDwLnTxzgS75GQB3r8Rwgj2MO/ahH4jdg7+GNw7F2sWE+wnV+Hp3V38fPfh3euDeP/mMN7Svb96qZK/Wol6hJ3sUdNq8ZLOP6Nbl56aUMxOOvVtHIVtwv17q60FZHcXmzUId+9ZK4Jv35mHmwS8irNduTULF+nez3IUp12VDp4S2CcS7BMI9nHYcWgswT4Gm/aMwLodw7F6y3As3zQcyzaOJNhHYsGa4Zi9YiimLRmEyQsHYOKC/pg4vx/GEO6q7DhwfBmGTGyHweNL0X9UCfqOaIXuA/PQkb+Bdj0z0L6X2kyUdE4zYM9pFfsZ6gJ6mtnn1Nr+TguSpGTCPSWfLc+rNdLCJN5nQ11uPSUvriIUY4HdlgV1ZbcoA0YuP4qPjee1McbFC+oWyK2Vp2EVVR0Vf69ckESXH0/nnqQSAlblRnUQArnt2CV78ZF4aEczKmWB3ZYAb8fRbaDrtrW61KqnLrD/Ivwidy6o22AXzMOS2DNROhbUbbDbrr0q1NVKnxcoybFHC+C/TGnUNfYmrFp8ZDt1QT1KKUOKP7FHU+jEhroNaxvckkBdFeRqI+P5H8HH2dfYwNe1wZEWxI0rj5aDt5y7oG7D3g6/VI2p2+GXmKQQxPI/WTAX1AV4G+qJaUF05REEewgVTKCHIiMnjC49zEA9u8DaX7SwVTRalcWhdYcEtO2Sgq59ctB3cEsMHtEGQ0eVYsiIEgzikLR8QAv0HZiNgUNaYMjwXIweV4gp00sxa257gl1lAbpjw4Y+2LKlHFtNxstAk/Fy4vBInDo2EudOjcalc4Q6XfrNq9Nw++Zs3Pl+Pr6/Nd/UORfQVUXx9r1l+P7uEsZxtnIAAP/0SURBVNxS7vK9JbijxUWKoQvmrzfSmW8ysoC+DR8+7jQTckbvVbdkDz5pC7dPhMi743j16gQePzyIy2fWYseacZgzqgOGtE9DF45cymKbI9+3EVLdaiK2cXVEN6yJ6MZ0pQR5IF25XwO2Tg0Q0MgRfg6Ee/168KcEdjl2ufdg5/oIdyf03Brw2jp06nx8kwYEO921uwNv1zR560EEcAAduA+f28uRDt6htgF6cwLeg8/lSag3V1iHrT+vC6PbTwxohtTQ5kgMdEOkZwOENOHogWAPcGGnoqwbjSYUqmEnEuXVGDE+jZEU7ISsaFe0Sm+OTkV+6EWQD+wagSE9ojCgcxh6tvFHxwJPlOU0R8sMD+QkuyONrj0lysk48YQwdiaaIA5sbIAeE8BRh5eDibcHNa2J4Ga1EenrQKfvifJOWZg/pRz7t89gZ70Gd7/fimeP9+PlUzryZ3Tnr44Q8sdN6Ovt28P8PzvEDlkufTeePt9p9OjJNtx/tAn3Hm6A9kB9eH85HvH//DE78kePVOJ3Gc8vwV3qzkN+L+4tItjnEeyzcfryDBw7Pw2Hz07HgRNTsfvIRLr1cdi2fyy27B2NTbtHYf2O0Vi1ZSSWbRLURxioz101HDOXD8XURQMxYV5fjJujol89MXJKZwyf3IFqh4FjS1A+ohB9hhegG0eoHcszCPM0tO2RjlI69uKOSchrE0Oox7BNQG7riv1OKzJkrBRIpT4mI4vH6UUJSC2INUrn/emFCcaZC+gCuwBvQ76qS5es8IsVWrFj5fFZCr8oZm7dZxcDk6pCXfC2qjeGE+rRCE+IpaIIdDl4cbIS6LZsNv5/hbrt1JWrXoH0L76QGxfQvSMUL2cvQoAL6OHJkQbqBuI8VzUUo+LvlQ7ccuZ2OqN6K6kq1HVdZbjG/3+EegQhblIS6bBtMNshFRvk9m1B3HbyOpb0GNuh29daUJdTtxx5Vajbbt1y7BbEJQHdnjgV1KMTg43sMEx8WqVTT0yTK480IZjEtEACnu48LwJZBZEW0Iuj0Ko0HmUdkunOk9C2UxI604mUDyzE8DFlGD+5MyZO64IJk9tj7HgCnl/uIcPyMGx4PoaPaMFzhZg+sxRz5lVAfXk3bKJT3769P3bs6I99e4fi2NHROM3h8ZmT40xFxSsXJuPKJbr0azNw7/Z8PLi3GHfpyG7fXmhK497WQhT+oO+qkh9/0HdVJ4Q/7l9CfbPRmzfbCO0dn+O4H1RVUEv83wrsmrw7ZsraPrp3EBdOrsXWFeMwfXh79C9NQbvUAOQHuyHD0xHJbrUR17gGohpURxQddayzA8Kd6hPqtQ28AxrXJ9wd6M7pkh3l2An2BoqxC+iOBHpDxBCqsXTLYYptO9cm1OshxrOhWa4f2oSuW3Kva1Z7Brs1hD+f35sO34sjAU++jqfahoS6XDodf4CbI8LYKSTQpaeHeyE5uAmh3QBhzRwId60atVaoBrmyQ2lGqHs2QqxPI3YCjZEd7U6ge6J3WQRGl6dg4uBUTB2ehvGD4jGku6DuTdg3Q4dCD7Qt8EJxbnPkZTZBdrIrMhNckBbrjOQoZwKeoI90Q2KoC0cAirVb8XYp3KseonwdkR3H5ypOxIQRbbF+1QiOzGbj2qX1eHBnF54/Pog3L4+a/4PXL4/g9avDeEkn/+TpLoJ8Ox4/lbbh4ePN/L9eR63F/Yer8PDBCjx9tBLP+H/+VKG2JytNltPDx7zv2WrcfbQC1+8swrVbC3H5xgKcuzoPpy/Nw1HVijk+FTsPTcA2U1pgtFVeYPc4rN0+Bis2jcCitUNNIbD5q4dh/qphmLV8iKniOGZWD4yc3hUjp3bC6GmdMGpahwqoF6H/mBKCvQjdB+WhS79sdOAItqx7Blp1TKZTTzCbbGjyNK+N6sRYFRwFdLMgKc8qH5BKVy6QJ+Uq/BL+Ge4JOdbkqGLpVaFuh19sp26BXROoVlqindkioMvB24uYBHLls8u52+GXyGTVeLHCzqHxiq/TEMcqpi5GauWoFXKx0hnFTDvUIsBbx/ZtQdyWHYKxgV41JCOwewZrstTfLDz6RfjFwJaQ1o4bxlHzdpgpWMM3xzcqQJuFRrxPDtyaILWWtaqge1AUe6hY/hHspSyFmUlT49z5xnSdXLqGJ/oDBfVg/lGa1NTkplIUo5LCCPVgnlPog1An3MOV6cLbFoStkIoNaRv6kex0ohS+UVyeH1gY/45QdjqmFdj1GrxWk6nm2GTCWM8ZrtdRqCWGoJdTF9jl0FUPna32HQ2lVMQrKikIcfxixFOx+s81E6cKzVh7jiZnKOwSRqBHokVhNFpwmNiiMBIFhHoJv5TtOqeiAx16915Z6DeI4B5ejDEcek6d3gkzZ3fD7NldzOKiaVPbYOKElpg4vgCTJxZi2rRWmDmrDebO0yRpV6xfV45NG8qNU9+1czAO7B9JqCubZSxOnZyAC+em4PLFGdZ+oVdmGJd+j1C/Q+d1l61VRZGu/KHAvgjf3yfoHxD6FVB/+nwdXrzaiNdvtpq8aMH744cDpvDUj5+OUSfw08dT+PHjSXx8dwIfXh7Dszv7cOPEBuxbMw0zhnZCD7qlInaIaX4uiKGLDnashuD61RDaoBZVG2GN6LKdCWC67RA69mDJqS686lVH87pa+u9AaNdnW8ekMgbqWle6akI2sll9U1QrmtCN9W5AyDYkiOsjki5XimjuQCgTiM2ceOyCcCq0WWP4uxPwTrXh0VAToHwdPq+XixYN1UdiSDNk8XuREuKBaO/Gxv1LKgvQtN637ABqwpcjATn4BL+GyAh3QXFqc/QpC8eYvsmYMiwNM8ekYfb4dMwYm4SJw2Ixsm8YBnYPRJ/O/uhS5os2RR4oauGOvAwX5Bu5IzfNHVkJrkiPcUY6XX9qpCvighrRtTck4NmJKM/dsz5i/Z2QFuWBktxg9OuVjlmE4o4t43H2JEdb17fSbe+jY9dWe8fwioB//uIAob4bDx9twwO6cwH98TNtHbiRwNZK09V4/Ij/12yfPV1j5k2ePVtLZ7+O162l1uHB47Xs/Ffh5t3luHpzKc5fWYgzF+fhxNk5OHhyBvYemmzqxWzeM8o49Y27RpsKj6u3jaBbH4pF6wZh4dqBdOv9MWNJH7r1npg4rxvGzeqCsTM7G42a1hFDJpRi4JjW6D+yNXoPaYnuAwrQtW8eOvTKRWvtmtQuiVBPJtC10jTZpDVmUzlaqFScgvQCOvEWsUgkpAXw7JJEtpGEeqgBu+LrcZlWHrocewo7AIVekviYZBUBY6uVpZ8zZCpWmUZr2b8yYMilKI7Uo5MJb8I+RrnpHLWLWZE8H1HRRiXJmBLuiTKndPU8jlJeO9kURjaFik2UohG6rfi7DXO7tYBuQVs7HVWNnVd16rq/EvhsQ2nIfw11ATeAINSTG6jztkBvzcpaANcwQM5bgDeZMaroqGJf4ex1BPWYCPiZmuq8Xo+xVdEJ2Hnq6qmkMALZwPZzOqJWmPohiO5ZsI0QcNXGSZWhF1u2Q4/mhxjNzieKzy3AR/DDCueoQrI+RP0HWP8JEbzedvB67sh4a/m/wG6gHqk66BUlc2NVA92H16sao6+p1vi5brOGXIlBJhsmmo49KsnfOPX0nDBktoigQ49EblEk8ltGoagkBm3aJRLqyehGoA8aUoSRo9tgzLhSTJyk/PNOmDevCxbM64TFCztjycJOWDC3LebOKsH82W14XIZ5c0sxn+3ypZ2xcT2Bvqkc27bKpQ/HkcNjCfTxOHliAs6cVpbLTMJ8Li5dmokrV2fh+++teLl09/4i/siX4vETDrmfEOyPlxDk1FPefr4aT1+ux0sC/Q2B/vbtLrzX7j2m2NQR/PDhJH76dBa//+EC/vDDRfz4XvHzo3h8ey9unVyPY+tmYeno3ujbMhX5HPnEK0vEuR4CCXFfwjqAjjmYblwKoUsPcSGkXeoiXAuNCNdQl9oEuFaJWqEOTYIKzqF045EejnTkFOEd1bwuoulgVZwrwb+RaWPoZqP9HOlqCXfVdPGk21W6YnNnhHs4IbCJI7xdasHDqbpRcx43d6mJZjz24/MnCOr8PqSFeSHW1xXRHo04ClBtl3rw4YhAcXUf5+om1zzW1wGpYQ3RMqUJuhT5YFDXUEwYFIMZYxIxb2oGFs3IwqKZOZg7OR0ThsdhYK9A9Ozkhy5tfVDWshla5blRdPl5TdEypynyUl2RneBEsDe2Jl2D2VEp751gj/JVHj1HCSplEOiE5EgntEjj67aLxLiRxVi2qD92b5+Cs6dW4M6tnXj+7AiePz9CoO+n9hqo33uwgf/nGwnqjXimWjwq4/Cc/89sJU2CP3+xno/T+Q3s1DfgseD/ZCMft4Ed/zrcuL0Kl64twflLi3Dm/AIcPz0Hh45Px66DE034ZePukQS6VLHydMtgLF7fj1AvJ9R7YebyHpi5rAemLe6ByQu6Y/L87gR8d4K9C117Rwyb0B6DRpehfGgb9BxQjG59C9GhZ56p5FjULhVFZekoLM0w5QNUDyandRrySjONclT0q2UKMlsmI7M4AWk0VMl5YYR5CGWV31VtdGuC1IK4AK82NT/BQF5QVw67yWPPrsiUySDolZueQpefEkEjx86Bzj3GwF4At2SxK9gcC/wyp2KNjmNTI3lbkCf7xDw69PAKsIeSU+KsHb4Wd22oC9impguhba/g/2VlRm3ub7t5GuewQKha7j84dT25DXVryGDJCqHovBVm0fDCQF2111XdMULx8VAjH70Ab1fNgLEnTPUaVrqP4K4/klAn0CXllocTsKqUGBDpaVy0HLpk3DRdtiBeVXb4JYYfYgw/uOhEfph8bgNzunQjXWtCO/qweR9fx3b7em51FhHahFZuPZoAJ9gj+B5UpCsmwd9IVRij1BLecRyaGaeeolBMkGljFYZJ9EdiWjBSsoLNRGk6XUJOYQQKWsWYOHpppyS065KErj0z0Z8uffjIEkK9DSZNLsNsQX1uZ8K7ExYt6IQ1K3pi7aqeprbLqgotW9oRSxe3N4uO1q/rSaAPwO5dQ3DwwEgcPzaeDn2SAfq5s1Nx+ZI2Q5hnsluu35iH2xxC21C/d3+xSVV88mwlf7yr8PzlWg7V6cxf8wf+ZpNx56/fbsfbd7tNfZH37w/SqR8m2I/h07tT+OnDOfz+4wX8/P4C3j47ibvXduDCkRU4uG46lo3pjX5FdFLBTRBHdx7SqBb8HKrD16EGwV6XMHekG29gQinBKojlQkdtoE7nTsiGutaCqh+G0FGHEqjhHoSaJ12rF8Ht64Qkv8ZIDmiElMDGSA1yQkpQYyT6N0CMdz1CvBbCKhTanO5fBb/c6PZdHUwpAS867WYNvkPTRtXQ3LkGvN3p2AnpJir05VYb0f4uyOT/ew6/E8nBTRHlQZi616Mz5yijOd8zOxRNnqpAV3KIEzKjnFGQ6IpOBd4Y3isK00elYP4kAn16joH6wulZBHwmpo5NwfABkejXIxS9uwQbx96uuDnK6NrbFDRHSZ4HirOboSjDwzj2xAhHJEc0NpkyKRFudO1OsFalclTCvzshrBESIx2RxY6gTVEA+nRPwcQxbbBm+TAcO7wQt25uw6OHe+jC9+DpE2W97DQu/eHjTYT6JkJ9M/+ft+DNu+3WhPe7XXjzdkdFvRiVF9iCZ2yfPN/G67fwu7KZncJG3Lq7FlduLMfFK3Tslxbj9LkFOHpqNvYdnYqdBydg895R2LB7ONbvHIa1O4Zi1ZaBWLKhL916Oeat7oVZy7tjxtJudOvdMWl+V0yiY59EqMu1D5/SHsMndsCIiV0I9vYEeyl6DixG596FaNs9FyWdslDSIRvF7bNRWJaFAsI9vywThe2yUdAuC7ml6WhByLdonUqo04W3IMxbqERAiHHqdnqjBWuFXeTE5dTjPkM9MUegr1iQlM7fOKGfkkPYZ8TwNx9l4CyoS9HJNI9y5xXgtqGu23L0CiFHKlxLN6/OQAkgBuIEumS7dRvqkhXBCKoAulW8y0RCyFwTZqlw6zbQbfmEC+6VUP/FRKlgbb+ALdupW27dmvTUC9mQtsMvynix71Pmi96Iiasb8GuIYXcKVsdgp/WEyDErvFLh1PVBhNGVqwyuDfRKWTHyqhLY7clUSeGXcL5XO/wSEhXA1+DjPod3lDIZAKU7BoZbk6N6bjl1KSKWkI9R1UXt+u+PuCRCvEKKnSuGrlBLXKri6hQhHp/GL1Aywc7HK/ySmh1qTZTmhhPqkSigSy8ui0ebjkko65Rowi89y7MxeFgRRnHIOXlKO8zV5s90LksWdscKuhlt/rxpfV9sXNcbWzb0xuaNfQzI167phnVre5j89B3bB2LvnqE4dFChl7HGpZ8+NQlnz8ipzzDblgnomhRVyOXe/SVGqrGt3HPtgam9MF+92kRtxutX/KG/2WbCLa8N0PdRh/DuvbIptA3cKQP1H96exo9vz+Lj89N4dHMvzuxfgu3Lx2HeyK7op8mqAFeENvwWgfUpxxp06NXgU49Qb2jFx30dlMVipS4GOdUz4Rfj0umGQ5w1ySnVRiClcrpxPgS3nwsSCfVEnwZIonNNI9zSlHmiOuYqm+tRk51ANYK8GkKbVUdoU8XA5fhrI8C5rll96uusFaK1TchFTr2ZUzW4N/gG7o7fwJOQD/NyRHq0N913KLL5/Yvl60ZxdBBGBXrUR4AHOwgV//KnU47T5GcwerSOwLAeiZg+ogUWTyvCitktqSIsIMyn0bVPGBaDUQT6kD7h6NctFD07BKJzqS86FHuhXUuCvdATbfKpPC+U5vuhKNML2UlNkJPsgRbJPE7wJOBdESXH7s9RSYgzksKdkRDuiIQoR6TGOSGXnUH7klAMG9ACS+b3xb7d03Hpwkrcu6OdpujcX6iq4w524ltNTfuXb7bjzftd+PBJE9yHTEqqyiC/eaONs1VwbSe/F3zcy12mvK+AfufeBtz4fg0uXV1mgH7u4iIL6idm4QDd+r7jU7H94Bi6dUF9KNbtGIK12wZh+ab+WEywL1jTB7Pl1Jd2N1CfvKCrceqT5/fEhDndMGKKJkw7YszU7hg2viP6jyhF78Gt0LVvkdklqU2XHJR0zEIrgr1l2yyCXWUFMpBH955bSpfeSpOj8VQcFYNU/u5S8sORxN+gYutJuQrFWO7bcurKfIkjzBORXsjHFiYasFuFvWgOZdrSIwh0uncDcYK+QnLpVUGu22KLju1Fj4o42MC3Hm+BXTC3oa5Wiy/t0IsmWKtCXZw07CRTtdBTUP810CWvMIVi6Nb/J6hXdehVYW6tjNKMrj3pqdCMFZLRsT0za/csZjWp7hf0dU3FY6rG1E0hL/OHWdA1C4UqPhBBXTXP5Z4j5aJN2MVy6gq5yGXbst265dglhV4qnbrAbteF0XPrg9ax4vGCuiZKTQgmwQrBVIV6LJ23YB5PN65Wt2MSlQXjT7AHIoEwT8wIRZJWtPE4nsBP4xAvk1+grPwo5BQoph6FvFZRKGgdi1btEgj2RLTvkoxefZWDXoLxE9tj1qxuWLKoD5Yt6YMVS3tj7epybFjbz0B9y8a+2LGlP3YR4IL4tq19sX1bf+zcMQB7diuWPgxHDo+iUx9Hpz6OUJ9Apy6oTyfUZ+HGjfn4/rbi6EvouJbj0WN7IZGVsqhUxVd0bq8E9Fd052bz4z2WQ/9wCB8+EugfT+DTRwL9/Wl8fHMKH16ewns69Be3D+DKkVXYsng0Zg7rhN6FCcgNaYIIgtm3zpcIqE/INia8GxKqjnUQ0KAevOrVhEft7+Bdrxb8eT7YyYEwp1t3Jdzp2EOc6NQJ2EDVe6F7j25O10oHncKOItGnIRK96yOFzlz1z+O8aiPZzwGpBLvgnhzI81ScXz1EeyrVsT4i5babNECQW3348TUEdhXmaka37s6Ox9XhK7jW/woejashoEkdJId7oIQ/5qKkII4C3NhhNEKUd0MENnMwbt6f7j7KrxGh74F2eeEY0DkZY/plYvrIPMybUIA547MxY3QKxgwgxDt7o0uJCzoWObNtih5lPuhGoHcq8UbHlt5o39ILbQu9CHRPtM71JNR92PqiKMsbBRleyEsl1BM9kBLthpjQxogJbkSX7ozEMCezmCkhjB1cRCMkRTdCRrwzWuX5YjDfy4K5PbBn10RcOr8Ut79fR7e+nf/XOw3Yn73cjpdvd+LtB5UVOIRPKn/84SihftikRL55tZ/fh7107HsI9T1mkvXOvY34/s56XLu5yrj0cxcX4+yFRTh1dh6OnJyJQyen49Dpadh1eBzd+ghs2DXUgH3t9sF06wOwdGO/ijBMX8xfVU7HXk7H3ouAL6f6YurCPnTrPTB6eheMmdaNjr0TBo4qpVtvhe4DWqJj73yUdctBq44ZaNkunUBX9Ua68japVApyWicjo6Wd7RLD41hCXoBXWqMcusIpVuhFLl1QT86VM483UE8rSDJu3Q7JKKXRWlVaGWYRNyQdC9JVwy/2sQ11W1WhHqvSAhWZfbZbl6ENpOn0qYC42GgMcsVtywRb7PQhY02FXOozzCucuzah1iYZiqkL7L+o0uivHYcorWaywy52HqXt2m2IC96WSxesLdk9S9Vjy+FbLt90EISultEqHGImC+igqxbf0ocRSrDKqSvWHaUeTzHvCgniVWPqlUDnB6gPkc+t+HpUAl+jIq6uLJpQFarn/REaCfBx9kSrcel67oqYetXwS3R8ZfglJl5A94VqpUtaQar4eQqBnpoVZlq5dKU1ZucT5vxi5fKL1aJVLHKKo5DbOppfyASUEQLtCHU5dUF9wqQOmD2bDp1QX7KoF5Yt7onVK3tj/ZpyuvRybKXT2b1jEPbTkR/YPxwHD0gj6M4VRx+FY8dG48SJsTh9egLOnp1ITcLFi1NxxSwwEtTn4eYtOXUtJrJWhT59psmwtXTq6/jD3UCQb8M7/tDfE+ZazKJddz58PEwdw6cfCPQfTvGHf5L3EeivLKC/uncYd89tweF10zGXQC9vmYScYHdE0XEHN6wO37pfw9+hOoIbEdzO9enKHeCr1MI6NdG8rpb+04k3JtBd6YTdCF43wZ1Qb6QKjNXgTwW71EQUnXG8V33ENXdAdNPabGshhSBPC3BERlBD5EW6omV8cxQnerKlu412R2pwA8R41TETqHHeTgh1J9AVfmmoujDV0byRVpIS6o7fwbnuV3B2+B2Pv4a3c3VE+yukEogidtoZYe6I922IAFeONgjzMDp3OfWAJuxsOGJICXVGYXJz9O0Qh/EDMjCidyx6t/NGh6LGaJ1dF4WpNZGXWA1FqbXRLt8FXVp5ojNB3rGIKuR1VLsCb5TmNkerbA+qOVpmeyE/vTlyUz2QldwMGYlNkRrfBInRrogLd7IUSriHNGIHxNFKlAtSTfZMA2QlOKFLuwhMGd8aa1f2p2Mfz1HbPNy5LbBX7jr16t0eqw67gP7+BMX/W7MK+BjevDxkyv0+UeG1xztw/8FW3Lm7icZgPa4T6pfp1C9cVlx9Mc5cWIBjp2fhyJkZOHxmGnYfGYut+0Zi0+4hBuzrdgzG6q0DsILf4aUb6NgN2Pth7qq+BHsfiu2yfpi+qJxuvSfGzuhKqHfFyEkdMWRcWwzQpCnB3rW/3LpCMBkobJti6q7nt0kmzJMIdavNapVgwi52m1YYQ6ceZVy6gB5rJkm1AMmaHJXk1JNzE4x0rLTFGHboynKxVQn1SoDHpUUiPl3hGAvukuAtvohfNsfsTkBh3187daVsV4W6D922lcb4jymNSjRRaRbJnhj9n6HO6/7RqSsZXsC2QC6p57CHB9ZtC9g21I0z520b4pLeiK5TeMZ2+Bbc5fB1XjF0OXL9gcqa8TVu2g7BRNA1a3MMy51bsiZKLaj/T6rq1AV0G+py6yoMZncakop7CepS1ewXk5ce6YWQCE8zUaoJUsXVbVl7jHoT9hbUrUyX8F9IaY1y6LnFcchvnYC81vHILYlBQWkch4/JaN8tDW07K66ebiZLx41vi5kzFXrphUULehior13Vh0CnS9/QDzu2DsT+3cNw2IRYxhDg43Dy5HhqLE6dGoczZyyYnzs3CefNkv8p1nL/awK64ulzCfUFn6EukEs23J+/2MAf9C78qMyW9weNPtGhf/p4xEBdLl16/0478bN9fgJv7h/Go0s7cX73YqyfPhDDORQujvIk0GsikO48qEEN+NWjG6/zLXwcapj8ci0m8q5fB54OtU2rnPQgTZa6NDAKdubtRgS9HtvgW0L9W56rhnC3Goigwl2qsf0OMR41kOxbFzl0rgWRLigg1AoiXE11xyyCLi3QEYm+dNO8LpSPC3LSoqXv0KzuN2hW7xuzOtSDnU5TAt2FQG9c+0s416Nbd/gSzRp8heBmdZEe0RQFSb7sIJqZeH2AW3U6+W8N2IM96hu37sXbQe7VkU7ItsnyQfs8b7TKcEZ+Um0UJNdCaY4jAe6Gbq2aoUtxU8oDXVp6mvh7RyMfgt0P7Qt9UdrCC8VZHmiZ2RyFGQJ6M6Oc1ObITpM8kcnOIzWhKVJi3ZEY4YLEECek0rVnRrkjg04+ObwhUqMd0YZuf/jATMyd0R6r6Yj37hqDi+fnmwqNT59tMxt8v/14AO8/8f/3E4H+8TT/v88Q7KfYuR/DK5V1eLwP9+9vx+27W3D7ziZqA27dXlsB9SW4cGWR0blLC3Dy7GyCnU791BTsOToO2w+MJNiHY8veYdjIkeSabQOwanN/LDduXfH1fliwph/mrBTY6dpVG4ZQnzi3J8bN7I5xM7phzNTOdOvtMXhsKfpVgL2LyvN2zaJbTzeOXROneWWpyC1NMWCXM89oGWeAnl5EYLewwy5WYa+EiolPC+aKqSulMf6ztFpUUFdOusAeYyZMIwzAbWjbrltAt89XlQD+a6gbI0nDaU+SWjAX3yy3rsWX4qs9OVoV6pWToBVAF+AroF7VsVvibTp0Af0XeepV8ygFXh1bwK5061VDNL+Gun1bb1L3mzALZQ0r9EY5CuBIIJCdh+q76I8SzIOUKy6oy5nzQ5DjjtCHIxD/KqZeCXrLqQvo/+jcrewXA3SlTcqV8/k/q8KlW7Li6qYmjPLSCfSQ8Eqoa4LUTJTSncfEexHq2mvUy2x4kZoRjPSsUCMTQ+cXKZvuIJcuIY9QzyPU89skEOjxdOmJaKN0xu4Z6NQ9DT3o1IcMK8b4Ce0M1Bct6GWc+ip+0bdsGkyHPgjbNg2kSx+Cg/tG4DhdkAmtEN4C9/nzaifSlU/+hS5fnoqrWj16w1ryr9DL7TuKpS+HtjcTxCVlPmgTi1d06Vo89LNqt3w4TLgfMmmLgvpHOrn3HJp/fH+cLv043r48glcPDuD+xa04v2cxdswfiRnlJeiSGow0DweEOHwDf8Lcv34NeNX5Dk1rfk19A696NQzIvQh0L7Y+BLqvVowK9mYFKduGdQh+rSoliBsT4q416czrIpbOOLZZHSR41EaqTz1k0KFn04lnBtCtE94pPjWR1Lw64pp9i4Tm1Qj8WkgNqIuUAMvhh7vVNbsi+RDmPg1rmlICKgvg0aAmXAh0lzpfwq3e19Tv0KT+7+DLziMhsDGdui9apfrSrTsjzLM2Ajz4vt1qsjP4ikD/DtF+jQlVd6SwI0kJdaTqIjmkGtLCv0NOdHWUpNVHt+JmGNQpFMO6R2Fwl0j07xiBfu0jTQpk79Iw9CwNR9eSELQv8ENJjqeZKC2gSy/I8ERBJh17pg9yM73RIsML2eleyCLcs1I9kRbT1Gx8nejP9xDigoxIN6TStSeFOSA70Qkd2wRiWP9UzJjcGiuX9cT+vWNx+ZJWCm8m1PcZoH/86QR++PEsfvjhPMF+Hu/encarV0fx7OkBPHykgl/b+L3ZzO/PRuPSb36/BtduLCfUF+MSgX7xygJcuDQXp8/PwLGzU3D49CTsPz6OYB9jtIujyG0cWQrs63cOwuptg+jYB2LFliFYvnkoAT8Y89cMxNyVAwj2/pi+uC8m09hM5Kh13IwuGDWlA4aOL8PAMW3Qb1Qb9BrcCh165aGsWxbhno1WdO0FBuxy6gkEegzdeZQJucilJ+dFfV5VakNdeelaRWpnv8idC+hy6mp124a7FhrFEfCxqYK54BxEaGvi0w6nWHF2gVytDX4rfGxBXTC3ohGWgRXMtVLeLmBoOXaLr7Z5rgp3EwEhVyXNU9pQrwp2S4R6lTIBv4C6X4QvX8B263LnlQ5dTluA1rEFdjtObskeKkh2B2CXBrDeMGHO59Qfp2GIZPVe+kOtSowhgrWBudINlZVih1ysuHpV2RCvnCC1wzD8kCvCLyb0wr9BowHj0O34vVQRk7dXlMql2049lLfDCXkB/XNMnc48NtGbgPc0rbalS8sMsYDOVtkugnouv1QFdAv5dA5y6YVlFtC1eKK0SxradUtH116ZKB+gDaVbYsy4MkyZ2hFzZnXFvDldsHRRD7r0AdiykVDfbEN9OI7zh3KGPxwrtDLNFOS6ckUAn0ZZ56Rr1wT0WQbot28vIMyXcgi9gj/UlSb/+KWpsLgZ2hXn5ZutpqrfTz8cxh/4Q/89Qf4z25+oH3+gPh3FDxU56R/eHsWrJ/vx8PpWXNi/CNsXjcDcQRwiF8aiKMgF0Q2+QUDdr+Fbvzq8lWcuqNf6Bk0Edh43r6cdhCqA3tDBtD6OdQ3stVrUWmBUF4GN65q66eFutUzIJcnbEal+jsgKbIg8AjYvzAk5QfXRIrg+8sN4LlRqwGNHFEU1RkmCK9UELeOaoDQlAKX8QWaFNUestxPCmzVAWNOGCFY9dFcVAFO53moE+jdwl1N3/BLeTt8glq/XOiMAXQojUJTIx/o7IMzbARG+Wr6vaouNkBDsRoi7sQNogFjfOojxqYbU0JooSXdF95be6Ns2ECN7xmDG8BzMG1OI6cNyMW1oPqYNK8IE/t+P6p2BoT1S0LdDDF18sNkJKT+1KdUMhVneRrmEeWZKM6QmuRulJzc1cM+Ib87XdUGCH916sAtaxDZDi/gmdOyNkBnXEIWZ7ujWLgQjB6Zj1pQSbFjbn6ZgKm7SaT97vgtv2Xl/+FFhtTMG6h8+nMfbt6f4nTiMJ/o/frib35ntBPsWE3q5c3c9vr+zBjdursDV64tx5Zp2TFpIuM/D2YszcfLcFBw9M5FufTyldiIOnBhvwL513zC69uEmFCO3vnLLIEJdqY4DMW91f8xe3s/E1acv7oMp83ti8rxuGK99TQ3Urdz1AaNbo3wYzUM/ZcLkoHXnTLTskIb8tikG6i3aJNKpy6Urlh5X4doTCHgCm1C3Np62djmywC6Ay5UrJz3mM9xtqKtwl1WRUeEVhU/ELAvqgrdculQV7P87qAvedlsV6hbkyc4KmFvmN8BAWmCXQQ5Sogll1vtUwNwGeyXcFYqpLLuruHoF0q2Yug11uXSFYax6v8EmjKL8crsWugVwXWs7+ErI69hy+xbY9VyaGNUfJpjbq0aN+MerxouBtEIp+jAq3LdWbyqmLojLqduhkkheI4DbYZdKoKsV5K3wi+3YQ/kh23F7C+p2p6DOw3LrdjmACJUEiPWjrJCLAXuyinQFE/C+Ziu62CRrv9FkrRwl1LNaRCBLk6PKTc+vCL9wCJjPL1hRaQJK2iehtDOh3ikZbTomoFPPVPTsm4n+A1tg+KhiTJykHY06Y8G8rli+pBfWrdYk6UDs3DYE+/do5eAIHD44AseOjcG5sxMNvOXGBfRKiMuZz+YPdw7bubhzZxHu39OS72V4oBWDn0vmbjNpa2q1M9H7D3vpzA8S5ocowv3Ho/iXn48b0Muxa+9LrRhVdcAnd7bh4rFF2L1yNOYOb4veWmBFAMY0/AohtX8Dv9pfwdPA/Fs0qy1V4zHFtlmdGp+X6muZvjeB7kXIN6tdA814vSfdvK9jbQQS7H6O39G9f4OYZnUJ9AZID2iAND8HZNGlF4W7oG2iB3rkBKJ7dgDaJ3ugY1pz9Gjhh37FYRhUGo3+rSLQIy8YZXTb+VHNkR7khljPhgS6g6kPoxWkgrqKfllg/45Q/wpN6dQ9GvwOEXTmxak+GNAxFV2KIpDIkUEIRwqaII1jBxbj70zwU76NEdG8Lq+vgcSgumhJKJe3i8CY8lRMH94Ciye1wYpp7bF4QhuCvRXBXsT7svi8cXTxIehUFIgO+X4ozSHE0wjmJDeqCXL59+Sme6IFnXk6byfGOSM+hs481gVpSc2QFuuB5NCm7ESacKTgSjlzhNDY1J/Jjm2E9FhH5Ke5oCs7ljFDM7B4QWesXtGH36HJuE1Av3l/iGA/itfsqN+9O4XXr49XAH0f3fxuGoEdlUC/t4Fax8etwc3by3D1xkJqAa7fWohrN+fj0nVtsDHdgP3UhWk4cX4qXftE7D8xFnv4fd11eAy2HxhlYuyaOF23YxhWbRuGpRyNyqnPXtEXM5aWY8aSckxb1BtTF/TANO1rOr0jRtPsjJjU3oL68BJ0H9jSQL1NF8utl3TJRlGH9M9wz1WZXrp2G+qaOFX4xahFFKFtlQhQXN0KxSgEY8fXbQnscUik4gl3OXWBXW7dkgCuc1KEAbpAbrn3SMM325EL4rbseLoKFZpihYaH7ADIK4uflnlWa0+UGsbKMIurZKqcetWUxqqAl1NXdUbpFxOl9tLVX0urnmyoR6VEm2N7uGA7eMXPFU+3wjE8z+cy+/bROZvnqfgjBXY5dIE2TI77V2CWbKjbk6MCuhy1pGPrPD+QipRGG+7WsVo5dwvoauXQNRLQlndSMI/12KpQD4qyFhdFJwQglh1JdLz/Z6jLqSerbnOKP499kJjqj+RU7SsajGzCPL8oDgUt6czpWg3Mi+nWBfTWcSguS0CbDolmcrRD11S075aC7n3S0bt/BvoPysGI0cWYNLmdcepLFvXkj68v1q/pb6C+a/tQAn0UDvNHcejACBw9OppQn0SYaxJ05mdnLpDfvq0sl/nGoX+vGPqdJdBORXcJ9ocPV0GbWrxU5oOBOoH+2kpbfPd+Lz59PICfCXEDdTr0P/3hBN06gf7hoGk/vtmPFw934Pq5Zdi7bjQWjG2P/m3ikBfihMhGv0No3S8QXOe38K31NZrVlDv/xsDcgyD3qFMTTdg2rVvTwFyFtSRPQl3xdQFf13vUrW4cu9IcAxvVRIhzNcTSqacSpGn+hLqPA7LpissSmqN/USTGdErFyPaJ6FcYij75QSgvogqD0LuADjvbEyXxzmhBF58e0AhJXg0Q3bQeQtzqmFWpvo2Vs66iXqrYqEJf31JfEe6/5e1/RmjT6shPaIZhHOoP6pyGnDh3RHjVQZSPI0W37+GACA9HU0IgvHk9Ovn6yIh0RrvcQIwuz8a88WVYMqU9Fk0ow6QB2ehbGobOeT7okOuDNpnN+dzOyIpy5GPqI41KDXdAcnh9pEQ2RFqME9LiXJEe72Y2zUjmcQJhHR/lTKi7IlUTp4R6SrgH0iObIyXMna6df2NQQ/MecuJckM7nzopviNZ5zdG3azQmjcnH5PGFWLOyHKdPz8WTZ+zMOQp78+4YXr06gucvDuHp0/149GgX7hmHvpUgrwT63QfSGnx/dxlBvhDXv1+ImzQNN24T8KoLc2UWzl+ehYtXZ+PspZk4dmYSDh4fQ7c+FvuOj8XOg6OwmW59Mw2KKfy1ayRWbBuKxRsGW259RT+jmcvKMX1RL8xY3BMTOWodN7MTRk3thMHj2qLfyDboNaQYHfvkmxTHDr3yUdYj7zPYpcL2aQS7wjHJyC5JNk49rVApjpWQTyTcbbDbdWDk2i240623EMzjEJcRi9h0uXGFW34NdhvullNX3NyKtcfwdoSBtx1eqVwjY2W+iIOCuu7XAiTlqVuG2Ipw2JENGWbF0ZXKKJnQC2WHXH4JdsXTLaeu0MsvJkqVlWIXdP8l2Pkm+eKqCyyoC+52HEi9jMBeVarnEkbIRivpPok9FwGt/UY1YWn9kRqK8Brq11AXzBUWsTJTrPi5DXW1ArGcugD+65TGqlCvuvhIPaIcul+YJ3y0bV0EAU6oW6+nMIxeyyraFcshVgL/w+JV3yXJyk9PSgtFamYY3bocuyZIg3g7GOnZYcjJjzZALyxOMG3LNskoaZuEkrJEtCqL53EcoR6P9l2T0bVXBnrSqfUfnItBHI4PHVlo6rxMndYB8+YordGC+sZ1A7FZTn3rEBzYa0H9yKFRZpJUtc81CarMlmvXZtKlzzRQF8i1alTt7e8XEepLce+uoK4iTWvMghIL6tQr7WG5G2+0k867fXTjB/H7HxV6OWzaP/3+BH7P458I9Z+VBfN8D25fXIEDm8di0fj26Ns6Cnl0htEuXyPU8TcId/wSIQ5fw6vmV3CrTjjW+M44c496tdCsHqFOiDdl24zQduexu1w7jz3r07UT5h51qpnSunZ9lwi66ZhmDkjwbkioN0a6fyNk+zdEYYQrumYEYnjbRIxsl4DBJREY2DIU/YqC0SvPF50zmqF9igtaE2h5YXWQEVAHqb71EOdRF5FutRCiiVynmqaOizbY8GxYmx1NLTQ1G2t8x9vfwavx1wR1TQP14d2zMXlQK3QsCEMS3XocRyWR2r3Inc+lTbBVosCfDjmyKcpyQtCfzn5svzyM69cCgzsnoEfLIJSkuCGL7yUlsAZSgmtRtQngWkhmmxxSB/FBten8ayA6oBYSwxyRHNkYSVSiVpVSsREcHVDxUS6EujtS4pshOYZQJ9DTojzZKTQj2N0IeRczYZoT14RunXBPcEJBWhO0a+mHgb0TMXpYFhbN74w9u8fi2vXldOn78e7DMTx/eRDPVE7g2V48erITDwj1+w+3UpupjdQGPHisVaXr6OBX0rEvNbpzT8XgFuPGrfm4cm0Orl6fhyvX5+PCldnGtR/hd/WwNtYg1Hfxu7uNo81t+0di015CffcIrKJhWbp5MBbyez6fYJ+7qh/m8Ls/kyPVqQu6G7c+ZnoHDOModsSUThiozTSGFqMn/z+69G2JTuVFaNszHyVdc1DcKQstO2YR7Iqzp9O1K90xzYBdq0ulDP4202i6lK8u1x6fTTalBiOGZk1QV0gmJS+B9wvo0YhICacpFawF9BAD9apgt27bWS92WCbaQF3wthZVKvwiJ2+Fm3XeDrtY0CcXFX4hwCXDzgrXrtuV4RXKBrvaqucpwd0r2Iqp26pA+hdfGGfNNyGAW/FwK7ZuZ6yYZf0JVmlJuzfRG9AbsWVCNYKrwiYclkhaJVr1to7N6lB2GAJr1bi4YKusFC0OEnCt+LkFdkHeuj7087WW47bi61Yeu567EuiSUorC+Zpy6b6hzc2ep7reel11BHwvcuaJgYjnf1ZSWjhFiKeGGKVkhCMti8NwA3WrVro2v1AcPTM3Ai0Koo1Lb0HAt+TwT0Bv3ZYOneApbR+PUg6323dJRLeedOh9szBYRbrGFGLUONVJL8WMmR0xf67SGnuaidINawcQ6gOwfdMQ7N01Agf3WVA/eWI8LnB4q11qpOv8Md3g8PfG9bm4ySHx9xwS37m9BHfpqO4T5vfurmS7ig5MoZdtdGU7K7QLb9/sNQtOpI906j/8SIgrtv7zMfz5Dyfxxx+P4qf3B/DxxW48vrEOx7ZPwBKVSmUn1SK8EcKdfgv/OnTo9b9EWINvEViP7rz67+D83Zdwq/EtnbkFcgHdlW7crY5Vy1ytm8Ix9RSOIdAroK6yuv6NHRDs0oBQb4CYpo6I92yAZB86dYI9K6Axoe6GTqmEVKsolNOdd0tvjl453nTugejXMgA9c73QJasJOqY5G7DnhjnwsXVNGmSEy3cIavwt/Ahu7wbVOVJgp1OfHQ3fU9N6gno1Qr0afJ2qIdyjJrIJyAEdkjFjeBn6tU9CJl1wgr8DojzrIqxpLYRrERI7ncRAZ2THNDdQ79IyEu3zAs0qUwE8yb86kgOqG6CnBtVEelhdpMuRh9VDegTdtGLgdOFp/DyTlHPONjVSZQDoygny2LCGiA6ReBzuTMi7ITGqCRKimiJZYaVYL6oC7BHuhLwyYdz5nHTrfN6MWH5mGU3Qq3M0Rg3NwcJ5nbB1yzCcODmTnb1q++zFs5f78PTFXjxWWd5nu/D4yQ5T+MsuAPb46VYCfwu1CY8fr8dDbTr+aBWNAr9b95eZiXhlV928uQjXbyyka5+DU4qxn5yAI4qx8zu758ho7KBbl1R7fcPuYVi9YwhWbB2MJZsGYeE6Qb0cc1fSsS/tg6nzuxvHLqgPndjWQH3A6FL0GNQSvYe0Ro+BrQn2YgvqdOoW0LUdnhYkCegpyGplAV2ZMFJliqNWl0aY3PUYjrS11V2SyvbmaSFSvKkfo5WmKs4VVQHyGDJAre3YbdnxdPHMmjBVOIYMlQMni0LJw7BYhV0soFuw57nPomEmn1SuXBy1k0r+V1A3zp0A13mFZuy5TN1v11OXflEmwDh0vlAQgRdAF+xPuCrGbmLieqPqaSqAX3USVW/GkuXwBXWzwKci28RO79EfrtbcroB5dCI/jArpnO3ANVEq4CquXgl2C+q6Vo+1r7VSE637w/hejTsn2G3ZcS+5dQHdDr9YLt+aiDXxdII9NikICfwPS2DvnJBC107JqQvsCezZBXZBPZlOXWV2VedFxbty8qKQRcAXFMegVRsCvX0i2ndKNptedCTQO3VNRI+eqSjvR6iPzMeIcXTpE4sxZXoZZs/phAXz6dTpTlYu64O1dC2b6Na3bRqM3TuG0a2PxOGDo01tl3Nnp5jVotK1q3NMKYBrV+cR7Cqrqzg6nfkD/vA4XH54f63Rkycb6dAtd270ao+B+Yf3B/GBbvzdB8KbUP/xpyP4/c/H8Zd/OYU//XgCP77ej1f3NuPasfnYOK83RnVLRQmH/7FNCUjH3yLA4UsECegEolftb+BOl+5S/Ru41PyObrw6XXl1A3Snmt/Cpda3cK2rjSoE+O8IfYGdQCfYm7PVzkba1UhFvEJUXtfZwexTGudBsBOe6X4NkBPkhFYEV6dUL3RMaYayOGd0SHZFv0I/jGgXjiFloSgv8kLXbFe0TWpEsDdGUZQTMgPZQWjFKcHuy/frUZfvtdZXcK7+JZxrsK35Nd/fl2hS70vC/isEunyLeP96aJsdgFG9sgn3JOTFuiLOuxYiPWogwqOWWdgUrbAOlRDohPgAR8T41EasXy1E+3yHaO+vCfwayImsj4I4J+THO6EwyQ35Se7IinViR+CEPB4XpjZHrmqsE8SJYYQ7R0ApdOWq2hgf7oSYkMaICuSoKFj56a5IjFTOOt16NKEeT6hTqdEeSI5oguRwOvZQF8oJqXxsGv92xek7tgnBoL6pmDm1FBvX98ehw5PMZOcjAltQf/ZyPyXA78VzbW5NvXy9l1K7m7d38Pw2jva24unTzWbT8SdPNhDsq81I8M6dZbh9exlu3VyCK/wunj0/A6f4PT15djKOnZ5sgd1kxIw2KY+b9gzDml1DsHr7YCzfMgiLN/TH/DWCeh/M5vd/Bs3NlPk9TPhFK02HTGhnUhu7Dyw0cfXuA0rQqU8R2nRrQaBb7jy/raTwSyodepJx5jbQU2m6JEE9OS/CSHBXTRhlxlgrTRWG0Y5IkrJfKKU2CuCEugnD0OhVhmKsFEebaTpWfRiB3SSAiIMEdGiMjq10RsmGuyUZYJrhCof+Pzn1zxK8K6AumFtrgKwV/RbYFVe3pMnSCqR/8UUw4RZEeAbSFftH+VC+xqkL1IqNWxunWhOf1gSoFU9XOCY8McK0Ji4v0MpZC8YEuHok03PJSVcAPiaZPaWp12LJBrWgbSZMKaU2qoa5oKsQiZURo/OVnUBVqFuSe7ccug11FfCSU9dr6z1o+7vKx1gLkEK06EiTo/EBiE0MorSCNMCEXxRTl2M35QHSeEyYJ2WFIpm9fDp7/GxNGGrBUUEkWraKR5uyJLTrmIIu3dIJ8gwD8569UtGPQB8qlz6WLn1iISZMbYUZs9tj/oKuWLRQ4ZfuZkXpmpV9CfVB2L55CKE+3ArBHFQFRi0mmYyLF6YbqWDXtSvz2c4j3Bfi9vdL8eD+ajzmkPnJo41sN9Klb+SPUKGXnXjDH6kkl64FRh+VBfHxMN5q5egPR/CJLv2nn07gT78n1D8R6i/4Y7++AWd2TMV87fyeE4g033oIb/wVwhpXMwuF/B2rw1tuuxYhXZtuvA7dOFu5ce025FL7O0L9GzjXIjjrfQez6TMlZ9ysPoFOx6xt6TzrK+2Qbl2LlQR2SoXAIt3qI65ZfSQ1d0C6jyNygxujVbQrSqKdURBeD8VRDuiT64nxXaIxoUcchrYLRO/Cpuic6YK2yU5oGdOYjr0h0uiy45rXNjVmAhrX5CiB76P2t3BTZ1OLnRA7pWZ1v4ZXg68N1KO9ayM31h1928ZjCDvnkuSmiPH4DuFuXyOiKcHetI5x60FutRDoVgOhzWoS5nUQ618XCUF1kESnnh7hgKJkQjXfHz1KQtEu1x+5SU2QFeeK7HhX5LFjKkjz4jkPZMTIabtaJQDCnAh4VyQQ4qqxHunXCBH+jRETJNg3RRIhnhhDsMc3RyqVrHz6cHckhPAxQXw8RzWq857K50rj56Tc946lwRg+OB0rlnfHwcPjcfnaAkJ9M16w437x+iBevT2A1+8O4c176/vw7rMOmg3FX/N7o23yXvF79FIrU5/RxT/eTLe+jkZiDUeF2hpvKa5fX4hLl+fg/KXZOHdxFk6fn46jZ6bgIJ373mNjDdi3HhiBDXuHYR3BvopgX7Z5ABZt7Eu33huzl/fGnOV9MXled0yaq2qO3TCUUFf4pY/JgClAZ4VeuueasEtBewvmyllX2EWlA1Q2QPnq9kIkK81R1RtVOiCCCifY5dgrKzjaK05VJkBO3aQ1ZigXnQ6dpk5SdVYb7LEqx0uGCeZ2iqNWjQrskapsK4cumLMNFyP/Aej/CHWpakzdBnrVCVM7ddxeE6Tb5v5w3h8eZDJffhF+sYFeKcV5CEK9AcWEKAvoCsdU9i72JKpaE4M37pxQ5B+q1B9B3J6oVLqPOa+KZxVgtyFtg92WgC6nLpduTZRapXZ1nw31ytCLHLqAbjl1SSUCJLl0vQfJhIOU3vi5M7CgLqBrAVJUxUSpwG4D3Tj2dL635ABEqzwAjxO1glQ56gbqUcgtiEFeURRataZLb0uX3jEJ3bqno0+fbPTtm4WBA7IwYngBJk4sxYTJJRg/rRhTZ5Vi7oLOWLS4B5ZQSyk59TUchm7ZMAQ7tw7Dnh0jcXDvGBw9NJ5QtyowXuAPRQW7rlyaRxHqlxfixrUluPP9Cjrz9QT6Jjx7ssXoyZPN/AFuNSEXbXlmh11U7+OHT0fx8dMRvKXeEeYmze3Tcfz+h5P4+e0xvNcGxaeWY8/SoRjdKQ2F4a6IcVHpXIJNy/kb1SHQteyfqlMbzevXhQfVhOe0dZwlgZ1Qr0O3Tqg3VdijAaFKqaa5YtvW1nQ14e1YC35061qBGurSAKECu1NdRLoQlu51kOxZD9mBDVEU6YyyxCaUC9onu2BQqwBM6ZmAyX0SMLJTMPoWN0O3Fi5ol+qEkrjGKIxsjBahjZAWoPICDU3pgCCX+mZbPMX2te2dNszwrE8nr87KvSZifRUqaYxeJVEY1zsbXXIDEO/5HcJcviTYeY1rDWjFa4BTdfg7f4eQpjUR6UWn7l8HKWGOyIxphFy685IMD3TI80PbHG8UpTQlzN2QwRFGJpWd4IasBHekx7giLdIVmbFNrQJeBHJCqJvZKi86wAlh3vwsPK1UypggjhjoyGOjKHZu8ewMEqKa8Jw7H8dzgbzf3xlxfuwE/BwRF1Sfz++EohYe6NUtEvPntsO+vSNw6cocqAzvq7cC+mED83cfj+L9p2Ps4I/ze1EpLUJ7+5bAf61t8wj4V3vNptZPHm/Ho4db+J3bgPt31+L2reWE+mJcocm4RMNxgXA/c2EGjhHqJs3xpPY4HYedR8Z8BvuanUPM3qbLtgzAgrWqD9Mb81b2x5R5PTB1fm/CvTdGTO6IYSodMKYDuvZradWC6Zpjwi5WDN1ahCSoF7bPMmAX0LXSNLtEk6QxBujJqgWTH4qkvBAk5qrQF49zFX6xFikpG0bxdduxm9rqFUD/LAN0S4qj24zTse3UoyqgHkroSoJ6ZQr3/xB+oTOXfg11A2tbFRkwViKKBXI7nm4mTEP9DNSlf3Dqtls3IiQtgCvEYodf7PaXs7aCu+LpcvaaAFCcSb1cXJp6M02MKhRjbWoRn8o/vgLgan/t2GP4/NF8HZPSSLia8Ihqnf/Kqeu4qiy4/2NM3RoaWSu+VCZAzr3ycVbeu9mTlECPpkOP4zVxSXyfFUBX+CUpU/9pfD8q4EWHnpjFnp5K0e5GCr8URBmnXlgcg+LWsShrF48ePdIxaEAuhg8twOiRRZg0oQ1mzuyIGbPaYfrcMsxe2B4Ll3TB4qXdCXU6dUpQX79moIH69s1DsXv7CBzYMxpHDo0zlRhP88dxkT8UuXPB/MqlhXTrS3DzOofB3682P7Anjzbj+dNtePFsO8G+Fc/ZKuSifSu1f+WH94cM0H/84ZiB+Bvq7U+n8OGn02b16A/vj+P90wN4dHkDTmyciDmaLEz2RkoTOt363yCELjusUT34E+DNatWi461DMNYnqBuwrQd3Ql2hlyYEpTsh7kZH7kpn7FLvWzRrUMPAXGBXBorSCn3ZORioKwTToDaCnRwR4twQQSr4ReCr0mOEE0HrXgtpPvWQG9IAxdFOKE1wQZfMphjWNgSTesZjSrnAHotJvWMwvmcUhpRZE6gd073o2AlNuvx4L0eENalHt67t8Aj0etYWd4J6s7rfsv0KAYR0DF8nOdgRPVtFYebgYgwojUKaX01EuX+NKBUOc66GQAI9yLkmwprWRrx/I8Lcme64EXLoxPOT3dEytQna5/uhR+twdGsVgjYtfJFLd55OoCdHNTRKilQ9lwaI49+UEEqYhzgjlk47LtCJrTMifbVfagOENNNGHg0J9sYID+Q5Xh8SUh9hIQ0RFeqMGHYAcUFN+BjCPcDN1KsJbVYHYV61EBtcB1mpzmjb2gcTx7fAhg29cPL0JDx4vKHCnR+lO2cnrhWmP54yUmkISRuJm83E3xPsr+niqTevDuHl8/14+ng3nj7ayRHhVgP1728uw/Wriwj1BSaHXW791LmpOHJqAp26lcN+QI79xDjsODIam/YPx1q59R0DsXLHICzZ2B9zV5Zj7gqVDhDQe2L87B4YPa0Lod7ZQL3HwBK065GL0m4t0KpzDoo6ZBLm6WZSVLKdumLocunKXbfqqqtqI80ZFc8RZ3xOAOFeCXXlsyflWkC3oa4qjXLnlkO3oB6jLSwVkkmpdOg2W+x07Uga3LCYUI7+g43CaXbtsIwyYuzMGGW/hJBVNtSrhl8ssP8S6kY8lnuvCnSjz4uPfrWitCrUjVOnm7UnS+0JU02mRrFHCk8M5zm9iGI8lqM3oRe9WbphQTwoypt/AEFOMEsRJn4dhCg5/woA2zHyz1DnHy6gR/K1ovk8ArsV97YmTdUR2A6/EuSWrDICArZCNpWK4QcqsNvhF9V+sa63oG5l1VB06pGEu9IZYxJU0IvuLMkKvSRm8EtBh54gkPNLkNqCPT9demqOtZJUuxxpD9K8wnAUFEcaqJeXZ2PUyBJMGl+GKZPaYub0jpg/ryvm0Z3PXcjjJZ2waGkXLFrSFQsXdcViasXyXmaiVCmNWzcOwq6tw7GfUD98YCyOHhlnKjHKqZtYOn88Avv1q0tw68Zy3L29Gg/ureePTE59qwV1wf25Qi/aw/IAXbqq8gnoJ4wM1OnE3hPqP/7MH7A2vnhzHK/v7cbVw4uxbmpP9KKjSfEQ0JXlQqg3qEXYOsCrXh00rVUbTevWowN3RDPH+nB3qG1t9EyHLqA3I7ibEODugnqdb4xTN1knCrmw9SFcfemYPY1TFthrEbiOCHJqYAp+BfCaoEY1CPbvEOH8LeKbfodU7xqEemP0yPHC0NIQTOwRhwk9YzGueyShHoOZAxMxY0ASQR+H4W3D0aOFj+kEUui+I+nCVQUy0Ilgd6rP11QWTm14N2AHxZGEh8PXxnnH+dHh0qkrnr5wTDsMaReDjAB2LE2/RjTfQ7DTN1YpA5faiPayJkyTCdecuKZoneWPNtn+aJnWHO3y/dGvQzyGctQ2oEsauraOQWG6j3HnqtmiTTFSIl3oyhsiJsDRbF2nnY5U3jecHZBqqEsRXo0JamdE+bkixL8hfH3qwMenJvx96prbkXTwMUHuiAkU1N0RRfiHeNRFkEd1hPpUp5uvh5wMJ/TtE40F89rgwMFRuP9gPd78Guo/nKbO0KGzpX748Rx++vkc3n9gx/8rqD97sseAXY794YMNNBWraC6W4Nq1Rbh6dSEuXtaK0+k4SpgfPDGemkSoT8Q+jjh3HR5rin+tlVPfTqhvH4TlWwZj/qr+mL2sHLOWlmPC7K4YNbWjgfrgcR1QPqwUPQe1NumMbXvkoTXBrhCMIK6URaUvZmvTjJIkEz9XPF0uXSGXhBwCnZI7TxDgdZyrmLo2qSawM6kMAtzsgEQpFEOox6fzWFCviKVXitd+XoRkQV1AN249KZKss8AeHkfQ07nbWTF25ouceqRC2pRgrm1BFco2x5/demW2i30sgKtVXL1qGEbhFzl05an/YqI0kMALIhilgBh/BNAZSwK8WsXYgxSTVviCQNTwQUVpggj/IN6v1qzeVOyckFRow4pVK7OEgK4Ipwi+ct0Kq9i56DpW9ooWEMXyA4qpcOKKqwvipnQAb9tQl2yoW3BWB6HbCrsoBq+URV2rD9hOMeJr8/Fy6lpVqnIBem+m0yDILahbiopXjroKelGJfuxEfEzmS1IGlRmA5KxAAj0Y6fyC5PBLk1cUbSZJC1pGoLhNNLp2TcXgwUUYN7YMUye1x4zJ7THHLDDqRoDTlS/rgZVryrFmfX+sXtsXK1f3xoqVvbByVW+sXdMHa1YL7n2wbctA7Nk9FAf2aQGSVWL37JlJFZOlM3H50hwTx1Q8/c6dlbh3d435gamA08sXOw3QX76wXfohvH9rLfv/4dNJo48fTtCFHYW2o/uZLv33r4/h3f29uH1qJQ6sHIOpfQrQisP78EZ0sPV+h0BH1XOphmZ1qqEJ1aye8r0d6NDrws2hJlzo4p0dvoMzXbnCLa48dq1L1eb5mt+yrW5SGt1r0cnzWCmPzR1rw4tQtdWU93vSPQcRukGN6yCwkao9foOEZjXMStLCsPoojWuIPnkeGNMhFJN7xhDsEZjUKxLTB8Rh5qBETC6PJtD9eU1TdEpxRn5IHSR6fMuOgTBu8A28Vc5AW9zVq4WmfB9a8eqhlbAO38K74TcmRp4V7Y6h3dIxd1QJRneLR0kC3bTn14hpxudxV8GxGghvUh+xPs5ICW6KnFh2HpkhKGMHX5zhj6w4d2TGuiIvsSkKU5qjMMkbeXHeyIxohrQwN6RHuKFFbHMUJPsgN7454oMaIpgQDveug4RgJ7ry+vBxrUZVJ6AF+UYI52v5e9aHN124v7eDOfZv7khw0+HzPSRo9SzBro4g2KMWgj1rIEyTt6G1kRhTD61bemPcqBx+t8px/twCPH3O74a2IiS0TTXOH0/TmZ/FH35/Hn/8wwX8/NM5fk84iuN35A2/Q6+pVzQIL15qI+udePJkOzuHjbh9ZzW/g6tw69Zyo5s3l+Pa9UW4yO/nqTPTcfz0NJw8OwtHT2t/08nYc2QSdh6aiC37x2Pd7tFYvWM4oT4UC9cOwsylvTFjSU9Mnt8N42Z2xujpnTB8Ukc69bboyVFTh94tTAimdZds5LVJRmZRAjIKVTwvBQVlmWayNIMuPaNVPNLp1NNMKV61cWbCNF6ZL5mEuWLpOQR3hRJyVCeGLr0FlauVqASxDClH7NEKuaRHmlWmUQR6ZDLNp+LqdOoRYhVdeqRcOuGtNjwhzGQShirzhc7dWnBpFzGsmDQVi3hduDoAAZ0wD4qSCGxB2yjIUkXIRYuPBHVFSQRzgV2AV/hFW9ppEw0vthVI/+KLAAGa8JN07G+g7lsRX7cmT3VbCuZtTYSq8JbcuOq36NhKVyQoeZ/tgsNM2CWQgBVkNRkqqPua+wV5241H8wM0cXQtyzXPE2TgnZjO/4iKkI0cuo4T0qLMsZy+DXtJkFeHoXh5JM/HalTBDzJUk6b8kPXhKsXRKk9gQd16TT5HorU1XVQi3ToVS5jHJmlFqS9bQd0PSWk+lDdSMnyRzmFcZm4woU6HXhRpNpXOLwpHy5IIdOqcjP4D8jB6VGtMmdgOs+g45qnGy1zFznth1ap+2LhpCLZsG47NW4di4+aB2LBpINZzCLp+Qz+sXt0D69b2xNat/bB79yDs3zcUhw4Mx7HDo3BGbv2s6r9M4Y9mGq7dmIvvby/GHeWlK41RGS+PNxPoOwh0ZbvsqwD6EeqYqcz3g0rpfuBQ+91x/EjI/54/2n8h8P/48gje3NyOK3vnYcO0PhjSJglZAYRNw68MDP0bCXzVCOev4U5YezasA+9GDgbMbgI6oS+5EI7Odb+FU222NQn1GjXgUqM6nKpXh0v1anBj6041qa3UR7plwry55FiHcNWkaR340aV71v0aPuxMQht/TYdeByUxLiiLa4zOKS4YUNgcI0v9MbZjECZ2D8PM/nFYMDwNs4ckYWz3EPQv9kDPLBd0JIzzg2ogtfm3iHX7FkGOX8Or1lfwqlvdQL15XUqtgzoT/k2834/wT6eD7tMuDtOG5mFSv2R0ynFDvNdXCHf/XUVcvSbCm2oXpsZICtRWeL7IiPaE9hkVmAPp6P3dv2H7NYLZEYQ2qcHOoC47BUck+jmZKpAFCd4oyw5Gu9ww5Ccp99zFTJjGK7ziWQs+Lt/Akx2aCoj5Ko7fvD4CmhH2TRwQ6NkQfk0bwMulLvzc6yPCn48La4a4kCaIDGiMUO96CPauiVBCPSKwFmJCaiMryQl9uvJzmtUJB/ZOxq07m/D6nYq3WdU4FWr5gWD/Pd35v/yeUOfxp48E/ocjvG6/KQhmZcTsxNMX2/Do2RazOOnW7VX8DhLq36/E99StWytw48ZSXL68AOfOzcYZ6uyFeThxZpbZLWnf0WkE+3SCfTo27Z2ENdtHY9mmYVjAUeosjlZnLO1J9caUhT0wfhYd+/TOGDK+LXoNKUKn8jxTjrdtdzr19toNKQ0FbdLYZqKwbSZUkjerJBEZJXTvLWORoonSlvHIbJWM9JZJdOgxiKUTtxUnmBPkOm8rvkUU4rJ5P517bIYmUBWascoIxBDu2pM0nCwLVwTAzDcqr92SboeRVaZNUMegEE1FvP0f4C5mhZKTdNyEc1UFE9zBUcGWCG+B3XbtArmk21ZKo7XVnaRzFUj/P4O6HW8X1LVDkaQyuWpVXVHxczlupRdacNWKTXslqOBrOXV7EVEMXXksP5h49nhJGewhNbHK83qcYK0J1aQMfqAEuwAvoOvYvm3H120J7LaDF9Rj+NzWEl0NfRQC4jW8bba0MyMKjiIU/0/WAgJNzuo9aRGSv6n3Ep8SgIRU7WikUrt+SM7wQyqH1wJ6Vl4IsvNCkZ1vqQWVWxBKtx6KNmUx6NkzHcOHtTRQn80vpaC+YHZ3LFvch9AeQIhbUN+6XRqGbXQr23ew3T4UGzb2xYYNfczG0qqbLqir7O5RQv00oX7+M9Sn0BHNNvnCd+4uI9RXEOpr8FiTpU+3GZf+5rVc+mHj0i2o06Wb6nwW1H9Px/5HOrV/eXMUf3h+BK+ubcWpTVMxb0gpOnF0Eu1eHQGOX8JfOd4Nq6Gp3Hcd1UupDo9GdQj2emhavxZc61eHcwO69PqCuty6StsS9HTlLrXo4mvWINR5W0CvqVg8XTKB2rRubTSrW9O4dqU5erJz8G1QA94OBFrd3yCw4ZeIJoxTvGqiILwBRw6O6N3CE2PahWNM+1CM7xyOab0JKmV3jM3DsrG5mKMNoPvE8b5IDCryQ8ckVxSFNUSmnyOiXWsR6l/C9dvfwL3GN2ahlDJhlObYpO6XHC18hUDXb5Eaxs6jZRgmD26BGUMy0TWvOeK8vuEI4jcIdlIVSUHdkWqEaG9tGO2CwCa1+Vn8Fk61vkDjml/Ard4XhPI/E+5fI4zuP7JZbcR41kNyYGO0iGmGknR/k9/ep10SytsnoWtJFArTvOjUtTVfXUT6sHMj2Js6fMEO77fwd6nO16iLQI8GVEP4EuZeLhzpuNZGYPMGiApUKmRTJEY2RUyoM116XQR510CIrxx7NUSxcyvMbo4xw/KxecMIXLiwnG59n4H65/g5vwufPp7ETz+cpk7RqVtQf/OOLv0XUN9uoK4dlbRI6e69tbgtsBPocurXrwvqC3HxwlycOz8XZ6jjp2fh8DEL6rsPT8OOA1Oxcc9ErN42Bss2DsO8Nf0xcwWd+rI+mLm8HFNpgCbQCI2a0QWDCfU+w1uh+yC69T75KCPUFVtv07UFWranQ1dt9RJNjkqJhHg8HXo0kvOtfUszWhL0xck8TkRiixjEaUMMTYba4ZZsLUqypNty7lbddassr4BuHyuPPYJuPVzzdAS1HLoNdFvWebr7VJrSdL5exbZ4gru9GElmU5Opir3/b6FeIduZC9y2BPmqYNdxBdJ/CfVAQtEOvdgxdpPmSID7E/RBbENjfSnB3dcoXJta0G0rs0QrQoMirI0oAsK0Uz+v53llqCg0YodMJLltuW65b0Fbt+W0Beaq5+2wi0Bvu3S1UlWw2+7dvl8hF8WxtNLVLIzih6n77ZTGSL5vjRK0qXSMyX6RS1fOuly6v4G6UZovOxNfpGQHIL1FMLLo0LVdnaUwgj0EhcVRKG4djdK2cWaidOjQIkySUyfU58zoijkcTi5a1BMrV/bD2vUDsYlDToF9+84R2LVnNPbsGUVnPhLbtg2mBvJ4MPbtG2aAbuq/HBmN0yctqKta46XL03D95lwCXZUYLaA/fLiOUN+Mp0/+T6F+Gj/Lvb84hI8P9+PuqdXYMmcgBrVJNNkmQXTpcsveDl8Rul/Dpc5XhNbXcK1XDU3o0Js41Obtamhch86cDt2pHkWXrtuN6/B87epoXItAl+jWBXf3OoQ6HboyZZoQ+u41v2WrErnfwYNg9av/JYIbfUNH/B0SvGojlXDKDnRAWUITdM/yoTtPwOy+2ZjWKwVTeyZhOttZfdMxf3AWlo7MJ9xbYvnoIiwYkoepvdIxrDQGfQrC0TkrGAVRzU3ZAB92PM35Pj1UJqDW7ziS+Ce41SE8G7AjcfsaySENzdL/ceWZmDE4Gz0KfPleVJfmnxHI9xbiUotAb4BQdwLWVfuYslNi5+da55/gWvef2en9hkDnKMOzJt17IxQke6FNVgBKMnxQluNvnrst1b4gGN04uutFI9ChMNjE4ltn+qI9TUPrTH+khjZGmEd1hLhzlMHOJtC9Jl28ttejvDiK8uLrN3dEgEd9hPo0pCN3RXK0B1LYacTysaF+dRDsQ5fvw87S47eICqmJjmXhWDCnG44dncPvzTa84Sjuk+Lp7ODfvjtqwnI//3jGOPUfCXVV7LSgbuWvqy676rM/frqF2oxHTzbjgcB+dw2hvpJQl1NfhqtXF+PypQW4cHH+Z6gfMlCfaqC+ff9kbNg9Hqu2jcZSQn0uoT5jRR9Mo0ufuqQXJi7ogbFzu2HMrG4YNqUjBoxri/KRpejYNx+tu2VTOWjdVROmmiBV/Zdk5JelIr+tMmKSKiZKo81qUsXdM4utXY5UqTExm46cYFeWi6Rjq4SAJaU4ypVHpdJdE+BqVZpXEtTl1nX+11A323RSuq35xxjCXEC3Ux4l27HLbP4a6hbM/xHoksIutjuXbKj/GuwVSFdMnU9I2EkW1AVzOfMAA3W5dt9wL/ipVgqPrTz0QAN2uXVJxxa4rZTBym3jCP4KUEuCqq7TOfu8IGxD2b6uagy9Krztx9sAtx9f9bZ9zioToAkKjiB4n1VEjLf5uhpBRFXsehRpSuwK6AGmiJdcuuXW/Yzikn0Idx8k64eWHYSMXDp0Aj23ZTTyimPYRqJlmzizmrRth0T07JWJocOKMXFie8yc1gXzZvUwK0cX0X0sX9EXazjU3LBpMDZvHYYdhPqevWOxf/9Y7N0ruI9kO5IwV+bLGDr00QT6GJw8Pg7n7Fz1i6rMOBM3zCYYy/DggVb6rccjuvQnj7fQqW/Hi+d78PrVfrx7849QNyLYf/7EIfebY3j3ZD9e3tqO87vnYO7QtmiT4EmHXA2BKjdb70s0q/07OtqvzISnE4Ht6kA4E+oudLoNqn+NhjVUn/wbNPqsb9GwdjVLNS01rlOTwKsFN8q9HkXou/KxztV+B7eaX5uFQf4Nv0GkezUCtJbJLy+MckMZgdgjNxijOhDivfMwgz/qSd0zMKR1BPrk+qJnlpdR7xwv9C/wx7A2YRjTIQ7juiRhVKdEDGMnO7g0AQPaJKBrbgSK4ryRFuSGOO9GiGxeH8HuteDT6Gu64d8Q6v8EX+ffINavNlqlNseIbsmEei768zkzArU70+/o1r9DsNl2rw58Gyrv/Rt2Ur/l3/RPdOr/RJj/Fr4uXyLE4zuTL94mKxB92idiULdU9OscZ9SrbQTKcr2Rl+SMzJgGSIush6Sw2mgR7wxtkze6PBcTBxRhWNcMdMwLRk6UE+L5nsI9ayOouQNCvOnMg1yQEE54hzRBCIEe6OlAR94QcSodoFz26CZ07A0Qzvcd5l8b3k1/R7D/DmmJzhjOv2n7tnEc7a3Eo8e7CHOVWj6Od++VFXUKf/j9Ofz+Z1VyPEGnrloxB/H6rcDO7wnB/uzFroqVp1sN3AX1e3Trd+6somNXGGYFrisEc3URLhDsZ87NMVA/eHw69h6dgt2HpmLrvolYt3McVmwdiSWbhmLeukGYubIvphLqAvqY2V0xelYXQr07RkzvioET2qH3iBJ0HViEDuX5aMfvQlmvXJR0zUZRx3Tkt0sh0FPMcUF77YxEx06wazckq1xAotnlKDlXrtuCuqmfTllhFuWoW9K58KQQhCVyVE/pWCD/DHOjqq78l2Cvel7O3JaArtaGuvLZBfZKmFdCPSRawLek27926LZs0Jv0xqpOXdktymCRdGxlvbD3kMulWzehmEgfk3Ou1ZnWwiLBUjF1gd6bTtgKs0RqIoDgtNywJUFYwLVDJLptS9fare4TjO3but6GuS37fj2vOgzJfg37/OfbfD4rhSiI0LZj7+pQrFIEiqkr6yVCk6MVW9glpAQR4GyNLLAL6ompfkjKDERSVhBSckKQURCJXH5pCjjUy28Vi5batq4sHm07JqFHrywMGVqMcePaYTqhvmBubyxd1BdLl5ZjhZz6ugHYuHkIttKp7941Cvv3jcPBg+Nx4MA4HKKOHBqP40cn4tSxiSbkcubkJAKd7pxAv3J5Fh3QTDqh2bhp9iCthPpjDodtqD9/totufS/evj5EsB/Bh3f8wRLkP/1w1hKB/pMc++sjePf4AJ5e24JD6yZiVJdsZCqWTucZ6PgNvBy+RlMCvQmB7lbvO7jXr4mmDeuiScN6cKHbblD9GzQknBvVYmtEoNN5N6j9SzWuVwPODrXgXLe6yV13rsWOgEB3+u43pkyvj6M2xqhmlvcXRSnX3Bt9W0ZhRMc0jOvRApN65WNMlyz0ygtHMe9P9qyOKKd/RiwhnNzkK6Q2+wYZnt8hx7cmiiMaoF1yE7RP9UA7rUBNaY62ad4oSWiOFhEuSAtuhLQQJ6RrsU+gI+FeAwEuhHHjL+Dn/AVifauhOMkdo7unYMnYNpjUOwttUzyR5FMXUU0JVjpzn/ocYdT8HT+b39Lx/4ad1BdoWk9u/wv4OP0TXfWXiPevixZxTdA6mw48twla5biijdosN+TEOyIppDpi/L5GhNfvENz0n9iZfIfi1Cbo2y4GM/j9WT65C6YPKUKXfH+kh9ZDpHcNBHrUMgCPDHJGUpQHkiKbIyKgMc8pjl4f4f4Cu6sp/pUY6WYce1QwHb1XdXg3YWfjWx1lJaGYN6cH9uybiqvX1uDZ870G6iatlQ79p5/P4sefOKIj1FVX/+27w3j9hmCnVJdd2909UWmBp9vwsMKpa6R4795qOvZVZuL+xi1C/fpCQn0eTp+dbTn1EzMI9anYdXAKtuydgLXbx2D55hGE+jAs2DAMc9YOxsxVAzBlaR/j0kepFK+c+rTO6D2qBJ0H5qPb4JboSnXoV4Cy3i3Qujuh3ikNWfz9ZWhTmvYpFJ17GUebJSrLKxHqRdqLVKV2rfRFOXS5bkmuXGV3rdK71nm5c0E8Ko2uu+JYgA+RmdW8X5IFb4E7mk5c0vEvwK5j8TCe3FGUQOcVUxfDYmU4BW85cQvmdipkVaCHUkGEuoBdNfPFdu6CuV3BUZCvQPr/HuqBdOCBhLq2hVMs2l4hqpWjBuhUWJy/Cb8ImjbUbdmQtSFtg1uAtl24ztnX2ceWm67sDGyo289hX2M/t85Vhbq5Rn8Xz1lQ12ODeZ/CQyrs5Wfi6eFxytLx5nvyNRtIa79RG+oW0Dn0JtyTMwKRkh2MZEpgTydctHWdoJ7HVrVf2rRLQvvOaejROwcD+cUbNboUkyd3wtxZvbB4cT8sXdYXK1f1w7r1g0z4Zdv2EYT6GAP1Qwcn4tChCXTmEwn0STh1YgrOnpqK82em4cLZabh0fgauEujXr801G0tfvTrH1N64c2cpf1CrCPZ1ZhWpwi9PHm/F0yfKgNmDN68Ofoa6HPrPP9KF/XQeP/9wDj+8J9RfHcP7Rwdx79w6bJ4/GL2K6GKa14F//a/g7/gtoU54aXl9Xa0KrQ73BrXRtJHDZ6g3rEGIU41qfmfUkABvSBfu+Cs1qFsDDevKvdPJE+hONb+EU43fwa3Gbzka+A6hdL6JXvXMAqNuWQHoz45yKH+gg8qS0YMdaGmKLzIJ49hmNRDu9CUCHL5AQN0vENbgnxHTmAB1/hJJbt8ik4DOD3JAqxgntIp1pttvhNzw+siPbIDcsAbICq2P7LD6yIloiFwtFIqmUw6uS+f+DYH9W0Q0+WekBFRH6xRXdiZJWDe1A5aMao0BxREoZIeQ7FUXgQ2+QtNqX8DtW4K8xhfwqP0FmvG9eNPph7j/BtFe3yDBvwaSAmtTtZARWQuZsdWQHPY7xAXy/fr9EyI8/wmRXv+MOH/BX3H33yC0yW+Q5F8NeTEN0atVKOaMbI2VdKnjyjNQmOiEaAI51LsW/DxqIIjvw5QQCHNHZKCTAXqwtyMlx+5oygokRTVBfJgLwe6E8AAHBLAj9G76FZLinNCvPB1LlvTFkSNzaAy2WqGXTxzJEepqP2pl8U9q5eCP4M3bQxbUXx/Ac5qFp4T6oydb8YDfufs0FA8erDUS3O/cW4Ub3y8zUD93eR5OnZuNY2dmfob6joOTsXnPeKzZNgrLNg3H4o3DsXDjCMwn2OetH2rAPnFhL4K9h4H6oEnt0HNkMXoOb4XeKhswrBXa981F6x4ZaNUtAy27pCGHI7LM1tFoURpHoMezTSDorVrrArvKB6TkW+V2FYJRProdUhHMq+6AZMNeqhp2kWMX1AV3O/wimKuyo6Rj27Ebp04J5FUnSGUylSmoeup22KUS5pasxUty8ZpIVXaMUhfFZDFaq/u1UbUFeoVclPki/SL8UhXqyje389ODDRT5wqYOsECujJfKY7MdHcEqgFouWk5YTlphDqvVZhXahcis8OSQQ1JZXG1oEZfCDyxZsfTQz9fpMYq92+EZG+zqCCQd252F7rM7CMkGu+63Hb39PBb4BX0L6qqjbm047YPIGO/P5XZj5NiTFXbRRKlVyEtKyQxGWoswuvRQgj2EUI9ADmGeR6irLS5LQmnHFLTjF6xbr2z0G1iA4dqLdEJ7zJrZAwsWlmPxkj5YvrIca9cPxuYtw41T37mDTv3/z9pfR2eZZWv7aO3uLsEJEtw9xN2dGAGCu7u7EwghAeIhSoQIIUYggUACEdzd3R2qKOuu7t6/7/xxn3uuJw+Vqt3fPueMcRhjjud5PbxyrWvNtdZcJetp5yE4XL5ZAf3I4c009FDUVoXhRO1WnDpOMz8ZgXME+flz0TxG4RyPFy7Gq9ob166lfoG6mLrk1O/dFVPfr+YXS/pFg/oRlS99/7aGUKeNPTuCV/fL8eByMWpLYhC1aiJGufeHbZcmMDVsAGPac1/DJoS6TE+URURN0dmwObq2aYEurVvQuJujo0EzwrwJwU5gM9o2YzRvAkMDBkFuyMdp0QitW3yL1rRbgXpXmr/k0fsaNlYbULv17YhBNj1o1lJ10YyWbYLhNGsv9hqsOjeESbtv2cD8VQG0T3PacIv/goXh17Bu9zUsDQnTlgSl4V8I96/h3YvGbmqAgeYt4GfSDL4mTTDQ0gBDbFsR8gS+cxtM8O6CmYP7YM7Qfpg5qC8m+cpK1Q4Y7tQaY9w7YDZvC5vngd3hE5G9ZQI2TXPDFKnXYmEIWzYgJoS4Zbu/wrbz13CgAXsT4kGE8SS/npgznI3SGEvMG2mBGUP6YbxfB0K5KQLsv6Vx/w3eVl9joH1TjPXtRHibYP4YK4z27goP08ZwM2nIRqYphvJvWTjeDnEhY5HIv2HhJAfavcxrbwtzNlz9uzWCZR8D2NPMHUzbw9a4HayN+F4R7Db92sKRJi+pGLF2CUf2TKyMDWHUoxHMjBpj6GAjBK8fid27N+D0mQw8eMjG/3klXrw+quatv6Clv353BC8U1A+r3PvjJwdp6gf4vSLY7+7l96xAlQy4eSsL125mqNBK9abiXJ2pK6gfo6nXbMfBI9tUTj2/NAQ5xRuQlrdaQT0+a7mCedSulYjOWoVtaUuxacc8rI+Zg7UE++LN4zE/eAyWh03Gwo3jMZNwn7hoEMbO82P4Y8xcf4ya5Yugye6EuSOh7qTg7kdzl/nqWmEvwnyQlNp1rNtsWtvKTsI9wBUeA93VUeDsKDPuaOYSToS5bGMn4ehFgyfM7WjpWv0XWVlqD1c+RgZEJWeup1nkXN90+vc8ugZ1YaqFLDqyM/8D1DWY/w50PcTYxdLFzgXmEn82dYF6d+Oe/zvU5Tq1sKgO6l9qkst0QGeZRC/AJ4jlch1c9VrmNk4auOXcykEDu8Barqu/6lMu6zsVqe3n6qCuV2MUEOuAVr2Auuvk9fS0i1yn59z163+HuG702iYb9mxl5Shgl92OZCWpo5upGhzVN5p2cheYC8ilIqNsV2ejoO4+wAzeAb9D3WewHQbK1nUjXdVx6Gh3jBjnjtHs+k2e4Yu5iwj1Ney6swsdFTmfVrQYCYnzkUxT35WznEBfg/z8NSgqXIvSfcEEeiiOVoShksfKQ3+E+ukT23H2VKSCupi6FPG6cCEWFy8l0NSTaUdpuMkusD5Ieu9uAe7f24tH/PHVh/qrF5VqZoOAXdIvb57yR3v3IK6fzEXxzg1YPtkHA8zaw7xdA5jS0k3aNVN1WaSiYTdGl1bNtRRKKwN0ZHRp1YL23lINhho2aoA2TRrCsCnhTbC3bt4YrVo0QiuCW4sGaGXwNVo1+ys6tPgOvdo2Qf/2BrDsLLVZOsHfojeGORipPU99TDqozaatOktp3q/RuRGtuAltuMXf0IvR0+C/0JtQN2n1V1i2/Ro2BLstAWvf/m9w6ijpmK/hZ9QIgTTugTTfQLPGGGnfEuPd2mKSZxtM8mqDhcN6YdN0W2yb74LoRZ6IXuyFyAWeCJ/jim1z3ZC4MgDZm4bj4I4ZqEyZj7Q1Q7FhvD3m+PXFcJs2GGLRChPcumDeEBOsIny3zPVEHB+TtG4IUjYMRRofm7p+GBLXDELEYncEz7LG2unmWDPVgkdrhMzj664YiB3rhiNy+WCsnOiIkW6d2EtoBD/bFghybY/hXp2wdLoTErZOQOTGkZgx1g6+UuPduAWh/i1MezaCnXFrVSfGkbZuY9QWtv3baTVjCHl7Xu9kRbBbdWd0pdF3glmfFgT7d3B36oAlC/2Rlroc1dVSe5/fl8eyfykbekm9vGPQ1OtDXQf7w4eE+r0S9T27ezcPt25nfwH6FfYaL1xNwZmLCThxNhbVJ6Nw5HgkDtPWDxzdhpLDMvNlM7KL1n+BemzmMmzPWIKIjOUqtiQvxIbYOYQ6bT12NlZum4olmydgMY19xsqhmLR4kIrJSwZjwsKBGDWbtj7DC0FT3DF4vAuGTGDveZwr/EcJ1GWwVMoFOEJqqmvldt14rA91N4YH3PxdCXFHGnfd4qK6cgACdHc/J7j5CrglL04WqZCFSXbaDBcBOC+Lkcv1MkCq11nXoV7f1tW2nirF8meg/xHqUkNGjgJ1PYeu59MF7Pp1AncBu0Z0/pNVTFKoy0qMmSBWQBfQM+QPkALvxtZ9YWIjOwXJYh0tTy3AlMqHerqj/s5DOtQlBNQCbg342lG/jw55vV6LBnsN4PKcEvXPJQTYf7Z4uU63dx3oWsh9pNGRxoFQd65bbCT1XlxMGcZqsZFYulbIS1IwJnD1pKVLvRcPAboA3pJQt4FPIH9Yg+0JdQeGPXyH2MMviN2+odoGGQL1abMDsGDJMKxYMwbBIZOxPWIuLX0R4uLnIj5xLtIzl9DUVxHqa1X6ZR+t5eD+jTh8kKZetgmVBzah6nAIjh0Nw8laWjqhfu50HczPx+L8+ThCXSw9WeUxta7vLty6KTn1Pcqg7twuok2VqNSLGLoAXRYfvXl19IupP7vHH+i1ElysykBGxCJMCWTj2L0ZzNo2UKs5ZYu5fm1boEdrAXgzwphGTgMXE5cQS+/cgoDnsR1t3bBJI7Rs3AAtmjQg1BuhRbPvYMBoacDrmv0Nhi2+QYfWMtj6LZ+Tr9G5FRxkrrdRFwV1b+NusO/aGsatG6IH4d+d0Y2P69L0b+hu8A3N/lvG1+jT+huYdtAGVV16NoNrz8Zw7fEtPHs1hF+/JggwaojBtN7RtgaY6NQK0zzaYWFgN6wc2QcbJvRHKOEau8gRqas8kbHOB7mbBqIwbBj2RY7DgdhJOLRjKo4mzUJV0nTUpszAsdTZKNs+EVlrhiB+/gBsneaCbTPc+By+yNgwDAXbxmNfzGSUJ03D4ZRpOJQ8jedTURY3GSXR41EcOVZFwfYx2LN1NHaHjsaebRNQFDUNe7ZPQ/rGcdg8mz082YjarT0Gsyfha2cAL+smGObbGYtmOmLrxhFYuyQQYwebw9uxMwHeDFZ9mxHirRhSH+Z3oNv0o7VLWQS5bNoJjhYC9R5q2qN5n9aEekM4WLfG1InOiI6cjQMHovhd2vMF6s8ll65KBxxRIecCdknRPBW4P6Kx3y8l1AvVFNqb7CFeY0/x8rV0tVPSxevpOMfv5rEzcaiopaEflQ2qZfFROPaq9EuoMvUMik1KzirECdTTl2DrziUK6Jt2zEVw3Bxs5O9FbH3F1ilYsHEM5rJnMXP1MMJ8EKYsHYypy4bQ2ANo674EuzeGTHbDwNGOytbF1AXqfiO09MsAtQBJ26dUgK5PT5QcuqufswK7WLo94SxQr18KQKxcD20FqbayVB/0lKPAWwd4/ctyrt9Pm59OVklGQ1hLmP8xl67H7zl1CRkoFXjrti6hQ77+IKkYex3Sv/qqv62UBSBY64pzSV0CLR/9O9RNbWVQVAO6toJTA6tuxhpgNYgLqMXQdVDXD7lNwC9pF0nB/E/QS8OgQV0PuayHnleX19OhLlEf5vrjZFBUygzIfHRVP50QtyG8bVRJAFo6IS8w10JMnddJmQDX/nCR+epuxipkSzsPH0t40Nx9BtrBbzC7dIH28BpoC28pE0CgB0p+faQzRkpRrylaCmbeIqmfPhZh4TMRG78AsfyixiXMQVrGYuTkrtSgXrAWewvXoWyvgH0TDhPqRw5uQvXhUJzgD+EUfxRnTkQQ6pJ60aEej4s0IW1uugb0G9d34eYNyakL1AsZxXhwb58ydLFzAbucC9Q/vKtVpv74dilunduDqqJohC0djcEO3dV0QrO27Np3kP1DW6CPYQt0Z3SmpQvQ29DCxcYF4gLzTgY0dwE7oy2vE6i3bEpjN6CpNyfUm9DODb5Di6Z/hWFzArpNI/Rs0wQmnVvCmTB3M+4Kp17t4di9LXsILdDLoBG6N/2OZv41ujUlxNkg9KDZ95CGgI1CX8NvYd6pMRx6NoeHbHVnZgh/81YYZNUKo2mf0wf0pE33wKKBvbBmRH8EjzFB6ERzRM60Rvw8e6QsdUb2Oi8UbxmIfVsDURI+EGURQ1AZNwbHCOSzu+biYu5CXMxZhMs8XsldgEvZC3A+YwGOJ89GZTShHTUVh+OmozJxJmp3zsGJzHk4mTUHZ3Lm4mzePJzdPRens+fgeAZvT52GGtUwzEFN8hwciZ+JQ9HTcThmJg7Hz0Fp9CzsCZ+CBBpo8HQ3LBljhQl+3RXQ7Y3+CmfLhggc0B4LZjphFc165jgnjPDvD0+7jrA3bkmAS50XHo0MCXTauUlHOBjLqtT2sGJY92evx7wbXKx7qZkyctmkV3NYmhggaJAJNqxlY1Owhd+pXDx4eBCyK5IsSpJ4JouPBPKE+lOBOi1dBt6fPCDU75bi7u0CJRJSduDy1QxcuJSK85fF1NNw9lIKar5AfSvKjmzF/sqt2FtOU1cDpZuQVUiw561DIsEeJbn0tKUITdKgHpIwT4WY+vLwyZhPqM/fOBrzgkdj2vIhBHugAvqYuQNUjJrthSGTXBE4RlIvdVAfre1dKjNgJP0iUHcPdIKL1HehoeuDoi6+mq3LzkdOYt0+MrdcDNxeHQXmelFAOQronQh+sXSBtYQAXJ++WB/u9UM3dc3arVTqxYxg/t+gLkA3t9OMXNIu+k5zAnUd5AL1/2nqhLqFIyHoassXlG2ZRP21LoIA3czOmC8gA6W6RQuINVOvD3at/opu3pIKkdskpy0pD8lnayGPlRSLhJxLCNAd+B/XNo/WoC6QlpBzPW8ut+kQrw91/b71wS6pFgmZj65ZuRi7XNbrvIiZa7scyRx1RwV3oy9QF1P3INDdvc0ZPKexe/tbE+y2ythVQS8CPWiUO0aO98aoiYzxHhg70QNTZvhg7qJBWL1+HLZum02gL0R8wnwkpS5Qpi5Q38PuZ+Ge1RrUSzbgUCktvSwER8tDUFuxBSeqtiqonz4RibOnoiB1X7TUSzwuXZIFRzsJ9cw6qGfxBybpFy318phdZEm9qNIAdaauQ13SL6+eHcHjW/txsToDuXErMHck7YVdc1Op80JLt+rYCkaqimELQriVyqF3aCFgb4r2LZqik0xP5HXdDFvxvAWva462vE1SL214e7vWzdC2ZSOC/Fu0bdGAQUtn9O7QDHb9ZCd8Ywzk98fDpBusOrVEX96nB2HejQ1Gt2ay32lj9JaVn62bqsHafoYNYcwehE23pnAlxDz7t4C/ZWsMtW+LsW6dMN2/F5aNskDoDGfELPDEzuW+yF7jjxzG7nV+KAj2R9FGP+wN8cOB8EBUx43AiaTROJ44CieTx+Fc2hRczpqN67sX4OaeJbiRvxi3C5bgfvFyPCxZyViDu0WrcTNvBa7mrsCVvOW4VrAc1wuW8rgY14oW4lrhfBVX8+fhMsF+MWcOLrCROJcxH+fTFuHczkU4lbQAtYRWLS20lt+HIzzuj5iOAoI9c+NYRCzyw5JxVhjs0hq2fb+CRe+v4GDxLQb5dMLk0VaYPsYBE4IsMcijF5zNWqvCXbZG7PGY0NSN2vDYEa4W3WjtHWHeW+axt4VN/85wspDpjz3V6lOT3i3Rv3cTeDh3xdyZfkhPW4tTp7Jw+04p7j88gAeSO39OsMvMl5eHCXcBPYFPoD9+WIbHtPQHd/fjzi2Bei6uX9NWlp6RRUfnE3HmQhJO8lh9JhaVx6NwuDYSB6q2o6RiKwoPSE59M3KLQ5BdGIzM/PVIyVuLuOzVBPsKgp22zvdos4L6XGyImYVV26Zgaeh4LGEs2jQOM1YGYQqhPoGN3GjCfOQsDwyd5obBE10wdKI7gia4YdBYVwyUgdJhjvBmb9qTEuYZ6AA3WWDkYwt3Qt3Nj4D34XU8uhLszgMceKTN+7vCVRZEMgTsYuz1LV3ONZPXAC4h55JukZBzAb5EfcAL1EWStRSMBYGuQV0r1SvM/Z/pFwmBu0BcoK6XCPizpcvxjwOlfIA8qR2BLiHlI1UroWoS0OL5AxRztyH4NRuX1IoGXR2u9QEr5xrsjVRITltWmcr1Mn9dbtMBrKdM5HH1TVx/Hv02Her1YS+hv6ZE/eukN6FSL3UwFzOXsBdzZ9RPuai8Og1drFxgLikXlXbxIswZXgMs4C0bY/hZwZdAl80xpOyubDQ9ZIQrRoz1xJhJPhg/1ReTpvvR0gfS0oOwYvUYbAydgm0RcxAdMxc7JKeetlhBPSt7OXaLre9ehb35a5SpHybUK/ZvxBHaes1hQp2Gc6o2glAn0E9rln7xQpyqX33lSoqaGyxAl3y6lnrJw4P7xXj0cD+kNIAAXWCuQ11CoC6Xn9LKbl/IQ3VxNGLWTcFYb34mXRrBtBWh3q4pTV2gLkWvWqBHm9bo0qolOrY0QAfCvHPr5ujWhrBv2wo92xkqqLdt0UzBXHLpMtOlY5vm6NiqMWHfQNWCkVICvfi8Nn06IJBf7lH88gfwe2Dfqx36G0rpgK/RpdG36Nq0MaEuNWaaoF+bZjBp3xxWXZrDuZfsZtSWEO+CcW49MdGjO2YF9Mai4cZYO8EKYbOdsWO5H7JChqEobBQORIzBkdhxOMqoiR+H4wkTcCJhPE4mjMX51Am4umsqrmdPx7WsabiRPQO3d8/B/YKFeFi0DA+LV+A+jw+KluJJyXI8L12NlweC8ZI9qOdlG/FkfzAe7F+PB/vW4P6+lYzluL9/Ke7tW4TbxQtwq2ABbuyZpxqIazT+q1kEf+ZKXM9chctpK3AuZQlO00hPJhLwhNfhqBk4yCiJmIb04BEIX+iNGcP6wt++GRxNvoZlv69ga/oNfJzbYqRfP4wdaIZhUrLCmmZOW7c3aQMnsw5sLNvCTsr0mnaBVZ/2MO7WGv26tIJpz7aw6tdJhaxI7dedn6sMtBq3woggW2zfOhcVFZSEa3tx+34Z7vO784hAfyAlAlTdfTF3KcFbB/UHpXjIXuDd24W4eT0XV69k4tyFVJw8vQPHT8fj+JkdqKWlHz0ZQ6BHobwmgpYejqIDmqHnFG9EVgGBvmc90navRXLuasTT1mX2S2TGEmyVEryJc7EpfhY2RM/AakJ9+ZYJWLp5ApaFTsS8dSMxk2CfTmOfSLCPmz8AI2d6YAihLkAPGueOQaNdEUBL96V0+Qwh2AfJkcAOoE17WsPdz0HlyQXcbgwxcjFwyZt7Sr69DupOYuq8v8Bcz6UrsPM6gbYAW4e6PmDq5C2G/7u1SwjUBeZa9kOyIOb/30Od1/1vg6QCdR3sdUj/6it5IqkqJkCXKmPSBRDtlxFac3sxdTFysWwt562lS7QQyAqEJQSoKs9Oc9dXlErIuQ5zOZfbdWDXz4PrzyVTHfXnk9CvkxWlAvY/Q1wep8P+9+di0MRlYZF9nZlL6FCX2S4qZPYLw8HZSAFdB7lAXQe8l48lfKV+OoEeMNhe2xhDIkjy6LI/qTtGTfAi1H0wjUCfuzAIS5YPx5p14xGyZRqhPhuR0bNp6vNo6guxM30RMjOXIodg30OwF9PWDxSvw+F9G3GoJFiBvbo8FCfYZT19LBJnTtLQaT2yw5FsLC1A1yw9QwP6LUm7yPz0AgJdq/fyUhaS/AnkEnIuA6d3bxbjzNEU7E1di5B5QRjq2AM2UvSq5dcwpRmb0NL7tZYStQboKgOjBs3RvnlTtYhIUjHdpfwuowfh3rFlHdAZrZo3QhuDRujUuokqF9BZVm62aYp+HZrDvEtreJj1wjAPOwxhz8yxdwe+RiP0knoyTb9RS/e78vGygYWUwzVtT6j1aAU/805q4+nZAaZYPdoBoVNdsXWmK+IXeyN9XSB2hw5D8fYxKIubhMrkGahJmoaTKdNoyLNwIWMmruyaies5s3GT5nwzZxbu5c3Fw8IFKh4UzGcswKOixXi2bwVe7F9DiK/B0/2rFcxfH1yPN4c24R17Tu8rt+Id483hMLw4tBlPCPpn5Rvw4nAwnh9eh2eHVuPJwVWEvpj9SjzYu5oNw1rco43e2b0Bd3cH41b2OlzLWImLO5cQ7gvZW5iLqtjpqIiZigNRk5AfNgbpG4chfJEnlow3x/iAbvC0agiLnl+xQfwbPKxaIYCGPdCluyr362TamuBvy2N7OBi3hz0N3YE2bmPUUcHcqGsrgr0lj63Rn5A36toSfTo3Qw9+1n27N4aHSy8sWjgM2VmbcPJUDm7c2Y/7Twj0Z+W497SMR6m7zqPshsXen8yoEqDfv1OMOzfzcePably5nImz53cS6gk4fioOtac1oFfURuNQTSTKqiJQcngrCgj13BIaetFG7MoPRvru9UjNkRWlqxC7axmhvhRRFJ4I9mrCkmnqhPr66GkK6stCJ2AxLV2gvmDDaMxdK9MbhyuwT106CBPm+WHYZHcMoaEPHuOGwFE0dfY+A4a7wn+YG/yGuqvwlumMPnYEtxON3FlB3M1XN3Ib3mavrq9v6VJyxMG9Xj6dl2WzH93A5Vjf1PVBUjkK0HX4a4ZurhVFdJL0ipZu0WH+n9Ivmlxrdq5H/dSLDnWBvBzrkP7VV9JKCMyVpRPukrzX51DqE+NlZsr/BLuWQhHQygwUHax66kVALqGnYAS4AnQBuQ5mHe46nPUGQm6T+0nIbfVfQ+6vP15Cf5z22trrKKgT3gJsPfRpixL6bBeBuq1DX9g59lVpF93S9Xy6BnUL+PpbYWCgHQax1ZeNMQIJ9MFDtXnqQ0fKHHVPTKalz1kwFIuWjsTyVaOwfsNElU+PiZmP+B1a+iUhaR6Sdy5EBo0kO2sZ8nJWoChvFUoL16Kctl7BOPInqJ89FY0LZ2nodVCX4l3aAGmmtuDojjbrRTYwkKqML9h1FqhLukUfHJW8uhwlxLauXszF0X2RyNg2F4v5Q/AxawvLtt/AtMU3MCZk+xGuvZs3QZemjdC+SSO0bdwQbZrQvHldJ8JbBk5l39FOanFRYwX0lrzcoul3MGz2HeEvdWJkjnsjyHZ1ll3bwKFXR3iZ9oa/dX+49Ouq5qd3bfxXdG/6LTo3/hs6i603I9ybfw2jtg3g1Kslhtp1wSw/E6wb64gI2ljKEj/sWj0QeRsCsX/rcFTumIBaAvxE+iyc2jUH53Lm41LuAlzfswh3CpfgbuFi3CtcRPteosD9sGAxntDAX9DAX+xbhud7JVbiJWH+5sAGvC0PIcRD8Lp8E14T5m8PhxLo4fhQuR0fjkaqeMfz1xXbCPYwvCTsX1eG4fWRzXhVuYmXQ/DqUCheHAzB01KCf98W2n4YHpeE828Iw72CTewVrMN1WumVzMU4lzqHvYjpqI6fgkMx47AvYjT2RoxDTvgopAYPRdgiL0wZ2A3uxt/ApudfYN+vAZxNDeBq3houZq3Urks2vQ1g25fnhLqzWVe4mHeHszkb6f5dYNKjDXp3ZOPc3oDHFsrc+3Rio9yODWenxrBiYzBiqAM2h0zH/rI4XLxShNsPD+DWo1Lckvnoj7St7u4+KML9e8Va3CnCXUm9XJd66jm4fGkXzp1Px+mzKQR7EmpP7cCR47EEOi29OgoHGHv5nhWUhyGvdAttPRQ5RSE09U3YmbseiVkyA2YJYnYtQTTfk6j0xdieugBbEmjqUVOxdvsUrAybiOWbJ2LllslYtGEs5q0ZiTmrhmPWiqGYtXI4pi0JwujpvhjK3+HQ8V60dU8C3gODRnlg4Ah3gt2dpu6KAYNc4DXQmUdXBXYxdg9/RxVSbldCWXxd3SkpUyIyWT+066R8Ce3enZbOo4sXzd6bz8GjTNWWowuhLkDX0zECdjVIKnxjY6Dz9ndD18H+/weoy5Pppl4f6vVbEQs7Salo88310OEuQBXg2tezZT3Xrufbddjq5wJjHcL6dXJZQiD9Z6jLa9RPv8hl/X76bV8e4yjPz+dyMIK1fR8VtnVz0bUZLmZqIwwJyaXLPHUb+94EvAZ2CUcXzdw9vc0xgOHvZ4XBgxwQFOSMIUOdETSchj7KDSPGeGDkWHce3TBxig/mLx6OlWvGY33wJITS0iMi5iA2dgHidkjMQzwNJElBnabOH/ae3FUozluL0oL1OFi8HhU09erSEBw7tAUnq7bhDKF+rs7UJfVy+ZIGdZnxcvu2lNrVywIUqZ1ppG76q5di6RV/gLrk0eUol6UW9tmTO3GocAt2bJyMKf5mcOrRGOaGf4OloWwm3YhQ54+eQO/Y6Du0afAtDBsS1gS7DJAK1Du1kJK636Fd42/QunkDtGzZBAYEvEETXqZ1d2zRAN0I9j6tmsC8YysCuhM8+9EuGS49O6lNMHo2/xY9CHFZUdqx4V/QodF/oUvzv6Bvm2/g2KcFhjv3wKKhVtgyzQ1JS3yxe20gCgnzvcEDcXDLIByNlrz4RJxNm4bztPGLufNwNX8xbhDed0qW4AGh/bCEsXcp4boCTwnyp8Ur8LyEBl62TsWr/WsZ6/H6wEa8I4zfVYTVxRbCPZQRRrBvw7vDEXhbGYm3FdF4fTgSrxgvKyIY2xjhBHoYg0c5P7wdL8u340VZBI2fURaJpwej8Wj/Ntzfu5kNTTBusyG/kbsYlzLm4CwbpeMJE3E4eiTKtg9DWdQYlMZMQGnsFOSGj1N14ycO6Ax/25ZwNWsOe6MmtHYCuVcjVavGqAMb4s4NYd2ntdoBydWyJ9ysesPBrIey9R7tmqlSyN3aNFFg79WhhbquF+Fu3LsV3FzYC5o1EDsz1uP46Sxcu1OC6/clinHrYbEC+u17Mn2xiN81xu1C3L2+B7eu5dHUc3H1chaFIxPnLmbgzPk0HKOxK6jXxuBgTTRKGSVHIlFYvg35B7Yiv3Qr8vaGIasgREE9gVCP27VUQV0He6TYeuIcBNPU10VMIdgnY33kDGyInIVlIRMxf+0oBfU5q4YR8HI+ChPnDsKoKX4qRk72xfAJPhgyZgCh7gHfIFd4BTrBc6ATbd1FQV1A7uYrZk6oS+kAHxq3txXBbkOo26vaUwJxPUsgMP895HYN4nJ096H1D3BSQFegdyf4eR/d2lVahpcF7BIOMlHE3V4xV0+//B7WX+L/l/SLnGtE5z8BuIBbT7/IE+swt2YrYSUjsDKYWjePXKL+oiIHGrsTjd2aQLWwFzPvBzObPv8x1MIf3kev5ig5d7lOHqPn3gXQ8kbKUTd0/Y2Vo1yu3zPQoS7nWgMhg7ZmBHn//xXqaoCUl+0cjb5AXc+r65buTUv386WlB9ggiIY+dBiBzhg+0g2jx3ph7IQBGDfRm5ddePTCvIVDsXLtOGwgLMPCZyAyci5NfR4io2QGzBwk0EBSMhYjSwF9DYr2rEMJu+cC9TLaekXJBlQR6rXlOtSjcP5UzBdTv3I5UaVeNEvPpTnl4xF/dAL0p09ku7pybSMMmW9cL/0iIecyeHrj2h6cqElASfZ6bF8+EmPcesK+87ewavctbNs3hYVhExgR0H0MaOq09PaNCHMeFdBbGqBrawmCgjBv2+hrtCSUWxDeLQl6OW+jin41UqV0+7dpDpvObeDZtxt8jXvAo3dn2HUyhCkfr/Y4lf1C+ZhONPZuBjT0jt+pLeVGuvfCsjH2iJznjfSVA1EYPBgHQ4egcusQ1GwbjOPRw3A2cQwup0/G1awZuJ47B7cKFqkc910C/fbehYT6Ujwg0B/to5UfWIuXBwjxsvV4Rwv/IAZ+aDPe0qjfHBAzDyW8CXP2jt4Szm8OE+oE9LvKKLyvjGHE8rZ43rYDbyrj8EbOq+LxpioWr45E49XRaF6nxSve9/XhOLwqj6exJ+D5oR14Uh6L+4TZ3b2bcLd4gxp0vVOwBNey5+Bi+hScTh6HqtjhOBQ5FIejRqI8eiwOxU9GWfRU7Fw9GBunOGDuUFOM9O6NAbbtaejNYdmjIYw7fY0+bf+Kvu2/hVl3GTSlrdPUXa16wdmyt8qji53LmIZU0OzcRtvEpFcHmnvnFujbzQDWFh0xcoQTwrbNQdmheJy/ugfX7hbjxv+AeoFK8d27nY+7N/Yw8rUUzNU8gj2Hlp+lwH7ibDKOntiBimM7cPhYPMqq47C3IhIFB7dhT1m4BnX2XLLyQ5GWHYzk7DVIzF6OuMxFiE5foCIydT7CaeqboqZh/bbJ2EBbD4mZjdC4+VgTNhVLaOsL1ozG/NWjsGgtzX3lSEyWmjAzBmHc9EEYPWUgRkz0Q9DYAbR1b5q6BwYMdoF3nalLGsZdCnj5yqCpvYr/BHWdNzp/dAY5eci5tnhSwC5AF7jXt3dnXq/n2iX0dIwCu5s2fim8FZGW+E9Ql7Ak2P+3gVKJ/wF1E14hVm7HF5AX+vJi8qTSBeATmrLLbGYj0NUsXYBubkuAEu4K6vyPiKnL4KTMOJFl+HqoxT51IfCWo3Y/ScsQ6rxOGgOxbIG9GPefQwBeP2SmTH2oyxsv9xOoS9gR6pI7txVgO/T7AnVtxossOJKBUzYgvM5WbnfoowxdzXapy6nrUPf3s8aggbYK6kFBThgcRLjT1EeN8cS4Cd4YP3EAJk3xxcw5g7BwyQisWD0W6+pSL3Hxi5CUtAwJiYuRkLQQyTsXI33XcuTmrkVRfjD20tr2MUoZZQXrUC62vm8jqg+G4viRbThNqJ87HYtL53cooF+/JnPTd+K6rCClpd+/X0CgF0M2lpYt6169PIS3ryrxTmpkE+SSR39bd3zx9JBakHT1ci6OEUp5ycsQPMsfwx26qnrj9p0bE7jNYUIg927WQFl2z+ZN0UUqLBo0U7n1Hu1a0fYM0ad9K3QntKWYV0vet0XLpmjVsjFaG3yHDi0booehbCzdFGY0coeubeDVpzN8aOlutHSbDq1gZmiA/nx816Zfo32DvxDsf1M7D7kY09Bdu2LJGFtELvTDrvVDULQ5CAfDg1C1LQgno4fifPxwXE4chRvpE3E7ezru7J6FO3lzcb9wEZ7sX4VHpSvwoHQZHh9cjcelq/GMQH9TEUIohxHO4fihKhI/0B4/SjqFtv2OZv22YrsGcBrl2yMRNO6tBPN23j+a18Xh/dEdBHoCXlfs4G3xeE24v61KINTj8ZIgf8HHviS4XtDonx+KxLODUXh+IIavHYvnBPxTGv79sjDcK9nI2MAGZy3us9dwK28BGyX2MjKm4WzqJBxPlIHd8agg1CtiJ+BQzBTs2TQCCUt8sHmWBxaNd8DYACP42LaFo1EzWPZsCJMuDWjqjWDaTao4GsLRrCvc7fpiAL//crQ17gop1dudDXbH1g3URibd2zVHj/b8POXz7tcG/r6WWLVqPHLzw3H8bBYu3yygsRfi5r1CBfSbd/bg9q083JG4mUdLz8Udgv0+zf0m4X71ai4uX8nG+UvpCupVJ2nrdXGwNv6LqSuo7xeob0V2YSjSc4Np6+uQsnuVqqkemToPESlzsS1JaqpPx4aIyVhLqK/ZSlOPmI5N0XOwJnwalm+cgCXrx2ERwb5w9WjMXByEcTP9CfVAjJ0+kKbuh2E0dYH64NHeCBzppcJvqBuNnVAn3D2lDoyf7GTmoMLV14Zgt1aA9/J3UikYlWohxOtbuoBdk0rJHIh0isVraRcd6ioFQzuXtIscFdQJeH0WjNqUuk6eFcjrJFqLPw6UmpPBAnExdIH6n6c0SujWXof0r76SIuwWvKOEJV9ADytCXd9I1ZRPYKZsXYAus1g0S7fnf8reRYDKP6YOyrLBs1REVCHnKrRzzcxp5TxaSX7dzpjQJeDrQi5rA6kmhLWkaCRlIykcze71mu1qIZE6l5k02uvKc5vZaD0BteCI19szBOQOvL8MlNry/gJ6e2dtbrqNQ19aeh+VW5dUjKuHtuhIQg2UuhvDw9MYvr7mGBhog8BBthjIGDTEnnbuinHjvTBxkg9msvu6YOFwLF02mj+OsVi/fgLCwmao1Etq8grs3LkKySnLkZa+Clk05JzstcjLWUdTF6hvxH4F9g04SIuTWTA1h8NxqiYKZ0/G4fzpHbh4jnEhkbaehMuyIcatXbj7MA8PHheqzaWfPtlLSz+It7T0d7KBtMBcar3IytEXR/H8MYF+r5Q/yGJcOJOJytJIJG+ZjiWjnBBo2R7WHWjqHRvBij9yI3bTuxHOPVrR7pp+h/YNv0bn5g3Ru21z9O9sCKNObdCrbQu1wXRH2nlryaXLQCmh3t6wEeHRBP06Nodpx2aw7tQCjjJA2rMjfPr2gGu3TjAXoLMRMKXF927VAN0NpJjWd/Czao8ZBNbaifaIW+yHjDWDsWfjYOzfMgRHI4bjVNxIXEgYjSspYwj0CbibPQ33CfT7eXNwf888PJDBzrI1eHpwLR4dWMNYh6flwYTwZrw7uhXvqyLwoToan48n4FNNPCEv9i0h0JZIUMe3vO6N2DZB/Ibx/mg8H5uAD1VJvE1MnZbO47tqQv0o70egv63i/app9DUxeMvG4lWl5NzDCfhwPKPxP6ncgofsITwoDa6bOcMoXsvGaCVuZC/FFQLtfOpcnEqagdr4KTgSMwkVMRNwQBYtsVHLWOuP+BU+2LTADQsmWGB8QE8EOLaDiylNuy+tvXcLmEv0aQ07s85ws+sNL36n3fjddrbuBRvTLjDq3hLd2jbSSiSz4e7IHlnXDs3RRzb8sO2JaZP9kZi4BhVHUnDmXA6/Z7txXQBOoN+p2/P2Pk1doK7ixm72GGXhUTauXs/ClauZuHAlDScvJKHmdDyOnoqjqUejrGo79rEHVMz3Ir9MKjSGIrd4M7IKNiJt9wak8PeQuItQT1uKyJRF2JY4H2EJc7E5fjaCo2dgXaQU95qG1VunYm3EDKziUcrxLt9EsG8Yg4VrRmL20qGYMNufMB+AURSs0VMlDUNhmeijdkkKHOmOIbKpBiNghIfKsXsPIrj97Qh5B1q8zIyx42XJqRPI3jZwHUAg182KkXD2IrwlJUOwy0CpnZsMnMqgqWblkkNXAGe4+Tqrc7FyqQFjL4YuQcirAmA8yi5J5mSomb0ZeUt+iq1LkKcSwmBhs7YftJZ2kU2o9T1L5dhfjF1SMeRznz+kX+TBAm55YF3Ikwjk9dZEbN6UD5YpOCY8mtoITGWJPv9Q/nGWMlOGUJVaMFIbRio5ykIlyaNL6MYtwFaDpzaEOk3flo+z539IwobnVrLIidAXKMtuSQJ2MXu9sqLAXG6T6+Vc7w3I7Zb2MrOmHy9rOy7ZCtTledxkQ2lLBXaBujXva8degpPseCSDpgwXd1k9KoZupkxdjF3A7uRqBBcPI3j6mMDH3xx+Ay1VBA62wbDhThgzxh3jCfapU30xZ85gLFkyEqsJ9eANkxBOqMsgaUriMqSlrkJKykpkZBLouZuQlbUW2bvWoDCPUC8Kwf6ijSjdG4wDJcE4XBaCmkoZJI2hpe/AhdOJuHA2kWBPItiTcOlqCi1qF+49ycfDp4V4+ETKp+6DbCj94W0V3tPS370g2F9U4ePLWlXj5em9A3h4ez/uXi/G2eM7sS93I6JWjsbcACsM6NcSJoZ/gXGbb2FMEPfij72zAY1O6qLTpNs1+gu6NP8W/do1g1kXQ/Tv2Jom3oygb4wOUudFDZI2RRuavXTve/M5zLq3gF3v1nDq1QYu3Q3h1qM93Ht0gWOn9jBracDeQDNYdDCAMRsAk04N4dTPAJN9eyNksj2SlgzA7uAhKNw0BHtDBqN861Acjx2FC8njcVmmI6ZNwM1dU3AvdxYe7KGh58/H/YJFeLRX0izr8Zwgf8zjowMb8EwGPQmUd9VRjGh8qN2BH06m4GNtIkFPiFcn42N1KiG/80vI5Q9VKbydNi7Ap41/rElgJLJR2MHLO9TxQw3BrhqDGHw6FocfTkjE8rlp/lVb+Lqb8KpqE14c2YgnFevw+NA6/k3r8bCUQWO/XxSMu3kb1IyYq+krcT55CU4lzCfUZ6kZMZWxE1EWNQpF4YORvckXqeu9+Zm5YcMcWywaZ4oJAT3gay+bahjAxqgVrIwMYd7PEJbG7eFg3Q3Odj3gYtcTrpJatOgKk56t0auj1O9pxM/sWxgK3GUf2c4tYdq/I4YRbOFbFmDfvlicOJ6JyxdzaOGE9x0ZsynAE/YIHz0oxr1bkoKRVct5aiWpCIYU9bp6IwOXrqXhDMVDVpNWnYxGRW0EDlZtU4uP9lFUig6GYU/dPPWswk1Iz9+IVII9cddaxFN4olOXY3vSYmxNXESwL0RI3HwEx87BuqhZWENTX024rwyfguWE+rJN47E0eKyC+pxlQZgybyDGTPMhzCUE7P687I8RkwbUDZ568cjzcQT9KC/4BjnT1mnlCupOCupqY3nZPGOAHO0Zkg+XgU5Cvd6CJLmsrzqVFIsekmLRQyxdBkT1yo31C4DJIie5LOXOZY9SG3LU1l32gLblfW1UyEJQfVNqK1dbCKcF6gJyCTnXLyuo15/SqOdp6oepg7lqJfRBU2M+QAe7sXV/HsWmZZBSt3SZe0l714GuoK7luCUkTSJQ1yEvVm4rpi8Ngyw84n/MTvL1aqaMZtqy3Z1m62LoGtA1Q6d9C6R5u36bMnOBNo/6uWytJ1B35HNICNTlshi8zFl3cjP/AnM3T0m7WKrw8iHo+OHK0d3LlEA3g7ef+Zfw8Reo2xHqzhg50gUjRjhj3Dh3TJvmh4ULhiqobwyegq3hs2jqCxXUdyYvp7EvQ2bmWkI9GNk5PDKK84Oxf+8mlO3diAP7GPsJ9QM0df4ITqnUSxyBnoBLBPrli6mQsqaXr6Xi2m1C/XEBHj3jD+3ZXjx7Uaqg/l6gLhscvKCx09A/varF2yeE+t0yPLtThie39uEsQZabuBTbl47E3IHW8OrdEuZtv4V5hyaEuuzg05QWLtMRtZ2OZAu7HjS7/u0J686tv0C9kxTvknovsspUygfw/p3Yve/F57Ei0F1NO8HTuDNce7eHU9c2sOtgCOs2hA/Dpj2PtHmzDo1g37s5gpy7YOkoc0TNdULWGl8UbwlCaXgQDoQPxdGoETidMAaXd07EtbTJuJExGbezptPS5+Fh/iI8LFxKS1+BJyVr1FzyFwT5U1rxUx5fVIThDU3xfU0sgR6HT8eT8OPpnfj+eAqhnIzvj+3ED8fSae8Z+KEuvufl72vT8KmW8CfIdaArqPO8frwn3D8S7p+OMY4T/jTTt9Vb8foooV4Vgjc1mwn2YDytWM+/Zz2elG8g1Dfwbw3Bw+JNuLtHoL4W1zPX4EraSpxLWYzjiXNRu2MmjtLYy2PHYl9EEPK2+CMzxAdJG7ywfZkbguc4YP4YMwx16wRnk+bK1q37t4Fl/7YwN2oDa7MOcLLpBk/nvvBy7gdHq64w69Watt4C3Ts0Q5uW37IRboC2rWnsbdmz6t0OfgOssGrZROzOCUNt9U5cPJ+NWze0WkKy7+2TxyUEewkeyGDpnULcuZuPm7ezcfMOg0cBvED97MVkHD8Tr6B+9HgUKvmelFdHYH8Fbf1gOApo63to6zm09cyCTchgb1UNmO5ajRhCPSJ5MbYR7OGMzfELEBwzB+ujZ2F9zCysjZxBYxeoT6Spj8eyjeOweB3lZPkQzJTSvIuGYvzMAILcW8F9/MyBjEBl7kHjPDCYEjZkrKeaFeMbJAOndgrsAnRXX2vCnAzws1UzYyT37hngzMt/XGEqQNfLBmihzUXXB0H1sKPF29DmbdWRnJTrCXrZPENCrhfY23nY83oHdRSoC+QlBOp62LjZ8TprJdySelFBNitbrzP1P6Zf/gT036GuTWsUO5eQ5aoyb91UbJvwFagL0OWoBk0F2AS5DnVVzbEO6rqtC9wV4HnZzlEGWQXqlirsZXWpmvooA52/Q1q/rJb68yjmrp9LAyCXdbDLUe6v8vY8qhSMPPZPoS9GcnDWTF1y644uJgrynvxgBeoSHt7m8PLVwmOAqQoffyuVVx8x0g2jRrkqqI8e7YJJ/CLNmzcYK1eM1ky9bjpj0o4lSEli0MQyM1cS6rT0nFXIlZkvBesI9Q0oK1mPgwT6IQL9yKHNOEYwnDoeqfLpF87G49L5BFy9LPuQSmnTNFxT6Rf+2J7uxaOnJXj6vBSvXx3G27cy06UKrwl1yaV/kNrphPqze2V4Qag/vbkXJw/FInXbDIQvGobZgfwC92oJm45NYNOtFaEuK0ibontrWjdB3rVlQ/Q0bIx+7ZvDtFNLmrpAXbaxE6g3UptktGnaEG2bS9nd7/iYBujbSRYZtYGbaWe4GXWCQ/c2fP5WsDA0gEWr5rBr3xqONH67Ts3g0K0pAmVP0GEW2DLLEcnL3ZAf4o/SiKEojxyGiohhqKWln0ueSEOfipuZM3AnazYtfT6BvgRPilbiSfEaPN67Ds/2b8SrQ2F4VbGFMA/Fi0qC9Wg4IRuhgP7xWDwtvT7UCeraZAJZLqfRstMJ5jTej7Zem8rrCPwTtPjjtHkBvLpvioqPjA+1SbyOz8GGQhqLT8cJ+mOxqhF5XbUVb6r52rXhhHoonlWykTm8iVDfiMdlG/F0fwgeE+z3C4Jxm9+HW9lrcINQu5S+FGdS5uNE0izUJE5FxY4JKIseieJtQ5AXPgiZoQHYsd4Xkcu9sXq6I8b59oSbGYHeh59f/1awNm4LC0Ldsn87ONHWfdyM4eduAg/HPqoOjGyo0bdbC3Ru11htQdiOjXA7QzbE3VvC2b4PZkz2R1L8ClSUx+PMqQxcv5anoK4G5B/Kxiv7VElnKeh1h9dfvymld7MI9Cx+LzNx8Uo6oZ6C4xSR6lNS0CsWVezBHOJnIMW8CktDkb9fg7qkYHbR1DPZsMmc9YTMFYhmo7Y9cT62Ji1AGCM0YR6hPosxEyHxc7GR1r4hagbWbJuC1VsmYxWNfYWkYQh2ya/PWzkGU+cHYex0P1q67xeoy2yYIWPdtbnrI50RMMIFPkMkl87feIAMltrChRInYPfw12bE6FMeZV67wNxJ0i51QP/jYiQd5NqcdD0cPG1VuV6tTK+YuI0KqbsucJdza0qxWHl9S9ehLpYu5VtUCRcXmy+5dEm9yFGlY+ou9/8z1PXpMnoSXgtJv2iT4cXW9dFZKR9grma5CGwF0uwa0LhlCzsxdR3qWhVHyXP/vpGFDnXd1HWoy8wZHeq2YvBsDHRAC5x1aOuQl8t6yuX3mTOSftFm3ujXycbXWg5dCwG8Hl8WITn1V1MaZaBUQqYyStpFwC4pGJkFI7buIZUavY0V1H0DrDFkqBNGjnbH2LEeKsaP98TUqT6EeiCWLxuBdWvHIpRfuMjIWUikbaQkLUJKyiJkZC4j0FciO1tWlC4n1Ndg3961KCWUDtLgjhwOQfWRUByvCcdpVfOlbuHR+R0K6jcI9avX0tWP6c6DfNxjl/g+7Ul2ppENDdQmB6+rae1ypLXLZhhPK/Hq/gFCnT9Idqmri8KQtGkSNs0KwGT+31xkBgS75ZZdW6rBzS4EuSwaat/8W5WG6d22KUy70KylPktXQxi1J/hb0+ZbNNa2s2veEB3qgN6rfROY9WgNu37t4NCnHWy6t4Zlpxaw5GMs2hjQ0pvDvmNLmntLvm4zBJi3xYwAE2yc5oz4JW7I3uCBfdv8URFDQ48djtq4kTibNAFXM2biVtY83M1ZgPu5i/Egbzme8L17tjcYz/bRzAnJ5wcE6NtVPvslgf7qiFj6VryriayzdEm9JOPzKYL6WDItW8xbgC2XNbDLUS4riz+eih9PpeH7E3UgJ9S/P7ETn09KAyD3l8cJ9FPUfb4/QejzNd5WR/F1I1Vj8q42Aq+rt+E5/55nh0PZg9iMpwc241mp/M2b8LBoI+7tkcVJBDsb+qu7luFi+gKc2jkbx5Kn4WjiJJTHjcX+KII9YjjytgYhPWQgUtYFYusiL8wdYYKBjm3gbMz3tX8L2Bjz/TYyVMbuYNkF3vw++xLqEl5OfeFg3gUmfVqjDyHeq0tzgr0BOrT5Dj07N4OlcQcMHWSLEPYyi/LDcfIY5eGqlHLOVzl1KeB178FeQp3fowelhHoxYZ6jcuoa1Hfh0pUMnL+0E6cuJOPEuQQcI9xrTyXgMN+TEja4Bfs3o4BAzy+R+eqbkV0oC5HWE+zrkLxrOWJ2LkJE0jza+nxsZ+O2lcfQHXMQsmM2tiTOYyygvc9Vufa1W6diTdhkrCHc14ROxoqNEwl1GTQdgSnzhmDi7IGYwO/4uBkBtHY/Ze+y2jRwlAsGyZaN7Gl7D7JXti5QF6DL0VM2o/azU+kXAbo2f10Hu5ZyqW/rGsQ1oEsKpv5RgK52TSLI6xu7ftmK3NOKKcptf0zBCNglny7QFibLUQZHJeRcuK2DXUKMvQ7pmqnLg6Rl0FsJCSuGnlOvD3WpB6NqwdRBXaY3mtWDuh4yX1yfp66busBdLqsBUlq5gL2+qQvU7dkoCMB1cNeHuoQOe/023cwF5mraJIGuruftNvLYutDAroUOdWc3M4YpGxYx9n5qBoxe80Vmvziw6+rsJtfJalNtIZLfQFuauhNGjHLDuHGemDhxAKZPD8Acmf2yYAiWLR2O1atGYePGsdi2bSoS4uchNVmgLnVfFiEnZxlyc5ZiT94y7C1ahf0la1C2by0tfT2qKjejtmoLTtDwVMnd01E4d1bmqBPqV5Jxg5YutTZu3szFHZlmJjnOhyV4+KQUT18chpRNffOuFu/eH8PbN9V49/Io3j+jtT84iKfX8nGdICvPXI2ENWOwit3REbJvZ1dCvVNzWHVtjb5tm6Nrq8bo0prAbtEAnQjrPu2awapnO9j16agWERnJHHNCvXvrZuimFiE1RLeWvF/bxrAg0B1kVWO/jrDo2gr92zeFSbvmsOjQkq/RCvadW9HSNaD7GbXCFM+eWD/RATGLPJC51gPFYZ44FO2Pmh3DcCKRhp4yAdd3zcT93YvxcM8KxirGajwmCJ4VbcILwuFFaTiel4XjRTkN+UgU7ZxgP6oB/W319j9A/fsTSRp8CXXdvAXOAmk9NFinqPMfT6V/uSzHzyczeF3ml5CGQBoBua+C/Ukx+AS8q5YpjzE8xvDviGKvYTueH96GZ+X8W8v5Nx8I5d9MW9+7EQ8K1hPsa3B79wpcz16Ky5kLcTZ9Dk6mzkBN8hRU7hiP8tgxKI0ehcLtw5G7JQi5ocORumEINs1xxfRB/TDQvj1kGz5bGTTty0aU762daQe1iYa7Q2/48zsdKONEtj0V8C2M2qJ/z1bo3qEROrf9Th37dm8ON6eemD3DT6UMa44mqplSd6QaI8F+W6p/3uf37X6Jqr9+j3C/eWsPbt6WzTJ2K8BfuZZFW8/EOYJd0jCnL6Tg2JlEVNZGo/TwVhSVyc5HW2jsAngaO8GeK2UDCtdhZ+5K2vpSxKYvQlzGYsRmLkY0j5FpC9ViJInItCU8LlKg3xAxTYN62CSs5+9s9ZYpanrj3BWjMHPJUExdMLgugjB57mCVlpGBVFmYNGyCl1p56if11mnsGtitVSpGygl4DdQWJEloJQUIegV5Ca2EgB56WkZMXuaf10+/CNT1nZPE2rV0jGbsknrRy50L7CX9IiFglxCwm5Ovmq1rW9oJ0OWoi7gOdB3wGtH5T7dzHep6HkdGYPU5lGLsKhVjZwIzQrm+qctRwK7n1P8Mdd3UxdLlXB8otWZDIBAXW5ewo/Hb8H56Ll2sXIAtIedynYRu7BI66HWDV4Ze1wAI1CX+aOka1PWcuquHDIhKSF5dq/dSP6cugHf1kDnrtHRvM1X/xb9uZelQtvQyUDpxorcaJF20eBiWLh2GFcuHY9WqEQgOHoOt2yZjR9wcpLIruXPnQmRmSTGvpchjFOSvJNDXomy/WPp6VB6SretCcax6Cy1JNsaIItSjcfas1H2Jx2X+SK5eTqOt11VjpCnde7Af9x/Lcm4pwFSJF29r8Prjcbz7eBJvef6WUP9AqL+5y/udycSZfeEojJmDqMWDMDfQGoFmXeBIa7YhaK0E2B0k/SJb1slmGE0I7YYw6tgcdn07wNGI3Xead//2zWn0MqBqgB4CdoNv0LvlN7DoYgCnfh3g0r8zrHu2QT928WV2i2yEYdaxBey60Sh7GMKlewt49zHAOMdOWD3SEjHzPZG2wht5wR4o3eaJI7F+OJ4YhDPJo3E5bQpu58zHI75XjwtW087X8RiMJ4Wb8HyvAH0rXh4gMA9ux4vDkXhzNJowjSDMt+E9LVniz1BXqRJCXSxbB7oAWQBe38K/gJpHPf4T1MXuf79eawQ+1CQR6DJDJo6NjDaX/WUF4X44Ai8ObcWr8jC8PBiKZ7R1SR3dL1iFu/kyxXEZrsmipKz5OJcxGyd3zkBt4mQc2TERB6PHoHjrMBRsHY6iiDHI3zpGbba9doojJvj2gocZTb1XQ1j2agzzXs1grXZBagdbs47K2IP4nfaRhXU0eDvTjjDt1Qq9OzUm0Buga7tv0a39d7AyaYNhgywRvHYc9haG8vuXRphr0xpvycyX+7JHqRT+Ooj7ytZ5213JrcugaQ4uE+oX6lIwZ84n4RTj2FlZYRql7Xx0cDOKVWh7lRaWbkE+e1q7S9Yjq2g10vNWIGX3MhXJ7MkmUYB2MOLZs03IWYHE3at5eTUidi5GqJTnjZyB4Ijp6rgxcibWb52JFZsmY8Hq0ZizfCTNfRTmrxqD2ctGYhKla+Rkb5WGkZWnYusCdd8gvT6MAN0JAcPd4TvETS1Skry6lluXeuoyTVEzdh3kf7T3P0JdgV3qxtSHOkGvWboMhApvLb7Yu27pir0Eum7sclmqM+qpFoF5/WqNcp1+rEP6V18JzPVRVv1cAZ6h5lAyZPslKewlJXjNaNiqwBeBrkP9y0Ap4folp047t6yDumbsAnlthoqlwLcOuHqeW87VzBQCWYe6Dm4d5noI+OUot4u517d3vRFQr0V7t/kCdUnDiLFr5QL06oxi6vpURjF0AbpvgB182HKLmbt7yYwYLSXj42+DgYPtVfpl2HAXBXXJpc+dOwRLaOgrVozEmtWjsG7dKISEjENEpJj6bJr6PKSnzUfWrsXK0vP4pS3kD7l03zoF9fKyDThaEUqoh9HUZXMMqc4Yg7OnYvnDisN5/jBkQ98r/MFcvyoDWNIlFmM6gEcy//x5BR6/OopnBPlLWvqb98cV1D+8rsb7pxV4fr0QN6sSUZPLH8/m8QiZ6oYxjt3h3qs17Al0i44GMCHQZdpiN5nKKFPeaOo92xAQ3Q3hKJX+CHWrbq15PwOCnfdtY4CuBo3Qo+lfYdauIdz7tYeXaVc49mnP+8h0Ra2GS88W36lNmu34PC58PY9eBgiybIPFg4wQMcMZacsGIG+dD4pD3HFwqxuqYnxxYscQnE0ahcs7ZVB0AR7wx/4gbxUe7dlAoIcwNuPpXtp56Ta8OkhQ0tJfEpivCfV3NVH4eCwKn07G4NOJaHw8zlD59ER8PkUDp01/kpSKwPskYX0qDZ9Pp38JuSzXf0+gf39SLmfwei3kXMXJTMYuNhAZKj6fysKPp7N5n0w+bxobkxT+HQQ7Q+azv66Mw6uKGAX2V/w739DaX8uUxwP8v8gUx+LVuF+4EncLl+NWPsHOnsml7Pk4mzEHJ1II9qSpqIgbj9KIkdjP2EeoF20fh8xNw7B9kTcWjDDHQLs2sO/TgA1vA5h1l52RWsJStrkzMlT7mQ4LsFXh68rep0UXWPRpDWP2mPp1ZePd/luC/W8w7WsAL9cemDrRBZHbpqOMjealKzm4SUu/RYm4/aAEtx/uZw+xDHfv7VP2LlMexdRlWqNegvfshWRVrfHUuQQc5/e3ilAvZ89p/+HN2HdoM0oOhaCknMdywp2QLzoQjAL+BvL2rUfO3jUE/CpkFK5CGhvznflyXIP0/HVIK1yPlD1rVQ32yJSF2JowH+E75iIsfi62sEccFrcAmyLnYHXoFCwLnoilGyaoWLB6LKYvCsLYGb60dA8Mn+il4B4wwgn+w7TwDXKAX5CzgrpfkLtadapDXYxdUjFOXpJukSC0Jbdel4L5/xR6Dl7VjlGpG8Kahi5ZD71+jJrDLos4FXd5XifVVrysp18k5Fxy7DroxdzVYGn92S/1oa4n5iXMGWLoEtpGqWaqaqO5pF6ky/AnqGszXwhaVwsV1jRzSbWImZvRzFXendBVaROGpES0/PbvULciiAXCOqgF5n+eBaNfL8cvKZe6PLpqMOT5+dym1r3VbZJbt5Pn5NFa9lRlSC0Y2fHI3tEIDk5SGkBsXCvgJWAXgEu6xcW9v7J3LceuQV0sfdgIV5VTV9MZp/gQ6oOwZMkwrFo5GuvXj8OmTeMQFj4J0THTkZhAU0+eS6gvwC52KXPYxRawC9T380tcyjhYGoyjh7egqiIMVZXhOF4dgVPHY3DmVDyhvoNQlznqqbh6JQNXL2Xh+uU83L21F49oTI+fEegvjuDRyyN48roKz94Q7Iy3b2rx/ZtjCuqPLu3GlUOxOLprNdLWjcSqEbYYYt4e7j0J2p4dYN3ZkKBu+QXqkiOXnHofAtyuD+3bhFCnhVt2bQVTmrsJzbuPYXN0avw39G72FzjTvodY90SgdS840MZlI+m+rWnqrZugO59HyufadG0B556ERp+mGOvUAcHjrZG80ANZK7ywd6MPDoZ6omKbB2pjAnB6xzCcSxqDKzunEeoLcY/Wdid7JR4S6k+LQ/G4aAuelmzFi7Jtakn+83KeVxDwVdvxrjaKMI4hYOMY8TyPo6EnELrJ+OkMAX6KFn6SIWZOiP94JgM/nc38EnJZrtehLqD+8cwuFQJ0gfan47z9BAEus2V4/AL1U7vYgKTjfU0qLT3ly/FNZSKhHseGR4w9Eq8l918P6o8IsofFq/BgL8FevBK3CpYT7EtwkQ3a6bQ5OJ4yk2CfjqM7JuNwzFiURo5G4dYRyNoUhPgVvlgzyR5jPLrC3aQZbHo0gHm3RrAh0GXTDCseXW17YOQgB0wZ44XhMjBo002ZvEXvljDrxc+yU0P06PANzPu1gJtjFwz07YM5sz2Rnr4UJ9gIXrm+GzfuFql6MLfZO7x1v5T2zvM7+WoR3I1bOYT6Lly5lkGw76Stp+D8lWScvZSAk+dicexUFI4e34pD1aE4wN7ogSOb1VFtoEGRKasMRSkv76fY7C3fhMKyYOTxfckpWcfYgCyafHr+WqTlrUGybIGXuRTRaUsQk7YUUamLsZ094S1xs5Wtb46Zh5DoubT2GVgZMplwl4VK47F43TjMpr1PnheIibMHfZkRI8Y+cKSz2vRGbF2mOtaHuhi7J49i6gJ1Z28blWf/c35dB7fOPznXb9OBLufyGIG68FRE2VZSz4S6PoPGjoauLwC1InvN6ixcXzkqpm7N22U2jG7oEnJbHdJloJSwlkHRevl0eYBKv7iw5XCmtfMP0DfNUOcEuxTukly5GLhAW9/uTp/WKEcxdFkQZGqtlQnQ89+/p0Y0sEt8gS6PYtoCc33qYn2wC7QF3gJyCbmsP69qNKTmCy9rkO/L5yPEv7yOnlPXyu5KIS8JR5f+alBUwC5pFpn1oh3F0C1o7Jbw9tVK7wYOdlQ5dVlVqpv69Om+BPtALF0apFIvGzaMwZawidgeQbBHTcWO+BlISZ6PzHSaetYK5OWuVLXUSwq12S8H9gWjvHQjwR6O2qMRNPVonDoRhzMnBeoJOH8uBZcvZeDatWxcu5KLG1do6jdlFkIZHj4qx6NnlXhEsIutP6WdP3shq0ir8eFVNV7KD5BwOrOX3d/YuUhaNgRzvPvApw8hS/N26C77gBrCuEMr9GrTXE1lbN/8O5r6tzDr0QZuZt3gSqjb9zKEZRcDmMkqRDFxyasT2BZtG8C3fxuMdOyDofZ94SSpl1YNlKn3MWxKU2/A+zeFbffmqsZMkLUhlg8zQfw8d2Qu80LeSg+UbvRGZbgPqiN8cTJmMM6rKYwyfXEO7uYswYPdBF7uWjzK34gnBPqTvWF4uk/Lpb88JFMIt+FNDaFeHYbX1VtV2uUjG8VPJ2IZ+iBpkgL6Z5n9okxdwJ5G0GtQ/3yWBn6GZs74rI5yHWF+jsCWOJulLsv1P5yW4y58LykYGvtnAv3HMzm8Tw6fM5u9hF34QOC/qxVrT8eH2p009kQaeyxeVdLWKyMJ+HA8I9QflxLq7K09KFmNu0UrcZu2fpO2fiN/Oa7nLcdlCsD5XQsJ97k4njwD1QmTlbXvo7Hnbh6M5DV+CJ3tgnnDTDGUjaVj70bo3+FrmHRpDMveUnO9LRzMOmGAS1+MHeaMsfzu+jj1gqtlJziZdoBt/7Yw7WGA3p0awKhnE9hbtYWHS2cMG2pCQRmBffvDcJG2LitMb0j65fEB3GWItd+9V4A79/Jw++5umnyOmrN+5Xoart5Iw617u2j46Th3KR6nz8fg5JlIHDsTwYhiRKuoPhWJIye2o/IY4/h2Ql/mtG9RRr+XNr+XNl9Ek88vC1Fw3yXb4NHUU3evRlLuarXBhlh79M7FtHaB+UyE8jseGjuHxj4La8OnYlXIJLUCVeC+cM04zKR8TV8YRLDLVEetCJiCOk1dbN13iFZGwMPfAZ4BjgS7Ezwlt+4rZXplQZIsRLLhub0KV0nFeNHiZbBUzNydgHcj4KU+VR3YNZBbK9jrcLeWOeoy1ijTGiWnLiFTxHnZRmYVCndFru20fLmAW8+ni60L3OtfL1GHdG07OzF1yeHoeRxpCWxkZyLpDjhrJSPlKEtcpRaweV1KRVZySr5czjWo8zpnbQaMzFPXbtMgLIuDdNPWoW5DAOuglXOBupQPcHAzh5OH1H7R0iy6sQvsFbjrQk+16KkYdZmNiT0fL9vWWdHIbWjiMijq6CqLjXhfvr5esdHOqS9tXZv14kxzl7y6gNzLx/xLDXVJwUjIuV+grUq/BA52UNMaZUrjhAnazBeB+pIlQ7BixVD+GEZjy5YJ2Lp1IiK3S159JpJpExk0i9ys1cjfvRaFeWuxN3899hcFo6wkhBGMI7S3Y1WRhDp/BCf4Yzixg7aeiHNnBeqZhDq7wtf34PYNqZRXgvt3S/HwIaFOG3/ykkB/U43ntPQXL6rw6jnjMS39WiGuHE1E5a51SJfGZoorxtm2g2eP5nDo0hpWHVvDpH0L9G3bTM1P12ayNETPdgRxP9q8bIdm3BE2PVvConNTmHdqBuN2jQnsxuhn2AhOhHWQdWeMdzPCCEd27Qn/vi2/Q08Dmr5hE3U/yy4t4NCzGTz6NsFkz24In+aAjGU+yFnpiaI1Hji02Qe1kYMI9CCciRuBCwnjcSV1Gq6nz8WdrCW4zx/ww7xgPM7fREsPxZMSgn0fbb10M16wh/OWQH93LIxQ34yXVVvwpoqXayIJVFlwJHPUZQ55AkGeROjuVED/cCyZoN9JGBPiBPr3PKo4S6Dz8udzhDVhrscPvPyDQL1efKLFfzxJY6epfy+mLlA/m6sufzyxi38TrZ1Qf0+ovxGoH4kj0KU+jIB9u6r0+LSctn5gIx7STO/Q1m8VrMBNmvrtotWMNQT8alxlT0V2XzopK04TpuJo/ASURY7E7s2BSF3nh8hF7lg9yQ6TfHvC00Tm/3+Dfu2+g3GnJrDo2UrtX+pAgPu6GmFUoB2G+1kgwKUPPG26w8WikzJ6WZFq2lt2RWoBF4f2CPDrhVkz3ZC6cwmOn6Kt39iDm4T6g2eH8ODpIdx/vA8PHxfj/sMC3Hu4B/ce5eHOfSnfm0nA78LDJ7sZuQR9Ki5fT8LFqzto8PG4eC2RkUSTT8CpC7E4fi4Gx8/GovZMDI6eiMJhfpb6Fnhq16QK2QZPdkwKwe79G5GzdyOy+JvJLNyAnQR8Ys4KxGbQ2GXmTPIClZLZEjeHxq6Z+/qt09Qg6srNkxTY560ajTnLRmL6omEqzy7GrlIxBLtKxQx1he9gF3gR6l6EurdA3Y+A9yPgVfkAQtzTGq7etnUhVRkJe4Yq/MWQo8BdIC55dxlQ1aGug96ewirn+jx3gbq2KxJZrIfAXdLfFG1ZICpmroIiLkD/v0JdgC4gr5+o1/cr1c1cB7ocLQhqU5q5gFwfAFXGrgZKtfSLQF3KAsj12n1oyQSvhA3hq81IqT+IqeW7lb3Xu68Oaz30RkE9D49i53oI0OtDXXY4siW47V21QVFZQSqGLq8r5QE0sBvVAV3K7mozXNSCI9nlqA7qcvTyJdgZPgHWCBwiOXVnDB+hDZROmOCFGTP8sXChAH041qweqQZJw8ImYfv2KYiNno6UpPlIS1mCXekrsDtrLfJz1xPq6wn1DWo16YESdkX3h6CyPBw1RyJxvJpQP0aon0zEmdPJNPWduESoX6Ux3b6RT6Dzx3SnBA/vl+Hxo0N4QlN/9qoKL17X4PWbY7T0Grx9Tku/V4575/JwtiwGBdELEL1wEOb79cNQEwN4E9JO3doS6oboR0Pv1rIhOipD/w49ZKERjVtmsrjQ8pz5o7fpaUCgN4Jph8aEekMYtW0Cs47N4G3cDhPc+2IaG77hDn3g0JUNBJ9DqjD2YePQv21j2HQzgLtRCwy1a4eFQ/ojcrYTMpfT0ld7oTR4AKq2BtbBfCwu7BiPi4mTcClpGsE+BzczFuNuNk09bwMeST5972Y8LZGytiF4WraRUA/B2+pwAjQUr2tC8Ia2/r42SsFccukyf/zT8UTaOSFOU5f0iqRWPspURMmdn04jzGnptHWJ7xXg9ct/hPiX+8hzMD6dTsfHU4yTck5zV0FTlzQMof7+eCY+nMigtafjbW0y/7YEhjaA+rZuZswr9sxe0Nqf0Nof7A/GveJ1hPta3C0WyK/ToL57JS5mLsap5NmE+jTIBiD7tw/Dns0DsWujP3asHIDNc1wxl3Y92K49nPu2gHnnZujbpgH6dWwCqz5t1VZ3LpZdEMRe6Hj5Dnv2xwD7nnC37Eqwd1XQt+kvq1Kbw86qNfwGdMfECTYIC5+AfWVbcOFyFu4+2ofHLw7j6Ut+314cxPOXpXj6bC8ePynAk6dFePy0AI+e7CHM8/D4WR57kHmEfzZu38vA9dupuHYzBVdvpqoQuJ+9yO/4hXjafCJOX0wg3ONRdSIalTURqKjZjorq7ShnL6y0IgzFBzYrsO/Zt4nWvglZhHuG5Nhp7fG7ltHYlyJerD1NFi/NQ1i8gF2Kgs1UcN8YMUulZFZsmoIl62X64xg1/XHSnCFqBao+GyZgmAsGj/Qi2F3hM8gFA6RWTICTigGSiiHcXWjqAnYt5FwPDegSToS4QNuZ4JdwkOmNCuKSwtEGWOVcmw6pgV3Preuhb30nJQPMxcwJdAlZGCqXVRkBSb8Q6BJ1SP/qK0m3aKOtMo1GcjW0ccJbQk/m6yHgNreXxUeS6tAWFkltFgG85Nu1BoAgJ1hl9ouavlgHdbFtCQXqOojrqRABrOS5VfEt3lfrAWig1mGuw1vO5To511IsdVMYeV/9PnIujYWYuRi6s7tFHdSlMemrXsuJsJcBUsmj61MWBea6lcvGGGLmMi/d219bgOQTYIVBQx20Ko0EusxPnzjRU4P6IoH6CAV1lX7ZMlFBPT52FtLZPcxMW47sjFXIy16Pgt0bUMgQqJcWbUL5/lAcKgulqW9F7dEomnqssvSzp2k0Z2V1XzouXcnCteu5uHMrH/dkY+k7ewn1/Xj88CCePj1MO5eNMGRT6WN49awa7xiv7pbj5vEsVGZvRlrwFIRO98UEh07w690E7t1pz13bwJKm3k/l0hupeeldW9PAu7ZUW6I5mnQi1DvA1bQt7HobwKJLQ1p9A4L6Ox6bwq57Kwyx7YFZAZaY6W+FQALCsm1D9BVLb8HufOuGbAiaEjKtEWjXATMG9sOmqQ5IXOqJnNXeKFrvQ0sPQO32IJyNHYWLO8bhEoF+OXk6ru6cTVOfj9u7luKemPqeDbT0TXgqMC/ZSKgH4xkNV2qYv63ZQoCGEuybCfSt+Mj375OYOYEuM170+emSK/9J4EwIyyKjDyfS8IGA/ySDoLz+e8anMwQxL3/Po5Z6ya4Lnp/PpLVLWkZL13yxewV5gT1DgV3Mvb69ZxP+aXh/IgVvZY78sUS8q92B14S7KghWEYFn/OwfEZ4P+P+7L4W/CK27xcGE+hpcy1uFK9nLcC59AU4kz6gz9eEoCg/Eni0DkRE8ELHLfbFivC1Gu/WAjwV7Vt1bqs26uzNMu8kG1e3hZNYRvs59MNzHDIM9+sOPPVV36+5wMtds3aofe229m6o9TL3cO2HkCBOsWhWIXXztU2dSaeb78erNEbx5T2l4fxRv3x3C69cH8PLlfh61ePWqBC9eFePZy0I8eV6gjP3ug2zcvJuBG7fTCfcMXLuVTnuXPU0TcO6ymLucJ6uB1WOyaOl4NKqOReFobSTBTnM/Eo7Sw2HYR2MvItzzyzZjd2kIcvgdSC9Yh6TclcrYk3JXKcBHpoqxz1F59tBYCZ7Hzsfm6HlqhszKEJn+OB5zl4/B9IUj1AKloeM94D+cUB/ujCGjvOE3xE1BXYe7zyBnBfU/m7oA3kVy7Qrmmq3rULcX7nhZqXDwEDOX9Iu12lFJwC5QF9BrUQfxerZuLUULRa4daet1+5VKaJsYaZdNbUxhYi2i/afZL2LmsrpJjhYyKCpArzNzAbXMetE2n5aUBiErKRaVT5eBUG2XIzOCXcAvt+tTGgXoYus61LXcOA2cINfSLmLLeipEM2hJv+jA1h8nDYGechGgC7R1oCuA83a5n36bPF4GR6Vol0Bd6r9IYS95DanYKPl0d2+rugFQGRiVwVDNztUuR+yiymYYg4byQx5sR5iLpVvAf5A1gkY4YjS7a2MJdEm9TJzoQaj7KagvXz6CP4KRKv0SGjoB2yOmqimNmenLlaXnZK7GnhwCPS8YRYySgmCUFYfgUOkWHD6wBUdobDXslh+viVL59HNnElU+/cKFnbh8NRNXZDrj7TxV/lSWaj+4t1dVXpSSui9k6uKLarx/WYvXj47g1b0KPLtehguHUlEQtxxxK8ZizTh3DLdoA8/ujeBIk7PuSKOTretk7rlhE3Qj0MXSTWRWjCmhznA1bw8Ps3Zwov1Zd2sEE+nat/maxt4Ejr0NMca9PxYMs8dUgsKzryH6G/wV/Qh1Y5nK2K4JwW8AH/MOGO/dGysJnZhFXkhf7Yc9632xb5M/KsIGEepDcTJiOM5EC9gn4GrqdJVPv7Vrgcqp35ecOrvaT4o3EOrBeFyyHo/3rcOzsmC8FFM/Gor3NRJbaMHb8K4qBu+r43k5nsaeSIAnqamGYugy2CmDmx8ZHyQkfUIYfz5PcF/IUcePdYCW88/ns+piF4Omfo4NgApJ02ipGknZfDrDxoFw/8iGQ9IyytzPEOx8no+nduLdcZo6Yf66JgGvaxPwitb+4mg8nlbE4FmFgD0aT8ojCPateFgWhods6AXwd/cG41bhOgX2C7sW42TqLFTtmIgDUSNQvHUg8sMDkLM5EMlrAtSA6Vj3nvC37KwGrHu3bIAuTaU8Lz8LQl72MHWz7gJv+24I9OiHQZSZAQ694UjYW/Vrq2bLWBq1hGX/ZnCyM8SwoUZYsmgAEhJm48jRaNx7UIzX747gw6dj+PipBh8/8PxDBd6/P8wox/t35Xj39gDevCnFyzf7aPPFNPd83K9Lzdy6m4VbqqyArELNxOVr7IFelfRMGi5eSVPTIE+cjifY41TUyopUwr2yOgKH2aM5eGQb9qt0zBYUlm/BHgI+q2QD0grWIHXPaqTkrcaO7OW09YXYnjwXWxMZCfMQvkPMfb6aHRMSNRdrtszA0g0T1ayYWUtluuMQjJwsxb9cETjKTZm6QF2A7h/k/uVc4K5B3UodJdwG2NXBXQO6VprXpi6/Tu7wvhICeFthGQEut0kOXvLrktnQshsayGXg1Ibc1UJPwci0cssvQP+ygQbPZVs8Aboc65Aupq4BXJ83KZPh5Whd9yKSUjGTCoiSG5eBUAJbVWDk9QJtAfsfTZ23yR/KVkYWHEkIdAXojh4W/I/ysrOkXDQ7F3uWENha22tTEHXjFlBLbl0GTHVgy3NJyLl+We4jraeeh1evRZjXD+kRSO10e2cjuHqZ0b61uegCdhkMFaDLNEYB+sAhDhg8zIkAd0FgkD1hbqVi0FA7jBjtjLETPDB+kheB7oVJkzzVQOn8BYPUPPWVK0cQ6qMQumUCIiKnISF+roJ6VsZK5O5ag4LcYBTnbUTxno3YV7gJB0o2K6BX8ksqcZRGUlu1HSf12S+0l3MXknHxcpqaMnb7Vi6BLiv8tM0x1BZ2jw7i5ZMK2nkVPj6vwYfHVXhyrQy3Tu5BbUEUdoXNw3YayWwatW8/A7h2awzb9o1h2qYpjNsaoE/rpsrUuxg2UpsnmBHODhad4Eigu5q3hYd5GzjzcTbdGsK03d/Q1/AvKg3j0rctpvA9WzyK74lbX1W+t0/Tr9Cfdmgme512bAbn3i1p850wa2B/bJrmiMTlA7BrrR/yN/ihlDA6unUoqrcNw7GIYTgdMwIXE8YS6jJIOhM3d83BneyFuLd7OR7mr8Lj4rVqXvfD4jVqM+inpRvwspxQryTQj4YR5uGEeRQ+CMxrdiig/75wKF3NZJEZKt+fylJ5bxU06h/O5RDou/HTxTx1lMvfnyWQlb0T8IS4xCeBN3tOWrCROLeTkcZGIJV2n4L3p5Lx7iSPJ3cy2AsQOz+VgnfsLbxhz+G12DmB/kYBPpXnqXhVk4KXVcl4eTQRzyrj8ORwDB4fisSTg9vw+GA4Hh0Iw4PSUIJ9PS5kLVMDpjXszRyMGY7ibQHYEy57s/ojcZUvVk+w4+fQEwHsMbn16Qiz9rR1g4bo0vwbfr78TLq1hF3/NnCyaAd/tz4Y4m2GAFlwR1uXues2pu1hx8/bwqgprM2bYuiQfli8yBtRUZNRUroJVykVL18fwsfva/CJ8fFDFb7/VI0f5PLHo/jwvpJgl3IV5YyDtPZSPHu2jz1JyscjSsgDKTkgddnz2ePcg+tS4fHGLly9mUXAZ+D8xVScPpvIXkFC3TERx08moPpYLI7WRONwdSQOHCXYae57K8NRSHPfXbYRmWzk04rWKrBrOfbFiNw5HxEpjOQFqvLjlri5Curh8YuwYdscLN84RQ2czlk2SpUWGDPNTw2aBo31wtAxPggYSnMn0HWo6yE5djcfW3j4yg5JfwT77+kYDe56iuYPXBLQy9RGGrvsAyGlw/8Ych0tvy5k8NTG2eaLretQl8s66AXocqxD+ldfyeR3CYG6AN2cYJajlYCd1q6lXoy/gN1M0i2SdrHTYK5MvG4kV9I1essj4P9S64VAFkAL1O3dxNQ1oNcPKYFradebr6nNftGBrnVvpPX7/Y3Rz+V+XxoMgl+/v5TNdGWXyEWlXaSg1x+h7uJpBi8/63qmrkFdLD1gkL2ydA3qTjzaEea2GDLcHiPGuPwO9MnemDLFRwF9xgwfzJkbgEWLgrB82TCsWyemLjn1aYiLkXnqi77k08XSSwo2MTaitHijyqVXHAwl0LU4WrEFtbTNE8cjcVoWH52Lw/lLCcpqrt4k1Gk69+7tZuyhqRfg8f29eP6wDK8fH8K7J0fw8UkNPj87jkeX9+PswVQcSNuMlOCZ2DB1IIbZdVNAd+3eHDYdm6I/bbpvK9ns+TtVkbETza5PFxq5SQe42naDs2UHuJi1hptZKzj2pdl3/RYm7f4LRq2/ghUB7m3WCbODHLFwpBPB3RkW7b5Bn2b/BVPDhgro9t3YjSdERjl1w/wgY4TOcETSMi9krvbWoL5lCI5sH4GqbcNxKnY0LiWNxbXUCbiePoVQn4YbmTNxO3sOHuQvxdO9q/GMdv6kZJ2aAiim/uLgJrypCCPQt+EDG8KPVZH4VCOVEuuqKsrS/mOycCgdPxLmPxLgMv1QZqy8V5a+i2ZNsJ/JJshz62CezcsCdIF93QApDV0De1odyLX44TzNnyHnAvkPp5MV2N+fkvOdjFQCX2CfhLcnEglzAbqcp+Lt8TSCPY1QTyPUd9LaU/DsSCKeHo5XYH9aLmDfjscHNLDfKwnBlbw1OJO1GMd2TsfhHaOxN3IQCrYNRPZmfySs8sb6KY6Y4mOMIP6OfEx7waFXZ5gQ7N0N+Pk2/i/0MPwWpt2bwbZ/K7jbdoWvS1/48vfgwd+eq00PONLwbU3bwLRvI1iZNkZQYG+aOqEeORH5hatw9nwy7bsMn36oxfc/HCPMj+PHzyfx04+neH6MYK8i1I/S1ivw9s0hvHldjtevDqmy0FLv//Gj/Wqf0/t3Swj1IrXe4saN3bh2M4e90ExcuLQTZ84lqZDXOnMuGSdOJeDYiXjUHo9DVW2MBvbq7Sg7uh17ae75h0KRXRqMDDb2qXtWEerLFNSjdi5QUN+eLKY+W+XWN8fMobkvQvD2WYT6JGXqs2nqUlZg7HR/tdJ02HhvjBjvj0EjvBXQxdAF5BJyLmCXAVSdS/8zNGt39bb7A+yFTTrkBfzK5mWmTB3M9U2BZK8IBzebL2EvE1ZcbL/Yug50ufzntEwd0r/6Spar6ktWBehmAnHC+XdT5wMIchObvjC27qOOZrL/qI3scCT5bBMFdVmQJPdVJXdp85Z1Fi8hRi0AFksXqNsKuKXmSl3YOPaFlV1PWNj2VFC3E7uWbkodqOu/ITrA9XSLQF3O9aPcV95IN0Ldld0eZ76mbIyh6qoT7A6uxoS6KTx8CHTC3NNbm64oli4lAGRTaT31MniYAwYFCdBtMXyME8ZO8sCEKd6YOEU2xpDyAL6YPXsgwx/z5gdi8eKhakXphg1jER4+BZERMxAbPQuJO+arnHpe9trfa6jLAKlsNl0mA6QE+qGQutovm1Xtl5Mnt+PM2ShaeiwuXN6BKzdTcP1uGm7ezcSdu9m4ezcX9+/vwWN2iZ89KMWrhwfx7iG7wg+r8OlBDR6f34fjxTuwJ2Y1IhazmznIDgOMWsOpa2M4d20O6w7N0L91Y/SScgBNvka7xn9V9VuMe7VWVf28nHrDzUbSL1JxsSXse/OH3uVvtD9aevu/wrFXCwxx7I25bPimD7KAh7FWwrefwV/ZA2gAyw5N4NyzFa2xIyZ49sKSEaYIn+WE5OUCdS/krffBvs2DUbltJGoiRuHsjnG4njYBtzIm4dauqYxpuJU1A3dyZ+Fh4SI8K1mJ56Vr8XS/BvZn+zfgNX/Q748Q5kei8OloDL6vllK4Ugs9hiELfuLxhqB8X0241tKcZSYKIfquJh3vagn141mEeo6Cuh4fzhD4Ml3xnKRe6tIvF3bVRQYjvQ7mO/GZZvn5IuF+gdZ+PkWBXSAu5q4b/fsztPKT8Xh5PBbPaxnV8Xhek8RjMp4eScHDQ0l4XEmgV6XxciqeViTi8eE42no0HtHWHxLoD8u24N7+UFwvCsYF9lpOZs7GkeRx2BczGEWRgcjdMhBJa3wQOtsDC4Y6YLSLMfws+sC5T3dYd+ug9ontSrB3p63368TeVo8msDM2JMj5OTv2YfQj2HvDyaoLbEwMYdG/GWwsmsF/QBfMm+vC7/EE7MlbjhMnY/HkyV5l5j/+SJh/PoOffzyjjj98OonvPx4n2I/R4KsJ9iMEegVevaxU2yi+eHIYT2Vdxf2DeHivDPfvlOLurX3seRbh5u09qobMxcvphHkKzp1LxQW+v+d5PCVQP7lDGXsNwS4lB8prI3GwJgL7qraisCIUuQc2Yte+DcgoWoeUvJWIl63x0hcR7AsV2LcmzFbTHUP4WwyJnoN14dPrpjiO/WLq42ZImV5vDJ84AMPH+WPIKB8F9oHDPFXaRaCu59g9/R3qUi7/Ceq/x+/2TsGsu+wq89x5LjavbbYhM/x+j/qm/meoC8R1oP8Z6nKsQ7qWftEN3dRe5kESxrxObY4qFk+wa1DXgC7nslpU245OGzBVRs7HqDSOPB+BLuAX6FvYCrT7w16W5tOcHdS+oDRzglzl0B0kL94blrY9YG7dA9YOtGlCXfLg9WHt7ME3hi2cPSFty+fSga6D34H3sRdrl8fyOgG6iwdvYyMiq0e1IPR5lPSLuwCdYPfyscYAWrtfgO0XSx8U5KSgPohQHxhkgyEjbTFqgismTaedT/fBpKnemDx1AGbO9MeChYNVPl1SL6tWjMJaVcxrMqKjZyM+bh7i2O1LSligUjB5OatQlL+OQN+A0r0b6iozbiTQN6syAUcOB6OqchOOVYfS1Lfi9KkI2ko0TT0OV24k48adNDXQdPPWLrXh9L27e/DofjGeEOrPHhzE6/uH8PZeBZ5eohGdLsKpogTsCl3IbrkfAi27wKWHAUHbEtYdmxDAjWjcTdCjZUN0oqV3aPoNerRrAqv+HeDh0Bt+bv1V7tXdsi3cTFvR+hoqqFt2/Busu3wHL5N2GM/3cM4IZ4z07KNSM31bfgWjVn+Dcetvae0N4dqnFa2xK6b5G2HlOCtEzndD2qoByFrrTah7Y29IAA7T0muiRuJ03EhcTBpFsI/HzcwpuJ01DbdzCPWcWbi/Zz4eFdLWS1bhiSzUKVpNsK/H6/IteF8RxYjG+8Ox+FARS8hLHXQasYpEvKuSYly0aVn9eUwGSDPwnvHhhAxo5uDzud0EN6PO1H8gzH84r+XWfzhXl0M/L6HDnM91vg7iNEkVZ5MJ8mQ2CDzS1iUVI2D/eCaNUE/Fm1OJeHUiAS+OSSTzPJ2RgZfHMvGsOoOAT8cLNjTP2fg8P5pUl4aJwuNyScGE0dRDtRQMe3aXclfgTMZsHCXUS2OHYG/UIOSFByJ5rQ+2LfDGirEuGO3aD579O8Oma1tYdW0Pq27tVAmI3m2bom+HRujXmZ9lv1ZqUZIvJcfXTSv45WrbHc7WneBo3Ra2Fs3h4tQSUydbIWLbWOzOXYpqGvKD+/n49Okofv7pDH79+RJ++ekifvzhLKF+Gp+/P0NzP8PjKbx/W4tXL2RbxSOE+hG8eHoEz59U4NkjgXsFZeQwHt8r5/NJHRla+53dqtKj2PrFi2m4fCkdFy/Q3E8nsjGJp7HvQO2JWFQei8Kh2giUE+r7q7ahiD3b3fwN5R4IwZ6DW5BVElxn7MsJ96W09iWISl2EbQnzEBozCxu2TcNq/j6XbZyAxesmYMGqcXWzYAap4l9Sh33YOD8MG+OPkeMDae0DFeBVGmawm5oN4+FnD3dfCc3G3QYQ1lL4SzbXkAxBHcglhE8Scq5BXUCvmbqY+e8wlxBj/93UHd3teLSj5NqRr1oKRoe6XJajnlv/A9TFzPWUy5fUC+H8R6gbqxBYqzSLWLkMikrYy2U+h6xEdWSLwcdbyGUCXxYemVkT2LLwyLYvbO37wk6mE4qd2/ckyLvDinZu69gLdjRDgbw1GwEHPr8T/5OqFrq8IfJGMWTgwdqN5k/jtnExUeYvm2nIfaReuiN7Cc58Y1xlIMJNaqjLQKkJ4W5Bc7fgkcYui4wIdUm/ePnR0Alzf8LcjyYbIJYeJJbuhECB+kgn+A21QcBIGwyf4Izx07wweQahPm0ApjBmz5aUyxAsWzYcq1aOxIa1Y7Bp43iEhU1GZORMxMbNQfyOeUhKno+0tAXIyV6I4sIVdfVeGGVrUV62jkAnzCs2oYZAF6jXHKWt127FqRORBHs0wR6Py1do6rIpwY1duHlT6r/k4fZtyavvw5NHh/hDOYznDyrw7kEVnl8pw8UDKShPCUHy6mmYJWWEe7WCc4+WcO7VBmYdmqJnS5qbFONidFZz06VsrgHsTbrA064PBrAL727eidEebsatYdejEaw7fw2bTt/weZogyL47ZrHxmxpoBx/rLjDt8B16GXyFfq3/hv7s5pu1+5amaIAh9p0we7ApNkxxROQCdySv8ETmGk/sCfbCvi2+OLw9ELWxQTibMBKXUsbiWsZEGvp03M2Zg7u75+H+7oV4uGcJHhUsx+NiQr14DZ6yq/2ydBPeHNyKd+WE+qEYfDy8A99XJuFTVSreyyYXdfGBZv798Ux8PknjPikzX2SQNJ2WzutPZhDshL1MTzzJ607uVIOa2qAnn+dMEoOmryKB0E7SgqD5cJpHwlqOnwjx72VR01lZoarPbxfLzyH8s/Ge5+/YC3hzMpswz8Hrk7vx9vRuwj6XBp+J1/x7Xp/YScDH4enRKDyvisDzI1vxhD2RB6UbcLdkLW4XrsbNvBW4lrsE5zLnoCphHA5GD8f+yKEo3B6EbFmItG4QwuZ7Y85QCwyy7wrnfm1g27MtLAl1445tYNyJx86G6NuxKUzYuNuZdoYXpWogf0cB7M16OfSCs1V7hiFcbNlDc2yFEUP7YN2aAOTmLEYtYXrrdhbevCvHTz+dJtgv0dKvEOKX8P2n8/j++/P4/MMFHs/h3buTNHWC/WUNXjznd/LZETx7Wkmwy165lfzOEuwPCfWH+wl1qS8jhcFkF6UMwj2d33fC/ZJM500g2GNx8lQMjp+KRe3JaFQfj0LFMdp61XbsqwxDMd+nwkNbkHcwFJl7BeqyOGklknJWIjF7BXbIPPakBQiX+esydz18mqoRs3jdRCxcPR5zVozFdAH7vCCMnh6IIWN9EDTGB0PH+qmj2ud0qBt8BjvT2B3hKdvgyf6mspmGWLmnpQpnskhkUmUJCHiBvbBLzzToBi8zY3Sgy5ijDnN9izx7F8qrqy0F1ZbCrIFbAC7GLoD/s7lLyH3qkC4Fvcy+zHbRrV3OBeZ6+kVmwch0G4G8mhFDgEtpAFUigI+XOusmEnIuz8U/1JImr5bvC9QZ1gS7HWHhSEN3cupHwPci7LupsHHoCTtnbYNoWzYGTk58g/ifc+R/WgxdWkEnvmlWLrR/3s/CmXZPw3CgdauUDu3cwYk9AWdLuLFl8/S0hzNNX9VLl23qpGiXF5/TnQ2BqxHfcHP4DLTDgABr+AbaKKD7BBLug+0xWKY0jXBh14vH0S4IGOWAgDH2GDbRBeMI9SmzfDFjtj9mzw3AggWDsGxJEA19BNavGYWQDWOxZfN4hIdPwrbtUxEVOwvxNITE1HnYmTEH2bvnonjvUhw4uAbl5WtwkMdDjCMVG3C8iiCvCkUtgX5M6r/wSyv1X07LqlJC5RK7+devZeHWDZnWKEAvwO07e3H/0QE85g/myeOjtPWjeP/oON7fOYpTxXHI37oEkfNGYRSNzIF2bte5Oe2tFYzbybz0Ruho0ECV2e3auhG6t20CY97mZMIuuXUfwrwbnIzaw9WYYdQatl0bE+jf8Tm+g0ffFhjv2R+LpVQCezoutHvj9lLn5b/Q15Cm3v5bmPO+rv2aI8ixI+YPM0fITFcF9R1L3ZGx2h2FId44sM0PlVH+OBY/CBd3jsX1XVNwM3sG7hHmD/YsxsP8ZYT5KjwtIsiL1uKJHPeuxYv9G/Ga9vrmwFZGBMEuUE/ED0cJ5aqdeHs0BW/q4p2kXo4R4DRjFQS3qvuiCnQxCPHvJU7SuE8m8VwArdn3h3OE+fkELXj+8VwSPvL678/wPoT+D6dT1erTH89IKQFZdZqNn87k8joa/+lcPk8ubT2XQM8jxPMJ9XxCfQ+hns/Le/CGYH8p1n48mdZOoBNSz6u34c0xWSG7FS8qQwj1tbhTtBJ3KAP3C1bgTt5SXOB3qSpuAsojRqJ0+3AUbx+KPVuHIiN0CKJXDsDKKVYYM6ALvC1bw1FK8XY3hEnHtrDo1hUW3bvAqHNrNW3VrHdbOFl0hx/lJ9DDDL7OveFs2Q6O5i3hYk2Td2gFf59OWDjPBbsy56P2WIRaMfr81T58/vEkfvjhEuMafvj+Kj5+vKji06dLPJ4n1E/jzRuC/fVxvHxZjefP+f0UY2c8Zzx9Sqg/Luf3twT3Hhbizv09amXqzTtZuH4rna+TgktX+L2/JFs5xuHc+VicPheHU2djFdyrT8ZoG3CwASyr3K62y8sp3Yy04g1qFkwigZ7CnnEKjwm09WhCfTsFa3vcfGyOmI01oVNV+YB5BPrMpWMwZeFwjJkViKGTfRE4xguBo2VfU08MHOGh1YMZ6qqgPiDQEQMGOlAGHeBNsHsosItImlMatSKB7l4Euze55UOI8/jHFLI2p72+qUsaRnaRE6DbOvE6Z1uC3Q72YuMEtli4QNzezV6FgF0H+X+EukqZ1AG9fk5d0igqpcJzgblWhcxWwV0GUAXoqkIj76+KfdHOzXhfc4alE41fBlQJdWs7AbgR7duY0DWBk0xhVFCnvdv1oqn3gKW9BCFPO7Tj87mwhXJx5X+ar+9AY5c3xN6Nf5djH5g69GbDwce69CPMNVtXKRcXsXS+meyyCNTd5I10k5kvstm09oarIl4Eu/sASwV1gblA3dvfioC3oqU7YDhBJRE0ygXDxrpi6EQ3DJ/ijrEzaOlzfDF7wUAsXjoUK2nma1ePxrrVI1UErxuFzRvHIXzLBGzfRlOPmo6YuNlISJqP5NQF2EVL312wAMUlS1FatopgX41yAr3i8HqaeQhO1hLk1VtwgkA/WSMFvaLrCnol4Bzt8BK7pNekmNfNXNy9LduMFdJw9uOB7D/69CiePOGP5mEV3j6owctr5TieH4VdG+dg/bgBCDBqC+s238GiTUMYE95Sk0VWj0rRro6EupTalamMpt1aw8m4C7wse8PVtIuq9+JsxB95b6nk2AQ2nRvAvmsD+Jm1xcyB1lg5fgDG8Att36cdjNo1RK9Wf+PxG5jzftbdG8HbvDVGu3fHopGW2DzLFVEL3ZGw1I2m7oGiUB8cjPDHkZgAHNsxCOd3jsG1rKm4lTObUF+Ae3uW0tBX4EH+KjwsWIvHhevwuGgdnpZswPPSELw8sAWvDobj1YHtNPZovD20Ax8qkzVLr07Guxqe19LUjxHqddMZBeifT6cpEH+mVf90Lh0/n8/AT+d5fj6tLnjdBd5+nvA/l4KP55O1OMfnULETP5xNU+UEfjyXycfn4OdzOfjpbC5+PE2Yn8pRs2o+nMjC+xO78JY9BDH0t7Tyt6do6LT0DwT8p7P5bCB2492pTLw9kYy3x+MZMXhHC31XG6lKB7+khT47GIJHpcF4vH8DHpesw+28ZTi7czbft/FsFEeiZNsIFIQHIUtWl27yR/RqT6yaboFxfh3hY2sAZxMD2PDzs+hqCOuenWHVqzMbb0MYdWkFE8Lepj97Y9a94OPUV5UP8LTvQrAbwt7cAE7WBvDx6oC5sxyxM3U2qtjgXL6+E09flOCHzyfx449X8OPn67Tza/j08TJDjJ1Hgv3DB7H1M8rY37w+psD+8lUVXr2uxqs31XjxUiB/GE+eSZVR2RegEHcF7PekgNgugj2N1p6CK1eTVFxmnL0Qj5NnCPXTcTh2Jh41p3fgyLEYHKiMQHH5VuQdCEPW/hCkF66nra/Bzt2rkVoH9ZjkhYhKWICI+AUIi5qHDeHTsXzjRMxfJZY+EhPmDsaI6X4YMtGbQCfMRwnQ3evCQx1ltanPIFmE5Eh2OJMhjvCmtXsS3grkFE85ehDkAntXhkBdT8Votq6B3UlWktYNjgrgZdNqlUN3ocWTf46UU0fC245WLmYuISkXPXRT19Mvf4B6fUsXoEtO/ctgaR3Uxdj1JaxyWUAu5XbF1i0kDy/VGx1M2CgIeLVQe5Z+gbqAnACWhUP2/WBl04vX94atpFsYFo69YeHQh3+kzIQheN1o5vIf5OvbSRpG9isloK1o6Fb88klY89yuDuqSf3dxY2vpzjeWb5a7lx3cZSBD5dQF5gJ1Sb+wJfWygKfUcQm0x8AgR2XnAnRfhsx4GSV1xke7YRihPmKcG0ZP8cD4WQT6XF9Mn++PuYsHYQUhvnHjBEJ8AjauG40Na0Zi0/pRCAsZh+3hkxEdIbNeZiIhcQ527pTNMZYgd88y5BcvI9RXYH/pakJ9LQ4fWo+jlZtwvCYMp45vx6mabQT6Np5HKKCfPyPFvGQBUjKhnk6oZ+HGddq6pF9o6lLTWsqgPnpSQajTgB4dxat7R3DzWC72J65DzOIxmCfVJnsYwK59Y1i0bYy+LWWz5+/QhZbevplWuEuqMvaS3Y268cds1JlA70ZQt4UDw7GvIWy7NYVVx4aw7vQtHLs1wlCHblg80hWrJ/piqLORKgPQr00DBfX+UsK1WxM49mmGANsOmOjbF0tGW2PTDCeauisSlxHqa+tBPXogancMxtnUMbiyaypuEup3di/EXb5f9/JoqOxK38tfhwcFG/CoeKNafPSsLBQvCPSX/CG/PBiBV4dkk+h4qM2jqxk1O/DxRKKyb2XgUkedxx9o4T8RyD/WzWKR/Phnxo+EeP346WKGuv4T7/NR7ssGoH78cCZD1X75UYB+MY8NAUNy84wfaOU/nM2jyTN4+dO5LD7HLh4ZZ7NUfCbMfzq/h2afy96BpH5S2SDIalfpJfDvr43B6yNa5UkpK/y4NAwPSjbiduEaXMpZghMps1EZOwkHIsfR0kdjd9hQpG8MQPJGP8Su81b7mE4Z3A3+Ts3hasYeWt8msOzRDNa9DGHVuz3Mehiif5eWNPYWPG8FW6MOcJPBccqVNz9bN35ujtaGcLFvBR/PTpg53QHJiTNxtHq7moH1hFD//odT+PWX6/jl51v4+aebCuyff7hKyGshFv/p03la+2m8f3eC1n4Mb97WMGrV8fXro4S8tjL18fN9ePiEvc6HskcAe6H3cjWw3+R3XmZ9XUvFpWtSzjeeQI9RC5SOn93BSELViXiUHYnEXn4XCsu3aWAv2YSMog2qAJgG9aWITVlEW1+ooB4eMw+bts/Cmi3T1Hz1OStGY/LCIIybG4gR0/wwaIyn2qw6YLirCjkPHOFGqMsKU0d4yobVAXbw8BNTtyZvLGnrZA+B7THAFl6+9vCS0gL+Dl/y7trgqABdQG5JWGuzXsTSdaiLrWu5dC2f7kgrdyDYxc71lItEfbD/R6greAuwaeMCdwG6Cc1bSuzKvHOBuLaaVCvqJefmsn1dXfpF2ToBL3CXFafWsviIYLZ2MCa4jVTY2hsT6JLzNoMNL1uxe29De7dnt8+GYLZ0YgPAsKLJy2NlxNeef4+Wb9Jmu0g+XcDu4C6DpEb8T7EB4GMdBdi83ZVm7uZhrcKVb55AXZv9IjCXN12us6KlW6l8ugZ1JwQMcVC27s8YMtyRQHfB0FGOhLozRk9wJ9TdMXGWN2YsCMDsRQFYsDgQq1aPQMimCYQ4wb5+NMKCxyIidCJiZFOMmFlISZiL9NSFyN61FHt2r0EhLbNo7xoU71uDfZJLP7iBhr4J1UdDcawmXEFc6qefOxGFsyejaeZxaqPpyxdScfniThVXr+zCzRs5uHUjm0cZKN3DH0EJTb2MUD9M66nCy8dH8fzWIZwvT8Hu7YuxeVogxjn0gkunRrDv2BTmhHpv2nkPRtcWjdCuybcqurZqgn4dW8K8ezvY9u0Ex34dadqtYdtTcukGsOzYAOY0cKuOX8OlRxOMce+LFeO8sGysJ/wsu6F/u0boa/gd+hh+A+MOtPQeTeFu3ApBTl0xLdCEULfERoJBNsNIXeWFnGBvlIT7ozwqAFWxA3E8YSjOp43DtexpuJU3F3cLlqoa4wLzu4T5/SKpOx6KR3tD8JDxaP9mPOGP92l5OGMrnhN+rypj8a4qjoZLIFZH0pRjCEvCnfH+eCwjjgadQKAmE76EPS38BwE7QwD+mYb+I2H+08VMHmngl7MZhO+V3fjlct4f49Ie/HopH3+/XMDLBfiZ5z9fJKQvEOjn9jDy+Hx7GHl8LnkePu+lDN4uNWV4fi4bv57LxS9ncvD5RCY+1abiM3sTP7EXIdvtSc339zUJeMtG6tnBGNwtCsP1PcG4zO/SmV3LcIzfrcqE2SiLmUpLH6tK8CavH4gda/ywfYUn1s2xx7Sg7vB3bEZTbwDbPt8R6g3qgb2d2qHKuGsLRnNV+EsWIHnYdoMXoe5hz4bdvh3cndrB16szpk2xQ1z8NFRUEer87j1+tg8fP53Ar7/eINhvK7D/9ON1wvwafvrpGn7++Rot/jLBfp7wP8v7nsQ7KQf9rkbFm7dVeP2mklA/RKgfwJPn/A4/FUHRbF2KhEmBsBuyqfW1NJo6oX5FSvom4gQN/QRlR4B+nJ9l1YkEHDgajZKKCBQe2o49bOxz+f3YVRSMdEI9JXsFEtKXIC51EW19ASIT52Nb/DyERs9RUxtXbZ6CBWvGYtqSoZi4YBDGzhqI4RMGIGisNwaPcsdgAn3IKA8ePRBAU5ecusDcU7a949GdUHcjVwTqkkd3J9Q9fOQ2Lf4Mdck6yDx1fRqjlnrR0i/6AKkWklOnvdfl0P9TCNh1W/8fpi575sku17LbtVwWqJuIfctcdLF2hsBdWbqAniFld2WPUskDybm+elTmp9vLaC7vq7anY8gOR7LJtKRH7GXxEu8rRi6gtqVJmzvxtWjpFs58LXkc/1O2hLO1q8x0Mf8yvVEm7jvLAiap6eLcX+XLZbqiZuKW9ULeZHZ/+CbqAxeePvwg2E2SkIVHkn6RAdJAQn3QUHtaur2CuUxdHD7GEaPHu2HyDNr5PH8sWDYEK9eNwtoNo7GOEN9MmEdtn474yFmI3z4DyTFzkJ4wH1kpi7E7czkKcldhr8xy2bsR5WVhqDi0FeUHQ1FeHoLKijDUVNHI2c0+e5o2fi4Ol84nEuCJuHIxGddk27qr6bhNeN+9vftLaPtEFuExv/gPH+TjMc3m2cuDeP7qMF68OqpM6PXTo3h0dR9OlcQie8s8rBnrhSCz9rBv+w1sOzRR88f7tmyoFht1b9UUHZp+h47NCHnD5jDuYgjLnh1g27sj7Hq1U9vbWdHArbqwMWj/LUza/BUW7f8Gjz4GmDzAlFD3xJzB/ML2a4e+bRuoMGrXAGadG/HxTeFt3gaj3HtizlBzLB9jhRBCPWHZAGSt90dhaADKtg/C4ZhA1MQPxumUkbhAqF/OnIwbuXNwe89SwnwVLX0dbudvwN1CwrwkDPeLNxNwG9VKy0e09ccHt+DJoTA8q6CxH4nCm+oYvK2JwrsTETTeaAI8ntYcjw+0uw98r384t4Nwpa1fpBWzwfzxAmEudi4wv7QLv1zJrosc/Hp1D/5+teh/jX9cK8bfGb9cKSS4C/CZYP/+/G42GLl1xxz1vH8nmH4hlH5m4/wzG4+/n8/CP3n7P9kA/OMUX+tkFn49tQs/SZ2YqmQ1FfPl4R14cSiBDVgcruex4U9fi6rkJahIWIADsfNQEjELORSLpJXDELt0IGJXBCJiqS9C5nlgzUwnQr03fO2bwdHoW9j0+gYWPb6FaVf2onq1gB3N3KZPB37ehjDr3gIWPVvCvn97ZesCdjebTnCxJdQd28PbvRPGj7XEtu0TcfBwuNoI48GTfXj34TjhfUMB/Zefb9LWbyiw/6ygfoVQv4jPn8/j848C9tP4IJu3vK9W8fb9Ebx6cxjP+f0VU3/yXIrSyeYbxYR6PqFel1+/lU2op+PqVQF7Bi5elh2VUnCaDfKJsymoOZWEymM7cJAN+b7KSAX1fDbyu/eHIou9uvQ9azWoZwjUF9LWFyKKIfughsXOVdMb14ZNw6L1hPrSIZi0IBAT5wRi/PRAjJ7shxH8/Qwb7cHwJBs8MVBBXQzcHlL0S2bCaDauzXyR6o1qBkzd1EVngl5CHyD9PeR2rRCYgF0A/2UKY910RknD2Dvbwq4O3AJwMXYHd4f/Ye5y+x/mqctOHC6+zvAY6A5XPxdl7AL1/jZGMGEI2LWVohZf0jGyrZ0OdW3zaZq8rawI1dInAnABuQBdtq2TUICX5yHQVdle3s+G/xkrhgVB/2UGDu3cht0RG0LdklC3cuHzuMoqUqm7rldb1Ga1SI5cUioSMl1SFjepN7Euj+XqyZaTb7CnD7tLbDG9+OZLDJDNAgJt4TfIVi0wGjnWDaPGu9LMXTF2ojsmTPXCdFlMtGI4Vq4djeDQCdgWNQPRhHdMNEHOL8TOxEXISl2GnJ3LkJ+5EsU5q7Evbx3KCoNRXhKCw6VSy6WuQFdNLGqORhHmkThBa5T66GLf166k4wa/tLdvZKq4dzsbD+7m4jGh/fxpCV69KGWUqXj96iDevTuMTx8r8fFDBX8klfj0uRYffziGD9+fUNPJPryswd0L+TiYuRFxy8dg0RBbBPZvDeeODeHU1YC2TSM3bIperZujWwtCvXEDdGgim0u3gGnndrDoKjBvyzCEuawslZRNx0YK6sat/wLLDn+Dn6mWT1862g1jPdkL626gCkf179AIpp0aw7JbUzXrxd+6PSZI6mWMLVZPtEXoTEckrfBGdrA/ikIHalCPHoyq+CCcShmN8zvH4WL6RFyX9Auhfid/JW7nrcUtGurdglA8INQf0NYflBDmZVvwVMGccSQML6q24lXtdrxlT+fDiUh8Oh2JH89F4+cLcfiJ8f25WEYc4Z1IWO/Er1fSFNh/uihAFysnVK/mEL55+Md1gvZaPu9TgL9fIbQZv/5f4pere/HrNQk5L8Iv1wj3qwX4SYKP//lKHn69vgu/3UjDb9d34je+7m+XMvFv9gD+z6UC/J8LRfj3mXz88zRf9yQbguo0vCzfwf9nBG4VhONiVghqdqzCvvD5yFg9FvELByNm/iBEzA3E1lkBCJ7ojZXsUa4a54JNs3yxZV4ANs/3Q/DcAZg90gIBjm3Y62oEqx7fwbTLt+jb7i+qJK99/w4qrHobwrSbAaM5rGnrDibt4WTeAQ5mbeFgIekXgt2lPUYMM0HI5tHYz/f94rVs3COA3xDqP/14Db8S6n//9bay9l8kHfPLNUL+Mo39An78+QJ++lmgforf11o2BEcV0N+8o6W/1iz96XOB+mE8ZI/z3v29aptGidt39+DmzRxcu5qJy3zfLjFkVfW5i2mEeiqqTyaioiYOByqjsI89taLybdhzIBy7+Tdm792kqjim7V6N5Kzl2JG+GHE7FyAmZQGhvgDbpC5M7Cza+mxsjJiJ5SETMWfVcMxYGoRpsv3djMEYPyUAI8d5K6gPGeFG8XOB32Apw6ulXWTeuixCEhN3pa1LrfUv9dbJG1dKpHBIQp/KqNu65NT1sgI61NWsFxlHrAO7nbOAXYO6WLgOdUcPRwV2fRaMbut/KBMgUHca4KjA7ujtoFIxX1IwdfFnU5ft7OqnXwTaltZ91NRFSa9IDt2GYc3Hyn6k1uq+BLeNFAMj1CVlQ/BLr8CCjYJWRIytDYFu7moBG745tgwrNzYkhLgOdakX40ibl9y8E2HvUjcA6uQh1m8GR08zOA+gmauW05bdIgG5A7z9HJWpy+CFNz8Q34H2CBisxQipiT7VFxOnemP8ZE9MnjYAMwXoy4ZjbfA4bNw8EeHbJiM6djYSaElJNPJkRnrSQgJ9KfZkrsD+3LU4QKM8XLwJR/ZvQRW/XNUHt6K2gkZeFYXTtXE4RaM4za7ihbOpuMru+M3r2bijlvzn4iHN5CEN5cmjIjyjgQvM3789hO8/HsH3n6oI8qP4/EMNDeg4/vnbafz2j1P49e8n8Y9/ncfff7uAX369gH/8chHfvz6GW+zS50TNx/rJ3pju3R+DjA3h3bMF3Hu1gUW7ZoR6MwK9MTo3a4x2Db9D+0bfKaibdG5Ly24Dk46yEQYvt2+C/q2/I9jZbe/YAMaGf4F1p28QZNcN84c7YREbwyF2XWHWoQF6t/6WUG/MxzeBVfcmcOlngEF2nTBtoDFWTXTExhlOiJjvipSVA7BrvS/yQ/ywf+tABfWjcUE4kTQSFzMm0NJn4H7+AjwuXonHe9fjUZFszkyI792K5wci8aR0Kx6XEujl4XhxhHZ+NBwvq7fgdW04gb4d7wnzdyfC8e74Fnw8tRXfn6Gxn4mkpRP2jE9n42jmSbTnnfjpcjqPmYwsZea/XKOZ3yDIbxQS7EX45419+PfNA/j3DYkyLW5q8a+bpfjnzf34+/USBfRfbxD+N/biH7eK8Y/be/Hbnb34J4//vFPIYw7+dSudkYF/E/D/4mv962I+/n2+EL+dysfPNbvx/lAanpfE42FhJK7nbsG59A2oiFmMzFX8/o1zw2yvfpjg0AVjHDpjlH1nHntgnFNvjLbvhRE2PTHBzRgLCZ11UwZiy/zh2LxwGBbycYOdu8PZqIVKh5l0aoSerf8KIza+AnQHY9p63zY0dQP20tgb69ECtv0MYW/cBjb9W8HWrBWhTnunrQ8ebMQe6nAUl2zG+StZuPtkP169kxWll5WhqxQMof4zgf7zz1cJ9Eu09HP44UfG57P4ROl4/0EMvRKv31YwpHdJmD8rxeOnZXj87BAtvUxtZn1L7bKkbZF3/XoWrvC3coG9qnMXUtQq01Nnk3H8VCKO1MYroJcc3I7Csq3ILw1DLr8b2fwbdxHoGbT0newxC9TjCfXolPkE+nxEJksNmJnYHD0dm6NmYlPkTKzeMhkL14/C3FUjMGvJUEyaPhDjJ/lhlJQMGEmgD3NGwBBHiqAjQW5fB3YttSIbZgjItc0zCHOpuy4leskcfS67XlJAoK5SySrzoKVdJJ/+u6nLgiQtDSPTGvX0i4BbAC4g121dB/t/NHV9jzw5CmT1GTBqqqOAmMDW67ooqNOwLeuALraujF2gb9MXVjJ1kcZuY0drtzWClS3BLqYuRs8/2sqR95XRXQ8HVepXyvyqKpFqANYCZjLA6sKGgrZtR6jb0L4F6lLdzIHW7kBTd5b56IS6wF2f1SJQt3enyRPqTr6EOqEtBe3ljfTmGyxQF6BLTl3y6f6D7DAoyBEDabIj+eWfMt0PE6d4YdxEN0LdC3PmD8QSWvpafWVo9AzExc9BSvJCpKcuRnoKf3DJi5CbtgSFWStRRqMsL9iAyr0hqOaXq5ZAP3ZoK05WRuBsdQzOH4/HmeMJOHsyBZfY/b52ZRdu3cgh1Hfj/t08Ar3gC9BfPNuHN68O4NOHSvz4QzV+pI1L/PLzCfzj76fx//o/l/D//Pd5/PNf5/Dv/3MZ//rvy/jtn5fx3/+8is9vjuP6iV3I3DYbqye4YZJbbww0ag2v7i3h1KUV+qvNKxqjU1NZcNQYHRo1QsfGDdGnbSuYde1AKLdTOyDJlnVSsKtPi7/BtF0DWBPWslrUpst3GOXSh/btjgXDHeFv0R5Ghn9Dz1Zfw6i9ZupW3RrDuW9zDLLvhFmDTdUemlvneyBh+QCkrR6AzDXe2B08AKXbAlEZOww1CSM0qKePx43sabifNw+PC5cT6GvwIH8d7tHUHxRsxpOScDzdH0awh+JZeSihvoVQlwjBq+oQvKkNxbuTYfjA+HgqHD+cjaCtR+HH8zGaqZ+PJ9ATaOcpNOgMmnWWMvSfL+eqVMs/bgqI9zFKCGABein+m0D/b8L8v+Wc8e9bpbyNQL+9X933t1sl+I3w/sftYh4ZdySKeM6G4VY+Iw+/3cxmA0CY38jCv9gb+O1iHn45vQc/HiPMD2cS5sn8P8biamYYjsWuQMmm6UhdPAybxjpjqks3+PTge9riLzA3+C9YEMrmrf4K23bfwLWbVNo0gHuPlggw6YqJ/K0sGu6F9dOCEDx7GOaP9sQggt+JoLbp0QrmXQzQ27ABG+9mcDbrrMLRpCMse7ERp6mrFIxRWzjWleC1MRWot1NgDwjojZUrh2BPQTBO8ft780Exnrw4grdvT+PTp4v48cerdTl0isX35wnxM4S4gPyEyqe//yCDo0dVykXi5WtJuwjQ9+HRk1I8eFSOu/dKcfNWEa5L6YCbBPrNXFylpctU3rNnklQdmJOndxDosrI0HpW09INHYrC/PBLFB7Yhn9+NXPbksoo2KqCnEegySJosZXnTFhHm8xTUo1MXKqhvjJhKoE9DcMQ0rNg8HvNXD8PsZUMwY+EgmvpASl4Axk4YoGbCDR7ugsChBHsQbX2IFrKyVC1E8neEm59sQk3m+DrC1c+JUHeBu78z3Ab8Z6hLTl1mv4ip6ykYAbmThxQLo40L2GntMlDqRDMXOxeA14e7nobRB0vlWId0LaeuD5TKuQBdBkktCHGZ7SIpl/ppGAV2Ql03dQV2gb5VH1jT1mX6ojJ1qQsjll4HdVUX2EFy6HZw9HJUl01lgJXPacfXl3RMfz6+r00vmjohTrO297TifdmKEd5SakBgLoYuQJejXifd0U1KEJiyp8HLflZw8WerKa2nDJry6E7Aa2UDzGnslloVxiApAUBTVwW63DF6nDPGjHPCtBneasri6rVjsI5QD5PZLIR6UsI8pO9chMydS5Alm11kLFNAl7RLaR3UK8TUaQpV+zfj2IEwnKrYjrNV0ThbE0Nb36Ggfvl8Jm5cycat6zm4ze6l2PoDmrqC+lNC/fk+vH1zkD+WI1+g/tOPxwj1Uwrq//rtDP7732fxr3+fwz//fYFxSUH9t79fwsfn1bhcsxNpW6arLvlEl57w7W0AZ1q0ZZvG6NP8W3Q3aIQuBk1o6k3RqUkTdDNojn7t27B73p6W3kZVbJQ9RaW0rhFN3aTNdzBu/Q2t/a8YYNoG84Y6YuXEAZgWYA53wrsHYdO1+V9UTt28c1PY9WwGVyNJvxhiil9vrJ3sgMhFXtix3AvJy92RudoDeRsH1Jn6EFQT6qdTx+Ac49LOcbieMRV3subhTvYS3M5ahpu7VvJ8Le7lrSfYN+PVwTC8rtiCVxUheFkRjBeV6/GmJhgfT24hxLfhp3Na6kXSLr9cTMAvlxLx88VEHlMJ73T8diMbf78qg5eScsnFP64V0MoJY4L8nxIE9r9vE9409X9e3UsQE/bXi7Xg/QT+vxE+v90qxK83adrXd+OXG7sJ8gL86x7t+w5Bzsb6n/xcf+Pn+w823v+4kYt/Sk+Ahv4Tgf7uSDYeFSfjUto2VEeuwb7gechbORmp84chlJ/bvAF9MMKiJdw7/wWWBl/BSIqkNf8Kpq2+gkWbr/hZfgWb9v8F67Z/hXWbr+HOntgQq+6Y5G2JpWN9sGbaYMwZ7oZAh95qDYFj7/bsQRnys+Xn2qk5XMy7wNexjwK7Ve/WytblKOZub9IetrR1K+NWcLBuC1eHjvD16YmZM92RkDSPhrwDV27n4+7DUjx/XkWwn8L794T4+9Mq3lAsXr2u0aYuqjiKFy8r8fyFlm55/vIAj7RzAv0Bv/N37+/F7bv7cYuN5HX2kq5czcPVawQ6fx9XBOq09LNnBeoJKqRkQBV7vpJ6OXQ0FmUV0dhLW8/ftwU5RSHI3LNeDZBm7JHQcuqxUi4gaW5dzFPpl5Co6Vi/dRLWhU/C8uAxmLU0EJPm+WDKXH9MnTUIE6b4K1MfPspdpV8C2RPyH0KwD3XDwGG/V26ULe/cBeS+Wrj4MPyc4UKQy6CopF+0VafaYKmWghGAa/F7ZUdJx2hQ12bC2MGJ4Haug7qeR69v63LU0y8SdUjXFh/JrBex9T+kXghjPY9eH+pa+kV2NCLI69IwNrzNilC3sfkj1MXUrXhfrS4MewFq6zxZccreAE3e2LovzGn4Ng4mkM0tZEpjf9tesPe2gJOPNew9LODoKctnJRcv+4mawJ7hoqYw8jZeL3l2VVaA93MmsJ0YjgMsFdTVpH/CXLpKnn6SfrGktVtpuxcR6MNGOKvZLqP5QxozwQWTpnhgDj/U5StkS7rx2BQyHps3j8N2fviJcbPUZhepjIyUBchJX4L8XStQwNibvQoH6sB+qDAYFbSFGhrlycPbceZoNE4zztbE44LsIHMuEzcvE+rXZCaLBnU99fLkSTF/KDT1twfx8WMlraeKXdxqLfXy00l2c08R7pKCOYN/0dT/8dtZ/OOfF/Hbb5fw60/n8OZxBc4dScLOzVOxZrwLJrv1gm8vA9jTtk1p6X0MGqBbiyboYdgCnQj1Do0boXtLA/RtZ4j+BHr/9q1UbfV+bZrAWErwtmsMY0K9twCl7TcYTktfOdGH4PDASJcesOn8Lbo1+wrdafTG0nB0bQ6HPgbwNjfEMOeOmDWkP0JmuiB+mQ+SV3pj5ypPZG/wRsFmXw3qUUNo6iNxhjA/v3MsLvN4K5O2nrsAD/NWMlbj/u61eJC3Do9oiU/3bsTLA5vx/kg4PtWE4RPt/NPxUHw+tQU/nd2KH89uw49naOdnYvH5TBzhTjM/n4Sf2XX/9WIa/nGFtnxTBkB346dLhPu1fF4muG+W0KpLtBQKz/91i2Dn8d/Xi/Df1wsJeAL7Jo8MgflvdwoY+fg74f3TtV2EOp+XPa7/w8/xX3dy8a/b2fjvOzn4N8//+04h/p87JXz9QryrzcGj0hRczIxAedgKpMzld2y4N2Y798dYi84YbdYRgX1awrPrd3Dq8BWN/Cs4dvoKA/o3xCDr5hjm2BwjXAx43gQDjL6DfcevYNb6K9h3+hoevZtisE1HzBxkjaXjvDBLpMWxF9yMO/AzaQ/LbtJgN4dRh6aEemcMkvUaVt1g16+dArqERa+WsOrTCtbs3UkJXhuz1nC2aw8Pt84YPsIU6zeOQEnZFlxiQ3bvwX5+XysVxN++1RYZKaC/qtEWGb0UmB/F02eH8OTpQTx+IiAvVfPSJe3y8PFeyErSW3x/brJ3JKFD/Qp7NAJ1yadf4ed2/nyyqtooIaZeVRuLiqoYQj2GUI9CUdlW5O3djOxCWjq/L+m7VyMzfy12FaxXUI9JXaCAvi1hNsLjZ32B+totExgTCfWxmLkkUM1ymzo3ANPnDmGv3Zd8cMMQ2TRDpjYOcYLvIAfC3FmZuhcN3UMMXaVgaOEDHBhOasKJM+HuTIjLZj2yaFLBnCDX8ulaTl1fVarDXZ/S+HtoUxrVtMY6gP85/fJ/hbpAXAxdTF2gLpA3IYhN65s5jwJ3fZ665NQt601rVAOihLSdrbbQSKAuaRgL634wr3se2XNP0iySyjHjbVb2slEGb7PuDXOLbrT8XjRwqQnTm39sf/4nZUm/VGuUo/mXiotStlemMDq5WkA2wpBNNaTIl7OsGKWpSLjI3FEZwJBFATzKggGfQY4YEGCjBkjF0qVY19DhThg20gGj2dWdONkTM2b6YPZsX8ybNxDLlw9Tm11sCh6NsNBxiImahoS42UiOn4OdCXM1sO9cjN2EexFtcv/uNTiQvx4HCfXDRZtQvX8Ljpdvo61HqThPqF88mYzLp3fiKruw1y9n4vZ1bYaLmPqjh4V4/Ji2/qyEP4wyvHt7iOZTiQ/vj9Tl1I/R2E/gl59O0MrP4Ld/nMUvv5zBL7+ex99/vYhfPp/FqweHcPpQPFIF6pJKcu2FAd2b/r8Z+w+oKLOlDRueE+ZMMAfMOYNIzhklSzDnLOaIiqICIkmSSs5RwIA5AaKIZEUUzDnnPGOec97z3t9dT8vMnPO9/78+16r1dDfd2HTvfe27ateugkGH76HR5nv0pVLv1bY5+hDq3QTqLZoR8q0xsJMaBnelkuvSDuoy8anotLpJCKYlwf4zNPh6035tMNVRHysI9TnuRkroRavz36jUqST5HL3ebWitlMyX4UZd4emuhXWzLBC+1A4JPs7I8HNBtr8L8jY6Y2eIMw5GyCbpGJQlTKRSn4LTSZNxLmUaLmfNw81yA1GaAAD/9ElEQVR8L9zZsRZ3dvriNj/PO/SAHvDzfLhvIx4d3Ijnx0Lw5mQI3pYF492pELyr4O3yELw8GYxXZRF4dSqa1xi8khTGygS8q07B+zNp+EgP6fN5Kmmq5g80gfSXCyqofyTcPyiKnTCnavztYgF+I8D/eSEfX6lMv1zKU+yTKHEC/ONlqnHax8tU5Jez8dvVbfjtyjYuCJl8fQb+eYmgb8jAl4Z8/r+7cL8oHXVZ4TgcthpJi6dhtasNxg3pA1t+1rrNvoP6999B8ycqcS6gFt3+BmfN5hhr2h5zXXor6aBhXtaIWmWJLT62CF5sSk9MEzPsumC4bjPYqUuq6XewHfQDxlh0pheljhmuQ+Bh2QdWWh1gOKAtdHu358LdCpq9WsFaryfcOb+czNV5uxfMtbvDUL0TdAe0hx6hrjeoPXTV2yshGBN6XOYmHeHi3BeL+V1m5qxELcfuDUL69p0iJevq8eMyQv0Eb5/AQ5rA/O69IsVUUD+kgvqtA98ALyGXAlySZtaXJI6+W7GGxp1U6XmKUj9H7+bcOYmpE+q1KqiXV4lSjybUo3CkOAIHiyKw9/AmbN8TiBzOuax8XwLdBynZqwl3H0Wxx2esQGSCqPN5CI2Zp4RegrZ6wj98hgL0tUHT4b1hChasGoHZC10wZ5EH5i4ajcnTXDByjI2yQeo20grDBebKwSNhibnS2k7CKk19SqVlnZWD7E2aE/SEut0fUBeQq2LpuipW8X7TRmmTCdR/z1WnwP5zSuP/F6jL9RvS/1OpiykZKHxM1LQAXExgLqdKm8oEKJkrAnNlx5ZvWK6SpkhQGysbpBrQkyqOhLqWkaby+/QtVZkzUj5AmksrJ0zNeZVaMIZ9YKTXAwa63aGn2w3aUsvbYpBSFtf62xF/2ei0HCZ5nVTo/GCMLbiQEOjGVhJTVz0uvU0luf+PTQx9Xg1hzxXWwdWEKt2AYDdQGl9IPN1NbIQhxowxxbRp0uzCHp6z7OA52w6LCHZpIu1PqIcQ6lERMxEbPU/JQU8RtZ6wBFnJywl1L+zMWoO9dPsOUCkc2rURh2lFuwNxbG8IThzYpFjlsa2oLYtFTVkczlQk4GxNEhrOEuyNWUp99KvfwC61p+/f24dHDw7h0cPDePzoKJ4+kQ3T4wT7Cbx7XYb3AvN3FXj9uhxv3lTh3ZtqvH5ejjsX96NsbyTi/QiNydaYatGPqq8ZtAnegS3/gj5KXe0W6N2xPXoS5j3btEQ/NVHqalRwahjURYo+taJaJ8y7tSbYpR+pqoWdg14fLB5vh1XTh2OSnRYsB7Uh7P+Kfu3+Ck1pmdaPIOjVAoZ9m8HVpBsWjzNC4MKhiFpOqK92QLqvI3L8nZBPqBdQpQvUiwn10vjxKI+fiNrEqahPnomG1Lm4lLEE1wiP63Shb3KhvEuoP95PZX4kFC+LQvGqhPA+vhEvj22gBeA1Ffvbsk0EfAR+qYjFu8pkQp7GBfRdJYFem46P9I4+U6F/PpeLT7QvVN9fL1CJEypfLuwi2Heq7BJhfnU3frtMhX2B6ptq/CsX3i9U3p9pny5l4cM3+0SYf76ievwrr1/42OfGdL4uA18b0vBrdQKeHIvBpZ2RKNm8BmnLp8J/lB2mGwyGTScumj9wQSTMB/Oq2/pvsOr5A0bqtcEC1/4InmeFNP9R2L1lFo5lLMaJ3Pk4ud0T1XsX8joPR1KmY1voCEQsNcfK8f0w3qIFHId8B2e9v9GjaoMJ9j3gYdMNNrptYTSoFZV4Wwzp2xra9NxsjftghIMOXIcOgaPMM6O+Srs7A/WOMNSQjdKOMNDsABPdDsohJAuTDnC064FZM02UfPXSsq24em03FXmhAnEBu5wWbTpcJLeboH733tHfwa6yw4T6QaXmy6XLBUqpi0YuoA0Xd1Gpb0c9v6Oz9GLP0Ys9Ry+ori6ZUJdyvHE4VRmjNM4oPh5BlR5GlR6KXQeCsI0eXDa95GyBes6a36Eu2S9x6V6ISvwGdVHqtEBC3XfTdKzZOAU+G6cR6tOwdPVYzF86AvOWjMachWMwieN8xFhbuI2yItStKQSt4fwtjVGqNTq525ApVr/D3Ubi6WKEu9KuTgE5xahkwHyLpf9enFCy8rgAiP3R45Sv+xZ6UawJ6t8gLkD/b6jL/aaN0v8X1EWhSxaMQF3JSBH4fgN6U8ilKRSjgjqBTuWt2rHlG5bNT3OCVsIohLq+lOY10MAQQl1TQjfiDfAP0pKDR9KbVGqoG/eDNQfUaA9TeFL9zaJLP2a4Aaw44DSpFIwMesGOUB8mNc/lxJYdwa2kLErqEBcRQtxETox+i1HJISXpiyqAb8odtbDT4Yesi6HDDWFHmA/lQB7mpAsnOWxEN9V9pBGVuhkmTLTCdFHqhPrcOVTqdMFWLB+FtT7jscF/IoKDJiFS6WJEpR63EMnxi5EqNdKTvZCTuhL5GWtQQLdvX74fDhLoRwoCUVgQjOI9ISjZF4bSg+GoKN6ibJjWUEGeqYwj1BNx7kwyGs+nU62r4urXruXjxs0dSmOB+/cP4KEC9iNU7YVU69KM4ATevKJaf0OgvyrH82dlePGtOt4Lur43zxWgZGcoEv2mw286FydbDTj0awW99n+jUv87Bqo1I7Tbo3/XzujdoR16tW+F/h3bYGDndgR6G96W/PVm6N+hGRV7CypwXqW8QI9W8KCHtGK6G5ZPcYabaT8Y9PwZg9T+qjpF2r0l1WAHGPRtBZMBLeBhLlDXx8b5VJfLhyJBNkjX2SFj3VAlnl4Q6IS9IS7Yv8lVFYKJHovapJmoT5mHuqS5OJ+yGBezVuIyJ6jYVSquGzvWUbGvw70966nWffG80B8vijfiVXEwXpeE4u2JcLwpjcK7sniCPZVQT8PbUym0ZLyvSsenM4QugfHpbI5iX85TeYsKp32+kEelzp/RPl/MI6DzCfVcqvVs/FMJpWThy2WB+De7Qrv6zajIv/A5v13JwT9p/yLg/0W1/r4mAY+ObsLplFXI956EQLrx03R6wV4aejf7K4b84zsYtPoBw6igR+r3xoyhg+E1xpgwt0Oq/1gUpS7B+f0bcZ3wul4SghsnNuBupT8en96Ie5UBuHMqANeO+aJ211LsixmPzctNsMC9I0abf4+RFj9htE07eFh3gK1+awKbHpRme2gPaANNjgcLwx5wGSbVGTXgNkybkO8Pc50ehHlnBeomWp1hrM2rXkeYSXEvQt3JrjumTNLBxoAR2LvXD/Xnc3DrziFCvUQxUecPH6mgLrF0AbvYvftFhL+A/Q+7dfsIrt84iMtXJJZOoMsG6YXtOEcvqo7eVF19hlKx8Wx9Kk6fjkd1TYyi1E9VRON4WRSKjofj0LFQ7DsSiJ37/ZHDcZGVv06BenqOSqkL3CX7RZS6hF/C4uZjEy2UokzK8K4PmYHVAVOwyn8KvNZNwuJVYzGPUJ81fwSmzJLqjI7KgSOBuqvE0T2s4EiYK1B3tVQB3eUb0O2NaZKcYUqIC5hVylxCwlIqoCmeLiq9Ceq2VPNDnWQzVcr4UunbSY12FdgVs+XvIbjNvilyAfifN0n/DPX/10ZpU/hFwC6KXYAuj+nQlNOjEor5r4NIUibg901SM5qpFNTiGyb8DSXWLhUa+ZrBhLqGKHaqcgOqaCPZ1LTRhoV0W7FWx4Qx5ti0wRN7c0JRSDWTm7AOy/iB2pkP4GDqARuLgbC10YSVbIRaaioxd9k4taAKN7WTA0qEu8Sohn3bbLDhqsiFSY7qikK3tNcm1LUx1EVATwVPqNs56ylK3XWEMTxGGWP0OHNMnGSNyZItMs0aczwdsIxf7trVE+C7dhL8fCdiQ4BkwUxDZISn0p4uPmYhFftipCQsQ3qSF+G+EtvSVmFn9jrs3R6AgzsDcbggBEV7qdL3R+LU4ShUFm1G9YktOF0ei7PV8ain+pDDRufrUwj1LFy/lovL16SfYy7Bvgu37+3lhDiAB/cPKWr9+bPjhPpJvHpRhjcvK/Dy2/HrZ8/K8YL29N4JXD2zA0dyA5HkPwOBns6Y76AFZyo0fbW/Q6O1Cup9OxLmtJ5qrZWTpH0lb53qvD/VeV+15ujV9ieC/ScM7NiM9iMGqH0PnZ6tMJLf27JprpgzygbWQzoT9n9D/7bfYUD776FJ6BsNkpxoNdhqq2GsTS8sHkMAzLVAzEp7ZPq7IpsqPX2tDXJ8bbEzgGDf6IhdGx0UsJdET0Bl4mxUxHriROQMHI+YjpObPVFKK6GbXLxpKo6FT0F13BycT1uIxsxFuJK7HNe3r8KtnWtxp8BPCc88ORiGRwci8OBAJB4c3EyLwiMp9nWM6r0iBR9rM/HxNE1i61SCny8Q7hd4bczEByprsY9U2p8uUmlfzsQ/CfB/Eei/8frbVS4KTXaNr7ueg6/XqeCp0L9Ssf/72naAntb/XuKiUJeO58URuEioHOD42TTKCLO0u2BYu+9h8vPfYdb6ewzt3hYTOUe8qNwjlk5EWsBc5IcvwP64JSjNXoWGAwG4TXg9KY/C69PR+OV8NN5f3oqPV6Lxtj4KL89E4Plp/p3lwbh8xAcnMz2RtM4Gy8f3xHTndhhj0wqu5q0I9VYw024DQ0Jdox+/4+4/QkejHaxMetP6wMOR3iwFlpleT6Wdne6AdlwEOim56sa6FFc6rWFm2Ab2Qztj/JhBWLPKDtmZS1BVmYBrN2SMFv6+GSpQl5OjAna5rYJ78bcCXoW/282bRyhgCPVL+3Dhwm4V1BvzlbDLmbNU5/VpKpNKjadjlUYxFdXRKKvYjJKycEJ9E6Eegr1HArB9H2G+cw2ytvsoYBeoJ2d5IylzFRIzV6qKeUluugA9Zp7St9Sf83hd8Cyq9BlY5TsFy7wnYP6SUZg5ZzgmTHPEiAl2cBs3DK6jbZVNUZeRqmYZAvQmkxx1Za/OweT3tGl7Fwsl224Yb0teuohQgboSpiHYRXAK2AX6AnIBukqlq5T6f0B9qGqTVLJf/hvqTWr9z1D/j5i6QFxg/meoK+GXbypdIC5Ab0pr/DPUxWTDVNtw8O8HjQToulTr2iaaGEzFrmE0SIG65JobWlLFG/eFkXEvONlrYuXikdiTE4RL1fm4e57uWGU+9mUGYzXdn+E2GrAw6AFLs/6wtJRDTYP4/w6EIeEi6Y6Sw65tzv9bQjDW+rDmhzTUgasfVzwbcW8kvj5sCCwJtmHD9fklEOyO2rAfrqsAXU6Ruo4wwsgxphg33gLjxpnRTKnYbbBksTt8VkmxrglYv34C/PwmICBgEkJDZyAqcg6it8xT2tQlxBHsicuRnrwCmamrkJvpo7Sq25e/Efu3B+LQTqr13eE4QciUHQ6jWg9HTelmnKHiOE1XsraKqp1wbzyfygGeBalQd4EAuXo9Hzdvi3u7T+kaI91jnjwuxvOnJ/D8McH+rIogr8LjJ6cI9go8e1yJR7eP40JVHg5k+ClQD53vhsVcwJwHtoVO27+gv3S+afMDerRriS5tmqN7uxbo06EV+lGdD+jcWrF+HfkYgd6vw09U7i0wSI7/E+z6fdthFAfogglOdOsNYdCbz23zHfrQlHTGbs2hL6V9qfKcDLthkv0ALB2ni6D5Vkj0cUZ+8AjkB7kia/1QbFtvix2E+p5glVo/HDkCpfFTUBw1BQV+o5CxzBFxc6ywZYYpIqcaInyKPmJmmSJ1kTUObByFkshJOBI0CgcCPGgjcDhgLI5unIjioOk4HjIHJwjGk1GLcGrLEpRvXYqquOU4z+/l7r5QvDgucE/Ch9Op+Ewl+LVRFfv+7XIGPl9KIcyTqbwTeTsZX3j/y6VUqvA03k+jUk/HZyp0xa5xIbiag9+4CP92WcIzOfj35Tz87+Xt+K0uG6+Px+Ba3nqUUxHu8R6FZHpNIW6GWGkzGPPpqc4y0cBMCy0s97DBpgUTELtmOmJ9JiNlwxTkhU3HIS5eZVy4qnMWo3GnFx4eC8CvdZvpDSTgf66l0LtI4AIUj3dnY/CsKhz3SgNx6eAaFCXPQPxaW6yeroHJjmpwNmkBa92WMNVqA51BbdGvRzN0lZBZrx+hp6UGU/3uGEkvdhg9ZguD3tAb1AGavel1aXSAlUF3WBoK2FvDWK85hlq1xyiP3li+1AJpKXNRXrYVVy7vxN17AnNR5UXfoF7GcSl1Xgj2h8dV1Rmliui3+kQ3bxbixo2juHLlIIG+Fw2NKqg3KI0ysgnzdJpUaaTVJypQr66JJtS3oLQ8AsdOhqLoRCiOlARj31GB+nrkFBDqO9YgU7JestcgMWMl4tO8VOUBkpcoMfXQmPkIpiCTJtT+EXPhHzYXvqFzsNpvBpaunIi5i0ZiygwnjBxPdT7WRoG6Anap1DhK1dpOMl6arnaucvjoG8wJcsfhFnCienccbqk8ZiXK/Fv4RdIZBepNsXVVSqNsjkpYRh4T+/Mm6X9ulP5fUG967P+EuoBcNknFmqCugP5bqEXZGBWQ/wnyf1bqkt6oY6Q6ZKRnKEW8BvN5ctxfyvFSrRuLUif0qbaNrQfDwLQvzM37YuJYc2wOnksVG0eg78bTSwfwsGEfLpdvR16sL2aPtVZablmZ9IM1lb0pwW7IqwGhrm3J30/lb8AVT59Alw1YKYJjM4wfsD1dJHFpbHX4oarD3E4Tw1z1YO+mDzsXHTi46X2DupwmNcX48ZaYRKU+aaIlJtNmTRuGxQtcsWblOPivn4ING6bSJiulAUJDZyIyci62bFmg1ElPiF+KVAI9I80bWemrCfV12LnNH7vzArAndwP25m7EoR2i2MMI9hCUHQlCZUmoUuOlRgp2VW3F6doY1J9NRGNDCgd3+v8JdVHrTx4W4dmjE3j64CRePCHUpbypkkpWhaePqnD/5jGcL9+Gvam+yODnGr1iPFaONIMHVZeEX/q3klDJz+jTsS26t2+NnlTofTsT6l0I9K7taG3Qr7OAXk6YfoN61+ZKUwWDAR3oyutgGtWKi6k6NPmYpDL2a0tAtP874f8ztKjmjfu3hYN+F0x1UseKyYYIWWSDhLVO2BbojrxAV+T42SGHajLPbygKghyxP3Q49gS5YIe/I5KWWCF4oh5WOffHXPOOmKbfElN1msHTpA3WufVD7BxTZK9yIPStET1TB6Hj1RE8Vh2ho4cg0EMTvk4aWGXbHwGu2tgyyQxbpphj61RLJMyyRv5Kd5QSsBeo5O4eCsHzk1F4WxNLUMbjS2MS4S0QTyS4E2hx+Ep4yv1PF8SS8PECYX8xFR8vpX+zDFqmotIlw+XTuSx8pcr8XJeFV1w4buzYgDNxS3EicDoO+4xDwTIPZMx2RMRYC6x20MUMw34YodEZI7S7YSpB78lxOd9dGysnGmCjp5RTsEU+P68jkWNQFjMRp1NmomHbYlzb44N7hUF4eiICv9QmKCdU39bE4empSNw4sgG1+cuxP2YqNq8ahjkj+2K4aVvY6FJ5a6op9dN78zvt1vF79O7xPdQHtiSwu8LVURcO1powpVLXGaSGwX1aQl+jPexM+8DJqg+GmnWChVEbQr0t3F26YtECQwqZmSgrjcKlC/lU6EcIcQnBFBPkxzgmS3lf8tJVav3evWMK2G/fFrAfI9SLcf16IaF+mFDfh4aGpvBLLqQHqkqlN0E9SSm9K2V3y6uicOLUJhSXBtFCcPR4CPYXBmDngXXI3euDnF0+yNi2BqmEekL6CsSmLEM0gb4laTEi4hcgJHoegqMJ9uiFCtQ3hM/D+uA5WLl2KhYuHY85C0dh2qzhGDPJHu4T7OGm1FG3x/Cxw+BMpe70zVy+Qb1JqUtUQCni5WAMO8LbljA3t5KEDlWnNznh3nSaVMnGo6kyYFQbpE1QlzD2f5iVHEAygsk3iAvQ/y+oC8wF6mLfkP4H1EWpC8wl9KJNeP85pi4gV7oZEdJaBLeOpCpKnRf+3EgUuzTQoCLX0R+gpCgK1A0sqfhNNaFlLFUYBxPo/CM5eMws+9OVU8csgjQ2dC4qDkbjXt0OvOAX/JxQv1WxC8VZkVjt6QFnS3UMsxwIW1u+zlodxpwABtYa0OPjVo4GcOEK6uhmDWmmoW+oDlO+T7uhxnByMoeFjTSlHsAPVJOukwGGjzSGswdfI5ujvC02dqIVJk22xZTJNkoD6em0mbS5sx2UmHoAFW9Q0Exs3DhVsZCQWYiImIfNWxYiOnoREhKWITV1JTLSvZXG0tvS12B7znpFre/O9SPY/XBw50YcO7AJpUcI9cJAlFNhVJ0MQ21FFE7XxKDuTBzqOXjPn0vm4M7AxSvbcP3mTtwm0O8S6DJp7j84isdUQk8lZvmAav1JJV4+r1XKmz5/Wk3QV+De1SLUl2Vhd/JaZIbMQ5z3JHiPtoC7Zhcq9b+hX8u/YqBaC8JbDX06q6FvJ0K8E6FOhd6/G28T7r06NEP3tv9Az3b/QF81KnYJv3QWpd6eMB+M0VJHZ0gPDOjwA/q0+xvt73zejxhIWIha1+75M2y12tH9H4i1M00QscwW8auHId3XAdv8nbHNzxFZa4cifbUVtvnaIY8wT1hqjLWje2C6aSuCrhmc+vwDQ7v9FTadvoMtzaP/d1gyrCOi5xghlUAPnzIYS2xaY7zG9xjZ7weM7vcjRvf9B9y6/w12at/BretfMXHAD5g46EdM1vgRs7R/hrd9NyTMNcORTRNwOm0+ru7xxv0ifzwrC8S72kh8OLcZnxu34PPFrYT0Fny9FE2L5/0UWiqBnqaC+cUMfLiYScvChwtU7Jdy+bpt+HAmE59PZ+NDRRoe7gvDuaSVqOQ4qdg0D6eCZmPfylHYPNYIi4y6YWz/lnCkYh7aqyXsCVFX/Z6YyPmwaKwJ1s6ywfqZpgiYZYhkbzsciBiHQ5tGI2sFFzJPI8QvHoqc9aNQuGUOru4NwbsaLi71OXhHz+P+ic1o2OuLExmLkR44GssmaMPDohOG6nWCqWZnaPbpgL7d2lGtt0LfXj9hQJ9mMNLuiqHmA6nU1aFLL0uTi/KQ/m2o2NvBwbwfRjkNgbt9f/68I4ZatoWLnRrmzNBEfPRknCgJJ5TzcO9B4bfDRRJPL/lDpX/LhLn/QAX223eKcUsBe5Gi1K9dPYyLFwn1RgE6Vbr0KT2XoZQDOEORU8c5UXc2gUp9K6qro1BRFYkTZaE4Vkrvt5Rq/fgmHCgKxK6Dvtixbx3yCtZTqa9FWo6PotTjqNJjkpcS6ksQkbgYITEEO4VYaOwS+G6ag7VBs7DSdyrmLCXM57hi1rwRmDl3BCZOd8HISY5wG28P51E2sHMzp1EsulvCwUNK76ri6na8DqVSl4qMdk5SX90cTlTr9hJqEXhTBEkDHym1q8pNV6UzSqjFxkEOI0m4ReLvEjr+Q6EL0E0UoKugbsxrk0r/b6jLfYG6VGn8jxOlWqK0CWfJHxfT5n0V1GVzVMCuyinXlU1OSUHkVQCuRwVuSGhL3ric9DTlwDAxG0jAD4C+ySAqeYmBqxplaEvnIyo8I7MBMDXpBaehA7F8jhPy4laivigBTwn1d4T6i9rduHokG8dTIxG0aBJGDiWkLbgI2GnAeugA/vF9YW3XH1OnUtVtmIXErd7YGroU82Y4Y6jFQKoJdap0XTi5SOldLVjaamCogxYcXQXmxhiuKHQzjKRiGk2FLjnqEwj06TPsMEuKd81xgOdcByxY5IJlK0Zi1epx8PEZj/W+E7GRqisich4V+hLEcmDE0VKSlyM72xs5WVTp2auxK28t9u3yw4E9G3Bojz+O7NuAksNBOFUs5QJCcOp4EFX6Jpyh6qinAmk4l4QLDdKeTlVOt/FCNpV6Lq5cL6BSP4DbyoGNQqVgl8QnxZ2VTINnT8vx8kU1Xj2nPZNN0lN4cqMYFytycCRrA7IJ9cglo7HQWR8O/dtBszUB3Owv6N1SSu42R4+2cvjoJ/Rq/aMSR1cUO8Hel4DvofYzurX9Ab3aEdadm0OrB93vfmqw1+kLZ37npupd0L8jX6v2A5/7I/pIizQpLdCrDQz6t6BSb4c57v0RtMAEcattkeJjq9RPz/WlYvcdjlSq7YTlQ7GVytx7dH+M1GkDCwJZq/V30Gj2HYa0+g767b+DZdfv4DzgO8wwbw7f8f2Qstwc29YMRdIiQ/iN6onpBj/Btc93cOn1HUYN+g5T9ZtjrlVnLLTugkVWHWlqWGzdDivtOyBkXF9kLDfB4ZDhOBkzGmezZuBawXzcObgEz06sxa81G/GlPgxfGyLw24VI/PNiNH67RAXP70U5RHQxG+9pHy5JCmMeAZ+H9425+OVsDj7UbcOn0wR7eTpeH6VKz/LD6ciFqAmbh+rwBdjtNQpB7rqYZ9gFI3v/DIfuP8Gxvxps+3eEjXo3WA7uDlu93nA0HQhHE6pjk+78rNvDw7gLFo8aguWj1DHFkvd1m8FNrxVGm3bEQrch9MRG4kjCStw8loinNVm4WRyN+oINKM1YjtyQifCbZcbFohfstGWvozN0+3XBoB6d0LNjS3RTk9aFP0O9d1voD+4CK+kNPLgz1Pu0hoZkyAxsD3Pd7nAbNhhjh2vD3a4vHAl2F2s1eE4ajLjIiTh2NBTnuaDce3AMz19U4MXLKjx/VsXxWY5HD8vw+OHJb52PSmjH6HEW4u6dQ7h96wDV+j7cuLoXVy7u4pjfhvNSZpcL59nzSTh9Ng6n6yh26mIpeGJQQ6BXVUSiqjISJ0s3oaQkBMUlm1DIObXvUCB27PUj0CXzZR1Ss9YgJdOHSn0VopOWY7OU2o1bjNCYRdi4ZT42cP76RczHmiBPrNwwA8vXTcXc5WMxxXM4JpIhE6XeyxQHpTqjx3hbjJgwjLelSQaB7q5qPv1Hr1Jr2A+3VOLnQwXszoS6mxWcXPkY70tLO1UVRlHnosZVIRcLik6BuWyoKtkuNgJ2OUUqtdOl+5GodAm9mPJKNW4hUDeCIUFvyKsc3jTma0xoctvAwoCimUr9zxulWgS5lhwMMpOsFwm/fOt+RKBLA2kDuhE6Sl65huJSSG65vtFA6BlIgwupia6hAN3MgtC16AdDDkxdg17QNexPl0AWA3Wq9wFQ6qcb94W5cU+MctZE2NpJOLUrAncrtuFNfQE+UqW/rNiBK3vScDwhHJuXz8RUKbxl1Z/qm2C374uRIzWwdMFQbEtYgvqSeFyvyMS5o/FIC5uPGaMM4GY/CI5UF47D5ZCRDl0iHdg76XEFpVJXNkdN4UH1Omqctapu+gRrTJ4+DJ7zXJR6L54LnDB/6XAsXz0SK9ePpWs2Bt4+Y7HOdxJCQj0J9KVITF6J5OQVSEnxQmb6SuTnUZ3nrsGu7T44QKV09OAGpYF0sbSnK96I8hMhBHkoKk+FoKo8BGdqInH+bCxhnoTLF9Nx5VI2LhPkly7m8iqlR6VhwD6lHsad+8W4/5AT4zEnyNNTeER7+rwcL15IL8hqvHtdg7cvK/GOj725fwI3z2xH2a4w5ATPQ+BsF0zjImfZozk0qNL7NvsbejX/B3q0/Jlgb4aerTixW/8D/Ql1RbF3bYs+Xdqiu1ozdOLPurX5B9SpwA16t4dJXzVYDepCFd4LhgM6oU/Hn9G9A+HfsTl6dW6HgT06Q4+QstJSw0iCdcm4AVTpxkjztUW231DkUanv8HdF3np3JK9wwabZllg0vB/sB/4dg1t+h0E0rQ7fwbTXj3Am5CfbdsZij57wnzYIcV4m2BnkjKLocShLmIKT8ZNwcNMIpK2wQNRsTUR6DkHcYkNkrbPDnrCROBg5HgejJuJIFJ8XPgr7Q91QGOGOioSxOJs5GeeyJuFS3lTc2DUDt/fMxuMjS/D65Bp8qA7A5zPB+O1cOP59MQ7/4nfzhSr8Y+N25eToL415+PXidny4LPVdduHX8zvwC2H+Seq4VOXi1ZE4PNgegovxK1Ed7ImTflOwe6kr/OwHYhq9l5mG3TBeuxNse7aAFT0fgx5tMZCfuyyo3Ts0R/tW36NTux/Qu3Mz9KAH1I2Lm/EgWVB/wJAu30G7Oxc9LnT9OvKz6vE9VXgv+M9zRVH6Rpw9QKDvDcfZXfQEM1Zhd/h0RC62x7zh6vw8O8FCvRNMBvWETr+e6NW+Nbq0+Ad6t/sZvflda/YRgPeGqU5PaEhxtt6tMERy1dU7YJhpP4xx1sMoh8FwNu8KF4sO8ByrgbiQCSg6EIS605n0Jo9xPFZDGma8flmPx4+qCfQKPKE9flCKh4T644fFyr7Q/Xv7CfbduHNLqo3uxDUukBcvZaLxaiotCecuxONMfTTO1G1FfR3/Jqr0WsK8ujxC8WxPHQ/HscJgFB4JxaFDwdi9JwD5O/yQs90PGbnrkZxBqGesRSI95pikFYiKW4aw2KUI3roYAZELsJ6ekw8Fz+qguVi10RNefrOwePVUzFg4EuOmO2L0VAeMmWqPMVOGYew0O0yY4YTxfHzEhKHKoSM7KnNR6RJ+kewXgbpKcasKdsmGqGqTVEIokukiGYKyOSqA/++4uYBcFTMXgIsqN5TURJp0PbKwNSfUTclcUedGMCDUpayKvsDdmo9xITDkQiCP68njXAy+If2773QtKd8t9JUaLDr8hSrFrk36a0Hqo4vpEuj6dL8F6lJUSxpfCNgNlZ6jfNyMyty4D2/3oVLvA2393hii308Bup7JYCp6OQ2qATMOEjubgZgzyQpZm5fiQnEyntXuwNszUg2vAC9P5eHyzkQciwnElmVTMNvNCMNtOPlte2L0CA2sX+2KA/lrcb2arzufi6dnsnG9JA6HUldh9dxhGD6sN5ydNeBAdWHvrAMH2Sh0NVTK63qMslCALjZyrBXGTrTBxKl2mOHphDmL3DB38XB4LnJSmmCsIMzXB07GhtDpCAiZhaCQ2QjnCh8dswxJKSuRlu6NjAxvZGd6I3ebN3bm+2BvgfQc9UPh4Q0EegCOFakaSFcS6Kcrw1FbFYHTtVE4ezYGjeeTcflCBq5ezsa1K5Kjvh1XruygW7pPyemV/N6HVORPJKvlRRWeST2N16fx6m0dXr85jbdvT+P9r3X4+OtZfODtjwT8ewL//vndqNwbpSj1DTMclKJPxl1+wiAq4H4/f4/+raSoU2sqbQKlQ0uoEyaDJOuF6q1nh1boxsc6EeYdWhAqvA7q1By6PdrAkCrclJPfYmAXaPeSzJmf+Nzm6MbX9uyspkBdf2Bn2Bl0xSSn3vCeNhibVxoj3c8GuQHDkL+BKn2dM9W2HUJnmGDusJ6w7/83mBJStv3+ChedHzB5WEesmKSFSK9hyAkZjb108WXjrypnHi7v8cLdo+vw6NgGPOBieWv/OlzZtYrmjRt0vW8eXI9bh31xpygAt7ig3jq6EfeKg5XHLhUsx8XtC3Bj9yLc3b8Yd/bNx919c3BPbP88PDi4GI8LV+D5MR/C3R/va0LxW0M8/knP6SuB/vmCnDItwC8NOwn2nVTsBXh/YQ8+NOzGp3O78LWOgD+Zgbv5IWiMXYWaTXNR6jsF+5YMx5aR2lhj0wsrHAZiqZMGxlOta7flItaGkO7RAj3b/4BOrb9HhzY/Qq3tT+jRtQ0GyiGhfu0wpF9rTB1ljgUUH9Pc6WmaUyj15XfZ9W/0rr5TOktNoRcauMAD6QEzUZq5Duf3hqCSnuPBLbORsMoFy0drKYrfSrOD0tHKRLMfBvfsjN701nq3bYa+HVpAq08HmHCxNtHuSYWuhsF9JQTTDroaHWAt+ez2Ohhhpwlni+4Ee0dMHzEQURtG4zC90TO1GRyvhXhGb1FpbffyLJ4+qcHTx9V49riKYBfFfpzG8fzgIO7f36eUwbh3p4Bg34VrVznfr2Ti4rU0XLieRLWeiPpzsag/S6CLEeqnCfWa8kicrtiCckK9+EgwjhwMxoH9QSjYHYDtO/yRu53eaZ4f0rLWK5aU4YO4FG+q9ZWISlyJTbHLEBi1COtDCfTA2fDeOItKfTaWUKnP8xqPafM9MGG2M8bOcMQ42sRZjoT6MIwgI9zICheyw8FNVXJ3mLMp1bqFAnQ7F0slNdHKTpXFIpuhStaLjS4Vt/RXFpD/ESf/M9RNpVwKTZS6XAXqRlTbBqbSzk6l1hWgi1IXRU5o61F0i4k6NyLYRbmLgjcg1HXJ7m9Il5RGCbn82bSV7kc6poS5qaQxaionQCX8YkTAK6c45WoxBGaWkp6oyythT7CbyYamlSq+riWxdeMhfJNSglcTpqbqMDehu00VvX7pKBzOCsCdCiqcMwV4XZ2PN9LHsSiVaopuVchybJzJVdKmL1zMOmO8uzrWrnDC3pzVuHM+E29v7MTbi3lcENJw5WgkCglY/6WOGG7XE+4emnB0HUKwq/LRJX1ROhoJyMVGjLFUrqLSJ3BFnj7bEXMJ9YVL3RWgL1k5Eqt9x8M/eBqCwmcjNGIuwiLmIYIr/dboxUhM8kK6xNAzVythl205K7F753oc2OfPwSYKPRAlRUE4IX1GT4SilgOyTqmZHk1lE4Nz5xJxsVGAvg03rm2nYtmFmzd20/bizl2qmYdST6MUz55X4uXrWrx6cwZv3tbj3bvz+PXXRtp5vH9/Dp8+nseXTw348qEeX349g09U7I8u7EftwRjkhlOZcJBONOsPo44/YMDP36Hvz39H/9acyO2pyjsQHoS4umS+dBS4UHW3b4auVO1dqOCkxV2/zi2pCNsqSt24TzuY9Kb17QDN7m0I9Z/Rg6/t3rk1endRgzqhbqzeDcMt+mA2val1nnqIWmGC5PWWyNpgi23+DkhfI0DXw1zr9hgxmEpzyE+YbNYGS0f0RfA8E6T5eeBArCeqtnvj4uEAXCWgbx4LwJNToXhbuxmf6JJ/PZuI384k4VN1Aj5VJeDzt+u7si2E8iY8ooq7ud8fF3Z442zOMtSkz0dtmifqMmbhfPZsXMydjas7PHGzYC7u7Ba4L8b9g154cGQ1HnHReCKHmco24dfaWHw6m4kvVONflbIBhLiAnfb+4m4q9b34dGEvPlOIfKzOwwt6i42J3jjuPx1HvcfiyEp6CFTp6dPMkDzbGlvmWGM5x/BUq+6wJJgH0ysxHtSGKrklurb/Ozq1/we6dqL31K0lBvdXg55mZ5jr90BsmBdqijJRvGMLItbNwERnbZgN4nM6/QXq7b+DUY9/wE23A9ZMMsW+rQtwersvyjKW4uDWGUhZOxxrJutijGVX2NBTsNQm3PX6cvHtzkVdSi9zLFCpSwckA42uhHoPGGp2hfYA1aaqrnpHWOj3gqvtEIy014SrDQWTZRdMcuuPIB9X7Nm+FjVVKbhx8yDH60lFrb98KW3savGC9vJpDZ5JWPARof6oEA/uH8A9SdP9Zndu7/4G9SxcupaBC1dTCPUk1J+PJ9AJdn7fZ0WpV1CpnyLYT0UR6hEoKdyEIqU/QQj27AnE9p0bsI1Az8oRoK9FMlV6PEVeDOdptKj1RC+ERi/BBgm7BM6El+9krPCbiuXr5RTpOMxcNAKT57hg/Ewq9Wn2GDV5KGFujeFjzODgYQR7CksH6Y6mVGiUptMqG+YsULdScs3lEJGkJ6pyziXLRcIuekq45c8ZLr9vgipxc9X9pjRGgbyROVU44SxwF5jLVcyEPzMkyKV2lpi+mZTi5c8IejG5/R956kOMpdaLtLETmIupWtqp8tRFpWsS0OrQMdKgChdIayqpi1I33UxWIwu6GeZafDOD+UalOJcqG0bHaAgVOl0JrixyKMmEyt7GZABmT7BFfNA8VO3ejEfV2/GWSudN5TY8K0nDtYJIlG5dgezVE+A9Sh8jjdph7NBu8Ftmj33ZK3CpKh6vOBBeX8jEy7pk3C2Nwpld67Endi7WzLMk1Ltj1OghGD5CC05uVOmi9D2kAYa5AvMmU6A+3lpR61Nm2mHeYncsXTUGXmvGYOXa8Vi7YbIC9cCwWQiLnIvIzfMQJRkvsUsI9eVU6quQnb0GedvWIj/PB3sK/KjSA3D0UCCOSROM4hCq9FCUl4YrCqOuJlZJXaw7nYhzZ1OUQl7XruTjFoF+5+Y+DvCDuHv7MAd7EaQYkvR1lJj5a6pzcWvfvjuHX3+5gA/vLxDoDfjw4Tw+E+hfPzfiK+H+9X09Pr6qwoOLhPqhWOzY7IWguW6YQM/IUO0fGEioD2j5PQa2a46+7VqiD21ABykHIJX7WinNp7sKzNVaEDLN0YMKblD3ttDppQajfh2V8ItxTwKeAFDv3IpQJ4A6tUb3Tm3QpytB36srpGH1SFt1zJ+gB98FRojwMkXcanOkrKNX5qeqzug3fhDGaf8Nkw1/QuhMQz7ujt3hE1G1zQuXDm9U8rKf83N6ey4J72gfzifhn5dS8U9JKzybhN/qeftsOj5UJuJdaRxeFnEM7Q/Bze3rUZc4H0eDRuPAxtHY6euO+EVm2DxbB7HzdJG6xABZXsYo8LVGSeRw1CZPQGPOTFzbuRD3Dq6mmPDHk+JAPCkJUTJLXpRF401FKuEuh5V24jNVuZQPeE/AfyDgPzbu4WMEfW0+XpWk4u6OTaiNWozidVNQtGY8bSwKvUfj4KoRyF/pgmQvOySucUH6hrHwmWkGC40fYaHVBo7W/H50qJx7NIPGQCpjc3U4DtWGnaU6xnPs7s+LwtNrpbhcuRNFeWEI9RqHYUPaw6jnjzDr8zPsB7fFFOu+iKJXcDhmAU6lL8fJtIU4GD0FGf5uCPA0wjTHXnA0UoOtfmfYGvWBGb+nwd3ao49kQrX/EepdW0K3n6j17jDT7UXA05sg2HX4foy1usLRchDc7QYT7v3gxAVirHMfrF1qh23py3CqLFY5WXr/YTFhfkoB+/PnFCIvTuM1r8+f0NN8fAKPHhaqQi+i0v8E9av0UiX8cvFqJhr5PTc0EurnCPW6WAI9hvNmixJ2qToZqaj0kyXhOF4URrW+iXMtFPv3BmHHdn9kZvkgjSIrNXMNktJWIzZ5hRJTV0F9OUK2LoJ/2Bz4BM0g2GdgbbAnvANmYBE5M3PxCEyZOxwTKe5EnY+cJOrcEs4jTQlzIzjSy3eRYl4jrOHopgq52DlbKAq96QCRXFVgF5MTok0bo00lAJrArlLrAvQmqDcdOpJQjIRdjATWCtT/BHaC28BcVRDxz1BXwVxV9+U/TpQ2pTD+tzVlv0gxLoF0UwEvXTmEZDgYejR9uRoMhrY+lbmoecJb8tk19TWgbSihGv4R/I9NjAfDzKA/nK0Hw2fBSOxJWoeLhUl4XiPtwKi6K7KV5gBnkgnI9ZMQP38YfAjnhcP7wn+uGXYnzcelU5vxtDENL86n4PnpODzm6n1p33qUZy2jMp2ExVN14GjTAa5UEu5jdAhzfap0I5rko0utF/PfTaXUbf4D6suosFatm4A1fpOwfuNUBITOUJR6eNQ8bIlegNh4Aj3ZC6lpqziI1iA3dx12bvfD7l3+2EdXVKB+5KA0xgimmghF2bFwVHHROV1BhV4Tj7NUmGfrUnH+XIYSP792dSdu3dzDwU0Fc+cI7t8l0O8V49GD43j+tBxvXtTiLV3ad4S6tAf7QKh//HCRQBeon8MXAv23P0P9ZQ2hfhA1hPqu6FUImTcC4437w4AuvkaLv2IwJ7EmITxIrY2i1gd1agvNru0xkHDuSZB3bdscnWkdW/+Izm1+RB+CXbOrKHWCnSrdoFsraHeRBhvN0L3dT4pS76LWEr07q0Grd1dYaffBGCq6RZOM4LvQHGFe5ti62hKJa60Ru8IMmzy1sdSpAybp/x2rXLtj+wZ3nEqbhzN5S3G7cAOeSxGu2ji8q0vEL2cT8J4ezVdO+P+RXPALWfilJgn3joShIXc9alNWomzLIhSHzEJx8Awc3zQDRwPGI2fJUMTNMUPkTCP4jR0EH49e8BvdC8ET+yFy2gDEeqojab4Wdqy1wrGoEahJmobL+ctwZ/963DscyN+/iRaOu0ci8LAoBi9K0/C2ahs+EOyfCHYJuQjQP0ropX4XfuG4fXQgGpfTfVETuQiVwXNQGTRLgfr2OcOQPsMMmctsURw/E3e5uD89l46ibSsxb4IWJrtrYNk8B0wYZQgnQtNzugtWLp2A2VMdMWW0BbYELkAjYf7oUhEunspFQYIPFvK51v2bwUlLDTPsNKjQrRC11A17OEYrs7xRk7MCpzIWoDBuKvKCPRC+xBwLRg6Ah2UnDDPqRKj3gLmEWXp1VMJv/fg9DqCHoNW7LUy1usFKX6DfHXoEuma/ttAdpAYbIyp0qwFwsu4DO/POcBvWA4tmmyExZjZKJAPmUi7u3DsEaVP37Hk5oV6F169Oc+wS6k/L8EQyYpqUupKiS3uwD3fv7OEcyCfUs3GBar2BC/f588mor6fwqUtA/RmKIMkOq4xGzcnNOMX5VFocpmzQHj0UonQU27d7I7bn+9FrXkOoeyM9Zy1SCPf4tBWIS/WircQWAn5TjMTU52L9ptlYyzGzPtSTcJ+FJT4TMXupB6bOdyHU7TFmqo0C9REUnhJ2cR5pTpibK/F0qfkiRbxUSr0J4pLFojru33QytAnicmr0z1kvqlImqti6KtauamfXVCZAFZJRKXg5ra+UNOdVmmcI2A3k1Cjtv5W8PKZvosvrn8IvksrYdPBITpaKqbJhvqUyinKX5hYEuwrqBDdBrkNw6xpIbromtHlfFL42XydqX9NQFL4oeP4RXFmMDQfC0rAfXTdjRPvPwskdYbh5IhnPKjPxuiILT4vjcTk3ACVhs5GtHD6xwNZ5FkhZ7YxDCXNx/nAQ7lXF4FFNNB7SHbt/PATX9vmgOnMhTqbOR37YBCyZMgQONu0x1K4L3LkguHMCDJeMFyr1/wvqAvTxdLVko3T2fGko7UGwj4b3+vFYFzBFgXpoxBxCfQ62xixEUooX0jK8kUGgZ+f4IC9vPQro+u3dE4D9ezbi4L5AJdZXfCQUJwrDlOYY1Se3EOpU6dXSpi4dDec5gBu34fKlPA5oCbvsxe1bVDCi0u9w4BPqTx6VKqdF37yqwbvXZ/DLmzr8+vYcPlGlf/l0mWBvxHuC/cvnCyqo8/bXX/lzTqKHlwTq8dgXvw6Ri8dhktkgGEkN7Tb/gE4nQpkQVxd13a4FBqq1ohvfFv2p2Lu3kc3Rn6BGa9f872jf/Hs+9pOiyg16d4Bhz/bQ7UzId2yBfu1lI0+UehtCna+laXRXg7lmd3jYDITnaB2snm2M4KWmiFxpjtjVFnwv+lg3oQ9WeXRB0ORByPaxR0nMFDTsWIaHxzbQUwvHZypzOWL/z0uqU5xyNF9Od76sScCto5tQn+/LhWASNhOWCQtckbJkJFIWuSGNtpPe1dHgWTjExTh//RikebsjZskwRFIQxHCByVpjj92Bbijwd0bWCnPkrLLEvkAXlG6ZiLqMhbi0Yw1u7AvA7YOhuH0oHLcORuDOoS1U74l4U56JD2fy8fl8Ab5c3IuvUpqXUP9cvxNvTqbjbkEELqT64MzmRagmLEopCrbNskbQ0O5Ybd4WSQtMcG6PN95cTsf/PD2A91SrB7JWYPE0I0wfrY0FfO6KJW7wXzMZG9dNg++qCYgK8ERtcTqeXi3C1Yo8FOUEIniJK0Ybd4L9oJ/grtcOi920kUyv4HDcMlQQao27/dGwaw3ngyeORE9EbpArIpaZcSGgyDFrB2s5GarVHiZSCqBfF2h1b0ew/8RF+gelSYa0s7PS7Q0LHVHrnaHZt62i2C10e8LOtC8cLPrA3rwbXGx7YNZkfYSHjsfBQxtQ35CGW3f24uGjIuU0qYBdxu7b19Ucx6eUA3PPnhYT7EeUuPrDh1L+QoTMPmWz9OoVCcFsQwO97/Pn09BwjkaP7Bw98bO1CThL77yuPBbVpVup1jdTqYfjqMTU927E3t0B2LXTH3lc6LMJ9CwF6t5ISF+pWFzaSmylYg+LWYTAzfMJ9VlYxbntzXGy0n8KFvPzm7N8BGYscqVad8bEWfYYN90eoyfbw2P8UKXRtKO7hF2k7IgxrKXRjqOpotbth1v/rtLl2nTkvwnqKrD/AfQmqP8RilHdl+er7quA3tQeVM4BNZViEXg3baI2AV1Jd+RVHtMzJrMN/9T5qClH/T+gTqBrE9I6xgS1kZaivLUIaj0TKnhjKnfe1jEYAn1jHeWXigtgYG0EfRtj6NJV0JU3IS6GrDRGVOmG/enGacB7znAUxHvj7MEtuFUShwcl0ocxElepeE9TCR/dOAHbVzkhb7Uj9gePQUX6Ilw5tBH3T0bhYVkkbh8LwrUDazkJV+B02lxUp87F2fyVKE5dhDC+Zto4DTg6dofrSA14jJZ8dDPeJshlg3SM5X9slEpMXTJgJk61xVQp4rXAGQuXu8OLKkvCLxtDZyqhl4jNcxEduxApqSuUOLqo9CxCXaXUfTmofKkYAqgcghQFUUKgnyyORMXxLaihG3+mIp5QF/WRgXPnc3C+IRcXpB71lV24cX0P1fof4Zf7d48qG0svn5Xj3atq/PJaqi+exq9U6x9/pSL/KGpdlHoDPn+6gK9iAnhC/SOh/uDiIVQT6geT/bF5+USMNx0AfamF3vp7Beo63dSg0bmtAvUBhLpGx7aEdBt0a0WF3vJHqFGlt2/xPTq0/Ad6Ub0P4cQ36d8Fpn06Qa8LF4EOzdBXgM6fSdZLVy4IXaju+xPwRoM6w8mkFyY5D8TiydrwW2CEkGXGCFtmgLBFutg4fQDCPQejYKMLylNm4EzWHNw6sAofasLxW/1WfKUy/61RgL4NXxuz8bwqDvW71mFX2FRELhqK1eMN4D3WCKvHWcB3oh1CZ7th41QHLHfWxTyb/lg0bCAWDu2HWTY9MYmKcrRBe4wxaIO59l0RPFMf2/zccHjzJByLnoxjWyfhZNy0b0D3xs19G6jON+FR8WY8PiYNn2Pw4Eg0Hh2NxetTaXh/OpdQ30mg78Fvl/byfe7Gl7P5eHUiCbe2B6GBbn5VmCeO+47D/mUuSBirhdXGLbDc6CcV1Pd641VjEj7f24F/Pj2MF9d2omiHL6IDJ2P9chesXeKCYJ9xSIpahKKCMFyszMHDxn24ciodRzLWImqFO6bYdIGH9s9Y7jEYEQvskeU/CUXxy1BFkJ1KW47abC/UbVuKkvgp2B8+Etn+DghfZIy57r3goN8MxoN+hP7AFjCk+pbG4kb8XjW6yCL9PQZ3b66U4BWVLkreWLMbtPpyIR/QAabaPWBj3AfDzKnULXvAaWhPTB6rjQA/DxTs9sZpelU3bhfgwSOOXar1J8/KqNSrlMyslwT8Mz72/NkxpSidFKgTsCuq/c5+3L6+G9fpsUr/3QsXctB4PlNl9GbP06uV+kh1lVLZlHOIVl0Wg9JjUSjkPBMRtV/ATlG1c4c/tuWtQ6YU88paiUQqdVHrMVTr0mw6dOs8BG2R1nWzsTpwKm2aYiv9p2LZ2glYsGIUPJdIgwwPzFjggQkzXDBmshPcxw5T6qc7eUiJAEs4uFG9e9jCdZQdXEbYfQO7lOG1gp2L3Lai8jan8lYpdlVcXQX0/9v+3PlIX7kaW+oS6tqEuhZvS8N9KnjC21hgTtYqQpn3zayMYUqwm0gYxoRq3fBPeepNXY+a4P474LlaSOxGYjia+lLLRWqnq6S+tgFhT6jrGkmpADnRaQh9awKdb0BXdmWlwpi8GSp3E6p0G9OBGM/JFxcwExU7g3GlcAtuFkXgxsEgXMhbg5qEBTgVMR0lweNRQgVwaus01GcsxtXd63C/KAQvK7biDZX63SMbUZe5AKdTPFGdOAvX96zF8/JoXDsWgUMc1Jv8R2LSRG0MHzGY8DZWxdAJ8FHjbTCaLpWkMo78FlcfNc5Sgfr4qdaYPGMoZs13wqIVHkoIxi9oOkLCPQn0eYjaOh+x8YuVOHpWto9iOblrkZe/HvkcSHkcSAL1IwdDUHRoE5VEJE4R6NUnY1F7Ko6DMpFQT8KZ2lScoVqvq8/EOar1C5fyv6l1CcHs5yAXsMuAL1TUjdR3ecvJ8fZlNQFfgw/v6vD5PeFNuH94fx6fPjXiCyH/+T0B/8s5fHh5GvcJ9aqD8diTsB6hi8bAQ68nNFr+BQOa/Q1aVNl6PTpCq1sHDCKQNbt0gHa3ThjUSQ0927ZC5zYEe5uf0aHVD+gs+etcBPT7dobVYKq3Ad2g37UN1Nv9rOS2d+PzenRsg05cHLrydYO6tIPRQKpIg+4YPbQP5o7RgI+nPjYs1EfAvCGIWKqH+JXGyFpvjaLoMTibPYff3XK8PO6H306H498Cdbrc70+n4lVFIm4cDkOhNDRYaIM5zn0w3qobJg8bgAWjzTHDxRgu+v3gotcXLrq9YN67JfQ6/hXGXf4G465/g17n7/i3fgfdLt/BeuA/MNqkLWbYdcYi1x5cCPSwI8gDNVkLcWX3Glzftw63D/jj7qFAPKA38Kg4Co+LthDoUbh3KILXzXh+Ih5vKwn2Mzn41JCPL1JXvT4PH09n4SUXgBu5vqjZMhfFvmNwYIUTDq1ywfZ5logiTEPduiHLywon0+bgWkkQXp5PwatLOfhAlfryagGu16Sj/MAmHMpZh5KCINSVxONCWTLqj0XjaNZqZIVORoSXHVZP1MJi117wnTQEmWvdcTR6Lk4kL8Wx+IWo3bYGdXneqOF8qaBKPxYzAXs3uRPqjghbaIzZLlTaOj/DeOCPMNFoBzNNKvIhvWGl2VtpmNG33d/paTWHlN411uiiQN2EXteQ3u2g068DjAT0Br1gbdKbYO8FR9teGDdyMHxWOyF/+zLUnInB9Vs7cP/hIUh3IzlN+vpVJd69qcGL52V4+vjYf0BdgH5fmmVwzN+6thc3rsmG6U5cbMyhQs+kUs/iNQv1p1NwpjIepzmHak9JddMYVFGtC9SVjVKKqAMEu6j17fTisvk5ZOUS6tkrkaRA3QsxKcsRGbcQwVvmqHqSUqD5Eey+YbO+hWJmEuyTCfURmLnQmUAfjunz3TFxpivGTnHGiHH2CtjdxgjcbZU8dEllFLAL1GWz1NpeYusCdmvFbBzkMVX1RclNV5UF+E+4y0bqHypeNk5VQJertLozshCVLi065TnGsBCAC9jJWjFTgt2cj6lMBX0Ts/+q0igxdAH5nxW7vrkqGC8qXKAuSt2AkNcn5CVerkWwyykmA/5CQwG6lSGGcJXR5Aqjy5XGmG/KzGIILKgWHSz7Y+l0G+yksjh/KAx3T2zGrcJgNGxfiYr4WTgeNgEnwyaheusMnEueh0uZS3GDLvG9/RvwuDAUz49HcLKF4sqO1YS5J+pS5uL27rX4la7Zx3OZeHo6DRdOxGBH+gosXWQHN6oZt5GGiiIXoI+dNEwxua1AfpxKqQvYx0y0xDQq9XmL3bDcewxWr58E343TEEilrjSb5iofE7sISUnLkJ6xWnHzcrI5gDjpJPslj6p9N5XCwb1BKDpIqBdGorQoCuUl0QQ7oV5BN7I6BaerpThRCurOplGxZ1GZNIVhpI56gVKZ8fatvYqCefLwKF48PY5Xz0vxmi7smxcVVOy1Ctg//lKPDwT7R4H5h0Z8+rUBn97W493TGtw+fwAVBxKwJ9EPG+aOgJNmZ2i0EKj/FUOornXkkJDUTe+qpkBdo2M79G7TCt1at0TXti3RuZ0qpt617U/o16kljAZ0pcobCDutPjDq0f4PqLcm1Du0RRcpN0DFP6SHmnIoaagO1aRVD0J9MJW61AC3QPhyI8R6m2LbRjsciHLFycTxVMcL8Lx4PX4pC8CXqmD879kt+HwmEc9PJqAmex3ivVyx2G0QxpipwV67OYZqt4WDUU9YaHeHRo826NuRHkPH5uirxvfTXsoJ/w391P4KrV4/Q7tPMy4y38F8SCssm26FaN+J2LpuJEIWWyNglj7C5hkic509imMmo5Ee3/3CQKrzUDwtCcfL0i14wbH56EgY7h8KxUNenxAiL8uk2UYyPhA6Xy/m4reGHLzn9/mK3/HdXf6ojJqBfascUbDUBoXr3VAeMh5lQaNwPGgEyuOm4/S2ZWjY74ubHMc3+PtvnqQQKY3D1dJ4XOK4red4OVsYhWoBVcpipASMwqaF5giaw/e7wBjRyy2Q6euIfRGjURQzFSeS5qKU86QkYQ4/Ly/U561AbcYCnODfdDhiFPZt8uAC6shF0QwL3fvDQacFDPr+AIN+rblQq/F75WKt1RuG/TqivxxEav93aPbkoj9AjWDvymsnfs6tFbAbanSDmU53pQ6TlXE32Jh1g5tzX3gts6bXOh+nqiJw7aacLN1PqItaF4if/D308uRxkVJlVKqNPrh/UNkwvXf3AG7TQ715dS+uXynAtSs7cfkC1fr5bVTp2UpnsHrO6ToRQ1TqtVTplfzMykqicOxIOAoPhuLw/hDs3xOIAnrLMgezsulF56xGeo63EoKRgl4SghGwR8RL+GWO0hhDinn5hs1WNk0lFLPUZzzmLKUnNMce4ynuxk13oA3H6EkuBDoV+UgbZZNUar7I6XWJp9s6StMdVYVGW0dJb7SBk7sdgT9UAbtAXeLkTWq9CeoCcUl5FJP7kssuyrwJ6BKGkfui0sXkcQsJ41ibKAAXld4E9t8VO9W6YhbGf0BdyXQh2AXkTWq9KQzTtMOqIyEXmih3XRMd5bbUGpAdVzm2KlDX4xsaYqWNIeaa0LfQhJH5YJiZU6Wb98U4F7qMPqNRnL0K5w9swJVD/mjY6YXKpBk4uWUCyukO1yVRzeR4cZKswYPdvnhyMBAvjobi8eFgXKcbfj5zGc6mLMT59CW4w5+/r4jD/5zPIdRz8KIuCzerMnB0ZyD8fcZg1EgdOLvpwnWkKTzGWKlU+jegSyhm9HhV6EWKeo0Ya4qpM4dhAaHuJVBfNxHrN0zGhqBpCOGKHh45B1Fc4WOkjjoVQDaVenbGGmSkrcK2LDl05IeCfD/s3RmAwgOhOH44HCW0Uk7SyuOxOHMqCfVVAvUknK7l7fo0NDRk4uKFbFy8mIPLl7fh2rU8peSudD+6e6sAD6lmnnKCvHhajJfPjuP1izJFtf9Kl/bDu7N4L9kwb8/xWq+y13V4/agKt84dROWhFOxPDYL/nJGwp/KS06QDmv8F6m1+hFaXNtAk0AeLUaH3F6A3b4YuLVugW7tW6Npe8tR/+j2l0XxwT7iba2G44SCY9ekAzQ7N0a+dxNRboFdHNfTo3AG9O7WFVu8OfG5X2Oh0hptFd8wbMwSBiy0RvXYYEtbbKvnq+6PccCp1Is7mzMDdg154d3ID3hPqH8sD8KE8BPcOBuNEvBfCOLnGGXeC85AWcNJrA7NBzaDZ43sM6M7FRO0HdGjzA3p2bYu+vTuhC70JtfY/olPHn9C50w8YNKgtLM37wVi3MzychiA/zQ9XarlontmGi1xgy3etxZ6tU5DC95XlOwzHE6bi6l5vvDi5ico7TllYfq2IxtPCEDzg+Lt/OIjQD8ZTwvhlZTR+rUtSyvH+i9+dCIqX9BClHHBF5GQUeNlixxILFG9wxUWKjid7VuPZwfV4UhiEJye24OGJrbh/Ihr3aDfpDVw+EoEL9AYuHIlEAxeP03s3oHTbChyIm4nckFHI9HNCjr8DCqi6j8aOI8gn8/ObgvLU6ShLmUmbjYq0eahKX4BKKbBFz7UochwOhHhgHy3Dxx5R/A5WjOX3p98eOj1+gEaXn6HeqblSK99MvQe/sx7QkrIBVOsDOvyDYG/FhZFeXI92hHpbBepGhLq5dg9YSnE9o66wMukKN6d+CtTT0inIyuh5X8/BnXt78eCx1IEpwuNHVOaPjiuhF4G6AF1qGAnQRaX/DvVre3Dt8i5cvbgTVy7swMXzeWisz8b5ugwV1LmQyn5UbVUCKqjUj9O7P8o5JkA/RNu3OxA7qdLzt61FNgVWGkVdWgaVusTUv4VgxDZTkAUR6n5hM6nUPbEuZBa8A6bBy3cSlqwZj/leo6jSXTCB4m7MNNoUJwXqHuMcFIUu5jbGDq6j7RSwN1VdlEJdotYlDOPoNkyBup2LDR+XEIzkrUsYRhVTl6u8RhYEaa8pJQSkDK9AXGAuzxfVrgq/qKBuJD+z/gPqAnFFlRPo/23Gpn9KaRRl3hR+kZrqYk1wN7Q0gJGcYJITS3LaVPLYjaUcr1Rc5IohQOd/opxCtaGCt+HjUkhLuhZZacDcpA/sLXthxWwb5NIFOpXvjdM7V6Iqez5KEzhI4ybiXIYnbuxchof71+HFkY14e2wTfimJxK/HN+NVURgV+1pUxc9DKdXQ6YQFuMn7rzhJfuUK/rkuE58bt+NlfS6ulafh+O5whPPLGjfaEI4uOlw9jZSYusTTm4DuNspcUeoCdel+NGKsCSZNs4HnPCcs8RoB77UTfod6UMgMhIV5IjLKE9HRC5TN0kyq9SxaZro3crPXUin4K1DfsyMAR/aFoJju9DF6I6VHI1FZEoNaqs8z5YmooStZUyM5uCmEejouNArYs6jWM3H1Sg6uX8/FzRv5VOs78eDePjx5dAjPnxQS7McIdgnHlFOtV+PXN3V49/osIS/Xb/aiDq8eEurnD6P6SBr2JgfCd/YIQr0r1Fv8DX1+/A4DWn8PbUJdu0dHGgHdqQMGtG2DXtKrtA2NirsLYS1KvVu7n9C/S0vY6vbHWFsDuJlowExy1Ds0Q5+2PytKvbtaW3TnwtCnSzuq446woJtux4k/yqYvFozVQQCVZvQaG6T62SI3aBiK4kbiTM40XNjhidsHlhKIa/ELwf66eB2u5S1Bge8YrBtjjHGGnWE34CfYD24N034tod75O+gPagU3ex2MGWELUxNN9CLQ+w3ogT4Du0Ota0u07fQTekrJWGt1JbQ2fLgeFtONrjm1Db8+r8GXF+X49d4RvJXuUmUROJ4+G7vDPXAoaiROZ3viBcH0vxeS8T8NiUqjjcdHN+AulfWtfetx64AvHhYF4Rlf97YmBl8aUvH1vDTAiCX8g3BlmxdKN43FzmVW2L7EDMc2DsfljLl4cXg93nOx+FQdr9Ry/1inKinw69ltyknUN6ez8ZqPvzmbg2e1KbhXthW3T4Tj6tEAXNi/BvW7luFM3nyq/Nk4zYWwNms6bRptBmoyZqIyzRMVqXNRSatI8sRJegSFhPqh0JHYG+SunAvYstgGqycaYZRJDxhSiQ/qQA+s/U/KgTM9fmcm6l1hNFD607bCoM78zjv8iP4df6an0xIa3dtCs1d7GA7qCjMtLgD63WFJpT7MogdGuw+G90o7pBLqx0o34sLlDNyU/roPpL66QPwYvc0SjmFeqdLlNKmA/O6dvTTZQ9pHAbMXN66qoH754nZcbMxDg3Q8okA7S6CfJtBrOMerKmJQWR6Dcir1kkIV1A8dCMGBvcHYsytAyUDbkeuLbfSeU1K9kEiLTVqK6Pgl2JpAS1yOyISlCNm6gEpdyu7OU7JfVm+cgZV+07B83SQsWjUWnoup1j2dMG6aA0ZNdMSI8U4K1MVGTnDiY84qyHMMSnz9985HBLfkpssBJBsH2Ti1VOLssoH65/RGucrzmxS+3FfBXtV8uikLRrJjJJZuRFGtxNTJXwXoEj8nvOXapM5NyF4jqnYDE4rwP8fU9bgaNIVemuDeBHU9iz9K8TaZKHstTixt0yHfFL2cSNWhUteGtrXUTR9M0A+kO9CfrlpvjHHWwGbfcTiSsRwn6YZW5ixARfpMVKRMQUPuXLq6a6naQqnaIvChLApfqZQ+lG4m4EOogtZTnS/BsbCpKAqdjNPJi3F3XwCel2zG61MSesnBFw6Kp5wwl0qTUbonCluCPDF2pAGcXfXhQmi7EuRNsXWBepNSl8yX0eNFxVsoUJ811xELl7oqan3N+vHw9Z8Ivw2TsIlQj4qai60cFPHxS5GSvAKpyV5ISVquKrebtQ47tq1TwH5Auh7tDsbRvSEoORiGU1RkVVTrlaUcmByUMkDP1CbifH2qUvPlYmM6LkmpAE6K61ezcIOK5xZd2fu3d+PxwwN4RuXz/EmxEor5Xa3/CepN9uZ5HZ4/qMKNc4dRRajviPOD99ThsBvURYF635++w6DWP0C3myi2jlRqakpqYx8CvWfL5oQ6lbqi0iWm/j26tuPk7tICw/T7Y7KTGcZwwbYUl1ztJy4CP1LZ/8jntEa3ju3Rj79Lu19nmA/pAQej3pjgoI7lkw0RTJUY52OLnCA77Awl1GNdcSZrEhrzZuJ6wXw8OrwKb0qkDvpKHA8fBx+3gXDV4ELStznMe/wDup3+gn6t/gJT9dbwXuCB7Zlh2JUbh6WLp0Nbpx/6D+wGLcOB0DIaAD1zdTh4mGPmwtGYyEk5ZqwZYjbT67tejM9vTuO3V+V4fXMv7tclom6/DwoTp+DAlpE4kTAOFwsW413NJvzvpUR6frH4pTwUL45toOewFtf3rMKNfWtwl5B/yjH6umYrPjck42tjGpV9PJ4XB+NqLsd12Hjs9KJwWWSCA/QC6uKm4OHeVfj1VDi+nk7B17N59AK2E+75+HA6F+8J9V/pPbwX0NfnEPQZeHsmCS8kw+tkGO6WbMDtwrW4cWglru5fiiu7F+ISP7NLu+ahcft81OfOxxkKo9rMhQT8QlRRqZ9KmIljmyfgSOho7An0QLq3HaIXD4PvFAtM4Fw07d2Gizi9nFb/UHLUBdw69L4kjm5AsGt0b4F+9IT6KcXcpFJnMwykt6bLxdxQvTNMtDvDwrALhgrUPQZj1Qo7ipwZOFzsh7pzibh8NQ+3ZG/o/lGq8SLcV7K5jhLoR1XK/NZeihbZQyrAjRuyQUqFfkmAvoviJp9CJ4eCJwN1ZwToKaihZ1tJb7zs5BbaVpwqjcbxY5EoPByGgweCsW9PkJJ9toPzbkeeP3K3rVey05JTVyImcRm2xC7BZlpU/DJExi1DaPRiBEYtRACh7hviCW//GfBaNw1LVk+iUh+LGfNcMX6KHUZNGEqIO1L82SsK3XX0MLiPtVeUuoRhVAW9zJVGPFKlUVWBUaBtpEBcVHoT1KWEgOrnko8umTOSDqk6rNSkzEWly7WplZ2JAnV9Ql3Argdj8tWEAP9zBozcV504NVT2OHWNtJX9zW9I/yOmrsTRCfcmk/vyuFRtHGyoocBc34qQt9DGEOPBfEwdWqaEOOFvzJXIgArdwEZCOf2hY9ATpsa94GLbH0umWSCHSrc4cylK0qgqsubibN48XC5YgidF6/GxOgr/qovDb7Wx+FIVS7BvxpP9G3Apc5lyoKQ2nu5l7DzUJi7Cle3r8Zgu2IuTMZB+k/++sQefrhbgQU0GGo7F49j2UET6zcCEUd9a1Y2hMifQPQj0P0Ndqf0yUTZOJaYuULfFrDkOWLBkOJatHEm1PlaB+oaNUxSoK5UZNy9ATMwSpTJjEi2Zlp68Etnpa5CXtRY7c9djT74/9lOxHyoIRBFVe+nhSIJ9M8qKo3CqJArlZVtQKw0y6pKpSlKo1lM5oNOo1tOo1jNwTQF77rcQjMTWD9ONLSLYS6jWTxLslfj1raQ41itg/+XNOV7rCfWzCtSvnzuEisNpyIpcg6Xj7GE7oDMGt6Jr3eyvGNy2GfSo0HW6d4B6x9bo17YFehPoPVu1QHfe7votnq7W8u8E/I8Y2K0lhhn0wywqk9nuNnDS7YMhdN37tPmRz+frCPReXToS6h0wWHLZOfHtCfUpLkPgM8MMEcttkLx2KPKD7XEwyhEnE91Rnz0RV3bMxp19i/H4yGo8O7IeV7IXI9/bHjOM1WDY/jtotlZ1ztfu8BfYDG6JdfNdUHk4CfcuHcPdSydxZE8qli6YCBvLITA07AdHZ0MsXDIeG0OWIjB0CZYsGYWNHAO1ZVn45Ukl3j4owSsC/c7pJNQS6GXb5uNE2lSOw+m4dmA5XpVvxG/nNhPqCfh3Qxw+VIfhSbEv7uz3xrXdXri6ZyVuUXU/PB6E55VRFBKJ+I3f2ZeziXh9PIye4ypUbp2KPavtkbPACPlLTVBItd6YPgdPjvhzkYjjGKdSr8nHp1qxXMKdkCfov5zLxedz26j8s+kBZOD92SS84cLxggvLk9IAPDq+HveL1+B+kTfuHl6Bm/uW4WrBUoJ9Cc5tW4Kz25ZyoVyCmlQKpURPHN8yhVAfg90BVOor7RGzyA7+hPoky/4w69MGA79BXWmEotZcCbEYDOwCE43u0O/fEZrdWyvhmT5SsqC1Cu5DeraHXn81mGjSGzPojKHm3THSVR1eUoEzYQr2HlyDypponG/MwtVrBUqrups3D+Hm9UO4zeud24eULK+rV3Yoe0hil8QaJYaej8bzeTh/Pgdnz6Yre041NUmoqkpAJT3bU6dicOJEFEpPbMbJ0q04zjl09Gi4AvU9BRuxa4e/AvV8gXquHzI5D1Pk8FGiF6G+DFGcrxHRS7Fpy2IERxLoUm6XQF8TMFMB+tLVU7Bw5QTMWTpaqdQ4ZuJQjBo/DGOnuMJ9jIMSR1eFX6RJhiXshpvAztWMJimOqv7HkuZo4yBhFYmvm9EE2qLSVTnsTaUDVOEa1WOiyv+8QaoygbnKjAjyJpP7cjBJDiU15aoL1JU661ZGSvKKkrDy5zx1iZErJ5XMBeZSGKZps5SPWxL4FlqE92DlKp2GpIOR1EcfYqKqk25ow/9kmDyuBXN7/qfmUuyrJywI9bHOmgha4YE98YtwLG0RTmVSZWxfjBsHVuLJMX98qIniRErCv+qT8IlA/+XkZio3PzTyuZVbpqMqehYaMzmYCzbg4eFwvCjlc2qokjgI/nW9AF9pr3j7TmUq6g5vQX6sF3wIgQnu+nBzM+CXYQrnUWZwGW0O11G0EVTuvxf1IuSl+fQ4U0ycao2Zng6YL9UZl3tgjc9YBARORWjYbISGis1BVAShzsGRGLccyYkrkEagZ3EA5XIgCdSl5O5uDq592zco5XYL6R4ePxSGk0cjFCvjYnSKA7SmQk7LJaGhPpmDOoWDW6CewUHPSXE5mwoml6pmlxJ7fCQldxU39gSePz2Fl8+r8Ms3mP/y5jzev2tU7NfXDXj5qBbXG46i/HA60sJWYf4oG1j27wCN1n/DIKp1zfYtoNtdDVpy4KhDKwxo1xL927ZUTpj2VmuF7vx5J07mjm2+R/eOP2AQlZulVnfM9LDE4vFULlTEg+m+96SS795Osl/aKeGXXp3bYmD3NtDt1x5D9bpjOqHu52mFaII63Y8qPXgYjsW4EDwjcS57Aq7tmIW7exfj5q6lqE+dgwO+7vD3GACHnt+rqjS2+wssev8DLjptMcGmB8K8PHC+KAnvbpbg88MavL1dibPH85AUsRLL5rhhzjQ7rFo6CuHB8xG/1YuK3g/nK7Lw/tFJfH1ahhf05K6fikbD0Y2oJAzr9yzFzcI1hKY/fj29Cb81bMa/L8YAV5OAK0n4UBuB2wdW4fKOJbi8cyku0K7u88adIn88LgvDuzOxBHEyPtUl4eUJPrdgLeoS5uCQryuyF5kidY4+cpdZoiRiLC7le+FJYTjenkzG+8osfK6Vrkjb8c9zO/A/jbQLvN2Qi98I9a/nM/le0vG1IYW/P4FKfgteVW7Cs7KNeFrK8V+0DreVhWYFLvD3nstZjrrs5ahJX0qgz0dpzGwUR07G4ZDRKPB3R5qXHbYutMH6SSaYaN6bn2krjoEfuSgT7Pz++nRqxe+tLXT6dYKZZk9YaveB8aBu9OLaoC/HQS/CX+rvSz67QN10SCfYGHaDA5X6KJcBWLrIEtExE7GLi97J8iil/dwliY9f28+xTLu8j2N5H65d2cPxvV05nyHnNM6fy1Ls3NlszoNM1J1Ox5nTqaiuTkB5ZSzKyqNx8tRWxY6XRqHoWJhixSWROFoYhgNSHmDvRuzc5a/UfdnB+bY9fwO2bfNFWpoPvYfViElYQah7ITJmGTZFUaGHzceG0LlYHzgbq/ymE+hTsdh7EhauoEpfPgGei8dg+lwPKnVHjJvshAnTPajWnSkIJftFVPowAl7K7prD0cMCDu6msHbUI9ANFJPWmSqoC7RVh5AE6n+cNFWVEFCdODWHqiyAKi+9qRZMU0MMpS/p76Z63GKYuVIqQEkdp8kJU1OCXkxuq06Y/in7RVs5KCRVGQXmKqiLQlfUO6GuL7XKaQJzA2uBvCZhrgEdcw3ltp6VFm8P5mPqSqNnU6vBMDLsDWtCfdpIA8T6T8GhpGU4le2FS/vX4cGxjVRHofhct4XqKAX/e5EKhUB/eCgY13euQ33KAlRHC9Bn4DwH7L39G/HmJBVUbQaVzTZ8kc7uXPU/cLV/ypX9dmUCblUko3LPJmxdP5HKUhcj7TUwXBpiuBsq9RucRpgQ8JKzrrImqHuMNuPKbK4o9Zme9pgz3xGLl7jC23uUotJVUPf8E9SXID5mOZLiVyA1cSUyU72/KfV12Emg792+EQcI9MO7VUr9+KFwlBWKWo9S1HrF8c1KelY91cj5uhQ0Uq1fbEjFlYsC9BzFrtONvX1rN6F+iK5rEcEuUC/F06cVeP68Gm9e1tEk/FJPxd6gAvubRrx5WodbF4+hsjAb6eGrMZeuomnvdhgo2S9yorRdM2h1aYvBcqq0YysM6tBaCcEM6NAGfXi7W3tR6v9Ah9ZU6mrfo3/Xn2Gi3gnT3c2wbJIT3I0GQr39D+hBJd+Var2bVPtr3wY9O1MBUvHp9FdBfYaLFjbOs0XyOmfkBzrhQLgDSuOGozbFA3UpI9CQNQGXts1EdfwkbF9th5DR6pg85GfYdPkOQ/s1wwTLPljC73Ch+2BMse6MJSM1sCPSE1ePxeHluQK8v3IUL87tx+UTWTh9MA4ndkbgYNYGFOaHoLYwHrfr8vGCIHnasB2P6zJxT/YyqKZr85ehftcS3Cr0JjDD8K/GaPyrYQvBKuMwlkBPwNfGGI7NYNw64I1Lu5ahkWA/TxFyafdK3DziiwcnQvCqOhofRITQ23pNEXJvrz/Opy6iOh+F7MUWiJuujfiZutjubYcTW6biKr1LpZ1eeZpSovdLXR6hnod/UaH+RkHyqS4DH+vS8bk+nffT8M8L6VTtyfhwNhav6cU+L9+EpyeD8YSewv3D/ri5d71yWKohdzXqc7xRnbocJ+nJHouagaNhE3AweBR2coFJXmqLqLkWWDveABPNusOqT3NodyTU20oFzp/Qm+Ogf9e20OhFD0m9B6x0+sF8cC9odlVBvS+fI1CX+7pS+4dK3ZZQt6dSd3fsi4XzzLBl60Rs37UcJ8oilOYWFy/txGV+9pcuEuSK7cZFLl4N57cpoZWz/DvPnE5TIH6G4qy2MgXVFYmorIhHGb3YkhOROHY84neT8rqHjgRh/8GNtEDs3ReAXQX+yOdnKinFuYpKp+X6I0sKeSV503tYhZjYFdgatwJR0csRGrkIAQS6b9Ac+GyYrZTbFYW+YMVEzFs6HrMWUqUT6JNmuBDo9lTrElN3wYhxjkoMfcR4e15lk5Te6ghzMkWUOpW5M4FOsFvaiel/60VK1f5Nof/Z/lDtouBlE1XKAqhgLrcVG0rY25qpFDiVuKqYlyrMYjbUTIH3n8sEyH0xA+G2knr+pyYZQww0FahLpS+ljKOFnhJyERN1rgK6wF1MAK5B5T4I2uaDeJtq3UJ1X8tkIN+QllKN0VC/J+zM+mLp9GHICqe7m+WDxv2BeFq+hYNVKuAlEuZJ+PcF6fQeh7uHglCfuRLViQtQFTOTymc2ruR44eGBQLylC/b5TAZVjLQNo7t6KRcfr+Th+dk03JCu5rQLJVtwIGUF/ObbYYrTQIx2UIfbcOlyZAB7dyOusiaKUm/aKFVB3VKJqY+dZKVAffqsYZg91x4LF7rAa6UH1vnSpQ+ehpCQ2QjbNI9QX4SYzUsRF72Mat2LYPci2FUman33DgK9IBhH9gTj6L5gFO8PwYnDElcnzI9tUaz6RAzOlCfgXHUyGrggNdanqlrZiet6cRuuXtpGqMtm6R7cvysHNaSGeikePZK2ddV48fw0XhPoEkN/80IU+3kF7L9Qqb96ekaBenXRNkJ9DWbTXTTuQeA2/ysGUV1rEuqaHVoS5LJh1lI5UTqQYO4vvUrVWqJL22aE+veE+l/RVe1v6NP5H7DS7op542yxYpozRnHR1unWHP2p1ntwssvGao9O7dG7mxrUe3eA/sBOGEaoT6N3FjDXCmm+LtizyRVFW1xQnjAcdanuOJviTrCPok3E8YhRyJBuR6M1sdi6O5a5aMJ/5lCE8vOPWjocUUscETbXEhHzzJG6Zjh2bByHo5s9cTZ3PW4djcbD0lQ8OpWBWyVJuHg4GlcK43CtJA7Xj8fiMj2jugJ6fPv8cas4GI0FK3GdoH50wg/vqoM5/iTcspVg5/VCNG/HUSFH403VJjws2YC7hb70JtegcecyNOxYist7vHHriB/uHw/FiypC/WwyvnD8/VIRh0eHQnCB3uSx4InIXTIUsVN1ETV5CJLnm2HnOjdUJy3BPfEyTybgw2mqdSrUL/U5+Fov10w+lkagZ+BfF7PxWyOFC9X6B3pw7+sS6RXE4XVNNF5VbcHLU5vxpDgcdw8E41pBAD2JDWgk0GrTV+NkzEKq9Jk4EjIR+zeORP5aJ8QvMkfELBOsHaeDSebdYMMFU4ffad+23ytQ7ylFvajW+3ZpDU1+f8YaPWCq3ovKXE0ZHzJOBrRvBvVOLaDZrQUMBrWDlX5n2Jl0UU6Vzp1piMjN45G3wwvHT0bizNl0NF7ciYsE+YWGAly6UECg76IqzyXQsxSQn65NUay2JhnVlRRiZUkoP0l1fnILIR6Oo0UhOFIYjMNFKtt/OAC79/ti5x56wrt8kL9DzoisQUa2lOpQpRdnZ69FRsYaJCcT6HEC9JX0ILywJWYFIrcuRwjnrT+Bvn7jHKzxn4Wla6Zg8arJmLdsPGYuHIUps92o0J2UsIvHaGvyQZXpIuZOpe46WtrZ2dCsqNLNMGy4kdLveNhwKnRnPcJcVwG7lZ0BrL6FYlSboaoMGAG2bKKqctdVZjnM7Ft1RqmnLqdQ+dg3qAvEVYW9DBSoSz0YKb0rolvXTBc6hLqqfrrKVI/JSf4/xdSHGEmrOpJfirTTLTCgUpcKjdJjVN9CG4bWUjaAtwl046GU+bIhygmuadwfQ0wHUqkPhqEt4W9J5W46AAZGfaGt2QFOlv0QuHwUDiSuwnmq1ifl8RyoyfgXlci/pZtMXRxelIbRnVxL13wxTsUvRE3yUpyl6rmetwLPjgTjAyfNP89m4t90Uf91MQ+fGnPwjm7qr4TfIyrd6xWxaCiJwsGMlQhc5oLZHkMwwXEQRhMsbq56cHSjUheojzSFG0EuJQJEqctJU4/R5kquunQ/GjfJEpOmWmHG7KGYv8AZXitGYt368fAPmKp0PtrElT4qYiGV+lIkcLAkUw2kURVkpMh1BfKy12EPFfohAr2QQC/cF4Si/RJ+2YRySW08tlUB+ulTCTjLwXy+JpVQT8X5M7wSDhf4N11qzMYVLliSty6lAx7clXKlxwn1Mjx6XIFnT2vxkjB/+4pQf3EGr1+cxtuXZ37fKH35qBq3Go+ipjALqZtWUTGbwqBrS6i3+ju01ESltYI6J6sosH4EeP92rdCP1psmKYpd2v2EjlRxndr/nbD+BwZ0+xF2hr2wYMIwLJ5IpWLYn1DnYtCxObq1/gEdWv2I7h3bKlAf1FsNBuqdYUuoT7AfiLXTTZC0xhG7CfVj0a6oiB+Os2keqE/1QG2CO2oSxqJs63js9XPHjtXu2L52LPaFz1OaPuzbugi7wmbgiBywSZyPg2ETsdPPjepzOIE1GoeCxuFg4Hgc3zIXdRly6GYVajK9caFgI+ryfFCZuRwNO31w7YAfbhykuqZn+OKUdAnahPdnwgnQCIoJqvPLMfj3ZSr0yxQYlxLx+VwMXleG41FJIO4Q4Nf3++DirhVo2L4cl/asxk2q5PslhHpFNMcxxy+V569ViXh8ZBOhvgrHQ6dgxwonJHmaImaGPpIXmCF3jTOKo6bjnFQXPbgJL8vi8a4qiUJGxn86vp4j5KnUv57Pwv9wTP92gaBvzFSac3zl9RMB/45z5kVlLJ5T3Dw7Ho17ByNwY3coru0KxqXtgfwM1uJU7GKURM1SoL53wwjkrHZA9DwTbCJ4fcZrY4pld9gO4Bjo/HdlI7QXgd2LQO/ZoYVSnK0/wa7dpxOMBvVQ6q4b9OkMTXp1A/nzgR1/xoBOP0KnXytY6HbEMOPOcLTshlnT9BAeMQ7btnuhpDQCZ+rS0HBhBxoF5PXbKVZ2EO47CPQcKvSMb1BPVqxW4uZU6BX0wMtORqP0pIRZNuHw0SAcPLIRB+V6lMr8oD927VmHfH6f27avQXbeaqRxAU1KkRLYFFTpq5CSuhKxccsQHb0UMZybm7csQ0TUEtpSbIpYgg3B8+DjNwOrfafDy2cqFqycgPnLJyohF1Ho0ulo9AQ78oAwp3frTohL5otkvHiMk81Sazi6W1AY0kaKUjch0A0VG+pCsDtJ+EUyW6jenUwx1FGV4SLKXJV/rtoElUbSv6tymoUt1bqiyo0JdhXUxUylqJcCdUMCXlVrXVHkShbityshr5TiFdCT3dILQ2CvIjr/aZvpQ49PkFxzI74BpduRKSEuNdRNVE2kNaWM7rdQjLbZEAXyepZDFAVvMlQHJvaS/UKoW/aHgUkvWBh3w4LJFtixdQnqdgXiwfGtHKQ5+PelHCoj6egehweFgWjMX4GaNMI8bTHOcvW9tMMX13f7KgeOfq2KwxcOhH9yQPwv3bf/vbhd2VR6VZ2GJ1UpuFORhDOHI7AtdiG8qdDHu0rrLXWMcNaGu6u+0u3I0cMEw8dYwHWsJVwIdJcRpoq5jVJlxLiPki5IAndLjCfYp1Cxz5nnjGVeo+CzdhICAmYgkFAP2TQbkZHzsXXLQsTGLEFi/DKkEuYSU8/JWI08eiIFVJAHCzbg6N4AFNKKaCX7g1B+JBxV9CRqSmNQcyoOZyoTUU+lIifm6gkHOT13oTEXly5LTfWdtN24fv0A7twqxP37UotaKt1V4hmV+vOnNXjzmmCXuuqvqlXHsXl997wCL++ewK26PajcG4f0kKWYM9wUhl2pylv+DZqcuFqd20CD6qxPm5/Rq00z5dBR77Zt0bNdW3Rt1xId2xHUat+jS6fv0aurCuq2ej0xe6QVPKUpgFYfKv0WVHo/oxuB3rH1T+hCOEijjL7dW0KzXxuYDG6PUUP7Ys0sc8QSaLlBw3FoiztKY0WxSvhlJE4nio0j2CejMnY6quLn4zQn6NlsH6pwX5zJXoPqNC/UEc71Gcv48zmoiJnB18xBfdoiVMfNxrFNE3A8ahpftxB1WctwLtcLlwp8cH77SqrrVbhfFIBX5eF4UxlGmEfgy/kYfL0Qq4RXVNdY/JPX/7ki9WZS8Kk+Dm+rNuM5RYakL97mgnB19xpc3MnFgnaZYLl1KAAPj4XhZXkcoZ5OzzFXUdmycX8xfy1KN8/EDp/hhLk54j0Nkb7EEgW+rijkolQeOx+NOWtwhwv9k8IIvCrdil8r4/CJqvUzx8HnMyr7xEX+I+H4iQr+M4H/kYLmLQXA81NcPI7LnInh4rAZN/dG4HqBHMbbiAZ6iTUJS3AycgYOBY6ldzAcmbJJOt8Sm2abYe1EQ0yz7Qtb9VbQku+VnlZfLvC9ORZ6crEX699ZDhp1oBrvDvMhvQn27hjSXZp4SBYM1T3HxJA+zWGiLQW+usKZv2/mNCN6sqOQmbscx8skpp6Bhov5ON+4Hedk8/OcmEqlS9iljn+nZH6drklAbXUclXosqrhQnSrbguITYSg8ForDVOn7CfV9hwn0Q4HYtX8D8qWrUd5apGV5I5XqPIXzLSnVmybX1YhPWoWtsV7YTFUeRYugNx1GoIspKj14Dnz8p8HbdwpWrpuGZaup0peOxVRPV4ydbI8RYwlzqnA3wtttpA1tKNzGSu0XR7gL1Al7F1Hqch1tA8cRlhgmG6XORkpLTSsHmsTUpV+ps/QtNSPozWHtqNoQlROh0q7u945Hv5cQMCLwJbwit+U5qg5IksIoWS1NoRcJxRgQ2iK2DQlxSSU3sqSK5/OMrAyUGLselbu+yZ/CL1qU+ToWBlAaZZgL0IfAiGZsJiV2B0NHslwM1KnERbHrQEPK6vJqKqei7LkKDdOjgh8C/aHqMBw2EFZD+2HyWAPEB05D3Z4QPDwRjV9rEqmItuFfDaJuYjk4g9AgQM9YyEm8DJcL1uHOoWBOqHA8Kd2CN9VUTnRJfzuXjX/RXf0frva/ncnGu/IUTqw43ODgrt29CZkR87BoujVBPhjDXbQxnCB34grq6EoXyYUqXQp5TbCl2cCZUBfIS2xdDiRJNowzlbxsliqKfbwVJky2xcw5Tli4dBRWrZoIX7/p2Bg4g1CfhYjIudi8eR62bp2HuJgFSOJEykhdgRyqxPysNYT6Ohzc5a8AvXh/AI7tC0ApXeXKwnCcPkGlfnKrMohrpUBRrVRsTME5/o0NDdsIdML8+l5cu7GfdhDXbxzGrdtS2a4Uz6jSXzytwgtC/RnhLjXW37w/jddvK/H6TTk+8PrhxUm8vlOIO6fzcWpHONI3zsdcF2MYdmmOAc3+goFU1upqUj9djoU3R6+2VGmt26BH2/bo3r69cty/Pd3yDh3+hm5dvyfUv6dr/jdYanXD1OHmmEpX0la9Nwa15Wtb/YweXBS6tae679AcXdV+QJ9uP2NQT7r3/ZvD1bo3vD2tsXWtGzI2umF3xEiUxIxCZeJo1KWOw7m0CahPmYizKdPQkDEP5/n9nyPAL2SvwFW61tcIyGv5a3CZ9y+mL1GyoG7krsKdXWtxh+C+tXM1btCu7/Im3Hxwlwpauu3fp90r3oCnJ4LwtjwMv1SHEYqb8ZlA/9wQSy8vDp8vclxdTFYaScv1n5eplhuphmvj8PxEFB4VbcLDwyG4fzAQN/b44irH5TVer+3dgFsHg7hYhON5WRx+qU3DV0JdoPuMgL621x9lXHzy1zojbp4BNs8YgqQFhtjuY4cjQWNQRhVdl7QEV/j33dm9AY851l8Wh+PtiS14V0bAl1P9E/K/ViTgl8okvvdUzhnOleoMvKnIwKsyCpmSZNw/moA7h2Nxc38UoR6Cqzv8Oa3W8PNcjIothHrAKGxb6YDkxUMRNdsCG6aaYsVoA0yw7guLga0whAu1dLPqzwW+L002S5UN0y5tCHV6W4O6wnRITy7O3aHTtz3UJdzW5Qf06/w9BvduBn3NdrAw6Ibhw9Qxc7o51geMQNq2ZThevgVnpSDXxVylgXQD7ZykKHJhqqcoO8vFqu50kgronP81lZwLlVtQXbGZSj0CRSX0bo+H4FBRMPYS6nsI9N38vHfsC0TuzgBkbFuP5Ewf2nqkZPoR7L5ISvdFQuo6xCWtQUziamyJW4WwLcuxafMyhBLooVTrwRJP3zQH6ziHfTZMwxrCffmaSZizaCQmTXdUDiS6KyEXK7iOsIILxYuzB1lBuA8fM4xi0O6Pq5wupYq3d7fCUM4JWxdC24GwJgMtebWWTdJvMBezoUn6ogrsf+SiN92XMrx/TmVs2jhVasAQ2r/3KJUDoOStoYWqaqOBcpVTqJI5o0pz1DPRhb7xn2PqpLw2aS9QlzK7BgrQJTYupg1D3pcKjfqSs85VQlPiN6Z8njVhbqvLN6PNFUOdYKdZ94OHuzY2rhmFwuy1uFUSozTF/a2ek4Bf6osTERyQfgrQz24TN3kNrh8MwAM5ol0Rg1/5nM90RaWZryih/2nMx7+56n+tyaS6ScDdg1F0hcNQkx+IrFBPLKY34EF1PtxpiJLC6ORqDDuuoMN4tXGWeLopvxAruI+XovcqtT6c1hRbl9K8slk6ZpwVzRoTJg3FTE9nLFg8Esu9xmG1zySCfTI2Bk1FWPisb/nq36AevwRpycuRmbYCO6gy9273w6HdVOj7glDCAXmCQD91OAzVxZtxpjQatae2KpkvZ7jAiUI/X59OoGej8aJUqduFa9f34ebtI7h9twh37hYrKv3J4zI8f0YV/rwKr57V4OWzKjynOn/xSzVevavAG0L9I6+fJYf9biHunc4j1Dchcf1szLLnii5KvfnfMJDKeiDBLUW8pJZ6n/ZU6K3bqaCu1p4qvbkC9Y4d/o4e3X9E7+4/oEfHv1C1dcMEe2OM5CAy7tkF/aQVHq1bq5+UFMgmqPfu8iP6d/8JGj1/gLVBR8wbb4hNXk5IolLdHuyBws2jURE3hmp7DOE2jjYBdclTUZ/uifqsRajPXoqLuStwcweht2sd7soiLxCn232X9x8Sms840Z8d2oiHHD/39/viwSE/PCneqJwGfVMVoWwqvqqKJAgJ8tPR+FpPRd6QgN8ak/CF9okg/3ghFR9ony9l4OtVCoXL2VTEBGd1AqEeTdUdhcf0rB4eCsVtLsw39vopdp1Qv7FvI+4cCaVi3gKpT/PhTLpiL8sJ2QMbUE5PYvs6J0TP0UP45IGInq2JrOWmOLDBFWWRU1CbMBcX6VVcz/fG3d3r8ehAAJ4eCcYzLiSvjm/Gu1OxeMMF43VZIkGegneVVOkVmXh9KpMeBD2CklQuKkm4Tahf4xyQmPrFbWtxIZNeTtJ8Qn06DslmrZcdYuZYwH+CLpa7D8Zs+0HwMOwGk34toNX9Z2j2oMfWQw3qPTtgEK/9u7YhtAn2bm24KHeAmRY9bZ3eSm66Vl/ZSOUiwMVgYM+foT2wNYy1O8PJZhChbgHfDSOQkr0IRQRzzblU1DdkKQ2kGy7kULET6uczlVTFOgoYUemSzltNqFdXbkZFeSTKy8JxQmkiHYwjBPt+eu+7D21AwYGNNEJ9TyC2bQ+gN+CP9NwNSMvZgOQMPySmrUd8ylrEJfsoQI/+BvVNW5chOGoxNoYvoM0j0OfBL3g21m2cTqBPxar1k7DIazRmL3DHNM7zyTOdCXcXjJ3kQA4MhStV+vDRw+A22k4BuZiAvMmcR9nC3s0KdkpxL2sMdTYn2I0JcRMCXTJiTGEpB45oVvaqLJimXHQBedOGaRPcxSQUI2AXqEt+usrIVoJdlLyqBntT2V55jiqPXUmBJLMlxVHPWEcJ43xD+nffSc0WfamwyKsBVwSBuih1E4LdmJAX5a5jLDF2bQwx0YG6oSbUDWRzVJMugRZXDQnV9ONresPKog8WzhyKgpTVuEp38VlVCn6l6/WeX+ajo0GcHOvQuGOlUqvi0t71uE/Iv6ylOqnnRJMKfZdzgWs7QYmEfxHoH09zYJ9KwktxPY9uxZXdYaiQllX+U7B8sjk86BXYWfaBg91gODjpYpijPuxdTPmBW3A1NSLUjfllEOIEu9RHdiXYxQToElsXlS6bpZKzPp5qfvIU2SwdrkB9KaG+iqv6mrXjCfbxCAqagvDw2QrYY7bOR0LsYqQmygGkldhOqO/O9cV+KqfDBRtRtJdQ3x+CskPhVOqbUV2yGbVlBDvVmKj081zkpBrdBQ78i5fycVWKO93YR3V+mEA/qrSzk2YZT5+U4cXzcrySnqTPq/H6ZRWevarE87fVePm2ilCvwMe3FfhEqL+5cxS3qnNxPCcIsWumY6a9Hky7t8ZgUemtmxHqrQh1KrT2VOsEea827dCzTXu632rKSdIOhHqXzj+gf5+WGNCbipxK3WxwV4wg0Idp9YemWmv0bv4DoU6gt/wRXdr8jM7taW1lAfgRfajo+vI1hoNaYJLzIPjPtUW8tzNy/IbjQKgbTkS6o3yzOyqjPWijUBU7HtWJ01CbOhen6bE15CynQvfGbUL83m5CmzB9uM8fjwm/54Tf6+IwvCuJxNvjBPjxcLw5SYBXRuNTXQK+NAi4U/DlfAq+nkvBPxvS8D8XMvDvixKrzsY/eZVSvl8I8U+0L/Qav1zahk8NmXhXk4LnJ2MIdCnkFYkHB8O5aITiFj2ta3vWU4WLEex8L3cOB+HxsUi8pqL+fDYDHwXq9L5uU5hUp8zHHn9XJM43xJZpGkiYq4P8VZY4EjgcZZvHE+rTFc/kUs4SXN++kop9Le5zMXh0KAhPj4bjxbGteHYsGk/piT4/kYyXJ9PxojQdT4+n4UFxMheUeNwi0G8ciKJnG4wLeevRkL0K51KXoCZ2NkrDJ+GAv4cC9a2zTbF2tCYWOvXHdJu+cNXrQqi3hE5Pgr1XW2VjVLNPJ6rvjhjQrS3Vegt6Zs0xmD8z0eyhgN1gUCdo92sHjT6t0I8Lfb9uHEccF3oaHeBgPRAzp5ljnZ8bFfNcHC4ORkW1NIxOUbJgFJify+RtqvRz6ThzNgWnTycqJ6qrqmJQQaifOhWBkyfDcOxECA4fC8L+oiAq9ADs5Oecv1tsA3J3BSBLgJ7jh1RaMhW6wFwBeYK3YlsTVim2JW4lwqOXIShyATaEzlHMP8QTvkEzfwf6irUTsGTlWMxdPAKz5rtj9nxe547CxGku5IADzQmjJjgpm6RNKl1A3mROI23hQCUvYBcTkFvYU4XTBO6KcrcT4+3/T1CX55jxZ6oUxz8fOmpKd5TQjcTm/xvqYoayUWqkrUDd2s7qD6jrEegGfLGBnCK1INRNvoVfqNSNBfJmOtAz01W6I2kaa0PDaAjBrqFsphpZaXEh0IChcR9YGPfEeDc9xATMRP2RGDyhun5WTgV0cgvdxkA05nkpBZQu7CHwD2/Ag7IovD5L9cRJ9vVqLn67QuNE+0L1+q8L+fh6NgfPqfRv7QulWtpEoIeiMnMdtvOLWjbOCCNteiuF+x2HacDOTgu29jpU6cZw5goqzWGHDTfGMNko9eBjBLgSU/+m1AXow0dIiQALVaVG2rgJtpg01e4PqK+gUl87BWt8xsNn3Vj4b5iAkJDpiIjwxNbNotYXKlDPTl+N/Ox12LXNF3vz/HGQ7uLR3YEo4fs+SUCUH4lChYBd1HpFPM7WJqOBKv0CPZKLSm11qdYoUN+LGzf3K4c3BOwPJD/9idRWLyfMK/GWQH/7WnqVVuPFuxq8ItjfvK7A+1cV+PD0JF7dOorrFTkoTN+IzV6TMdWWqzfV1+DWP2FQm+aEemsM6tAW/Qj23u2p0lu3RQ+CvZdaO3Qj1DtL0+PuzaE5qD2GDGiHAVTeZnTDHQzogfVSqfRehHovXru2+BGdqf6lmUY3tZ/RtzsXjJ60rj/DaEBrTKT35O9ph6Q1HsinmjscMgKlER4oj/JA1dYRqIoZjeq4CahNnoEzGfNxNnsJLlCpX9tOpV6wnjDfoNT+eUaIviwMxZtj4XhXGoUP5dH4QI/uvRghIrnivzWmE9qZiv1GkH85J9kk6bwS5OcIcEkbbMjBRy6gH6ggP1zIpWqnYGjMxS9nMgnlJDwpicVDioZ7h6II9Ajc3RuCm3s3Up374wa9guu0G/QQFKjTq3xDj0v+j49n0/C6XMr0BuFc5hIcCR6JzKVmSPDURtZiQ+xbPwzFocNxcssI1CROwLn0GbiQPRdX8pbgRgEVu3gd/DsfE+pPi8RTiMGjonguHEkKzB+XpBPoqQR6oqLQ7xzZitt8jzc5tq4VbMCV7T5U6stwOn42ToSPx35/N+R4Dfsd6oucB2CaQF1foN5KBfWeHBO92itAF5MzBn06cxHv8DPVeivoDuikbHpr922HIX343L6tMaBHM0L9J6r1ZkrjDHsrKvVpZoT6cCSkeOLA4QCUlW9FNQWaCuwC8nTeTlPu1xDoVfy+KiqiUV6xFScrNlOhS9riJhSWqMIu+yj6CriAb9/tR5jTdvpTpW9A5jZ/pGb5IjF9HYHuo4BcAC62NZ5Aj+ft+BWKRcRQqf8OdU/abAXqq/2mwIvzWGz56gmYv3QU1boHPBeMxKx5o6jWh2PsRCdMmCKZMG7KKVIBuqhzJzl4NMJauTqP4v0RBLu7NflioYDcfBiBbWf4DexiVO0Srvy2WSphl6bwi0Bd7M+PNUFdAK6o72/AboK6mFIugHxuCtGonqNS6nKiVEwaVX9D+nffaZnrQkdCK1Rk0rlIoC5AV1rVyWlR/hJ9CwNFpWvLLqu5Pp9Pd9yWP5NUR+P+sDQfgImu+ghbNQFl+aF4UJmFJ5WpuFccqbimlwtW43z+MjTu9satYk7W6hi8obv2riEDH0Q1XZPc81x8PJ+BX6mc3lcl0SWlW7sniO75GlSnrkJR9CKk+YzDuulWmDCsLxzNCBzr/nB00Ia9kz4cCPThUhLTfSg/THGHDJTd6aEu+nSXJAvGWDFHmvM3a8qAEbUuKY7jJtpg2kwHeM5zVcXVqdTX+06Bn/8kJW89OHQGwiJUaj02eqGS+aIqE+CPXXkblDz1gzuDvpUJoBI5QjezMBpVxbGoOhGDatkorU5GPRWebJA2fmuaceXydly/1gR2qY1xCA/vF+HpY+mCJGCnEn8pzQeq8IKqXcD+irdfPivD22el+OXRCby4fgRXynNwJCMQwQvHYLTJIOh1aIEBzf6Bfi1+Vg4aDeyopqj07m1bU223QvdWbdG9XRsq9Wbo1uEnDOjVGrqanaE/uBOGcDKbDu6mlGkd0rmNAvQ+rZqhT+uW6NayGbpQ/UvxL+mANKBnewyiqRPuRv3bY4y1Onym2SJh5Qjk+47G4cDRKN00CqcI9srNI1EdPUaBunQeqs2Yg7ptS9Agm515q3Bjpw/u7fHDo/0b8YQq9vnRULwsCsOrkghV/FnCdJWx+FCTQKhTmXMMiRL/jVCXzJHPhPjnc3n4dD5fZY3bFft4YQc+8PqhcQfv78KHc9vxrjYHr8rT8OwEIVos3mQMHh6kCNkvqYMhuHMokDANoEL2x82DfgRqAB5IKeiyzXhfm4hPZ5LxS1UcgRyKS9u8UBI2FnleFkieQ6gvNMDetbYoCnFAaZQzquJH4GzaRDRkzcTFvAV0SFfiNr2AOweC8IiL/rOSBDw5lqjEzh8T6E9OZOLxiSzcL8nA3aNJfA/RtAi+h02EehBfvw6XclfifPpCVMdMw7HQ0UqoJ2+VA6FuBp9RgzHPoT8mWfWBk05nGPZuCa1uLaDZoxXUe7TBoB5toS7tCXvJOYOW6NulGfrz54P7SNPr9tDoTS+PUJd+peq9WvE5LajUWxLqHekdD8SMqaacGy5ITJ6FQ/x8ThHU1bXxhHiyotbPnE1FLT+fKn5PyqGiU1uVLBexEnpZxSVhOEKYHywMxgEu3HuPhGLX/iDkFwQQ6FTpFEdK6IVzKyVzPRLS1iIuZQ2iE1f9h21NWInNcV6IoEqXk6NBEXMVoAdsmo2AsNnwC5mlKHVR6QrY10zEgmWj4blwBKE+CjPnSnydUJ/khIlT3DFhqruSny6HjoYLxD0k+8VKqanuRJUuBb1UTTKkFIAAWlUCQJgzVLJfCHPpXdrUv1QU+f8vqKs2T1U9Spti62IC7z+b/Kwpa0YVqlFtooo1dUCSjdVvSP/uuyGm2tAm2KV+up7ZEOiZasJQyj4S3CZcEWSnVdtUFxqGQ6Alye8EvGTJmA2VRqiDoKXbA8PttRHsNR7HMjbgzolUPKpIxa2iSFyh4rqwazUu7V6DG4d9ce84J8RpKqzLnHhU5+8vZlOpb8PXG1TmvK9AvZKD+2gYLuf6UMktQWkM3drgKdi6yAFLPDQxxqor3G16wtG6N4bZDoS9ozSYNoEj1bnjcCvCnR+2fMAuEluX1CMDpXmsbJKKCdgF6KLUBepN+eojx1oS8FZU60MxfZYj5i30wArvCYT5TAQGT1eKe8lhpHAOmsjIudi6ZT5SEldgW+Za7KBruJNu4p58Qn1XMI7uoVtJN7n08BaUH41FJdWXlOKtOBGtZMBIxcaztalKJbrzZzNxsYGK/WK+AnelFK9SY13qTku50qN49JCAf1RMyJfggeSuP5bc9RN4eI+P017cKcLjSwdwoTQL+5P8sX6mK5y1COO2VNE//6BAfQCVunqXTujfsYMK6lLIi2Dv1lpqokvecjOocxLra3aB8ZCuSj0QM8ldHtgd6kro5UdlYejH1/Yk2Hu246JA69mhDfp1bU83vh0GdW0Nvd7tMFy/D5aMNMHm+S7IWuWOPetG4Ki/O44FuKA0xJVwH4lTm8fgVMxElCdNR3XGXNRTrTfmeFHFcuHfuVYVguH4eUiwPj4STDVLuB+PUs4tvKPH856L/+d6qnMq8P+5lId/Xc7DV17/eWkXb+/DPy/vp+e3D195FfvCxz7z/udL0mO0AL+czcfrqmy8OpUBaVv3nDB9UsSxdyQWjw4R7ITnnUMbCfUNit065K9cHxQH4wW9zA818fhMsP9C5fmEnuilnKU4HjYG+cvNkUaoZy/Qw57VligMHEqo26MqwQ31GRNwIWcmLm1fiOsFq3BL1P+hEDws2oqnJYl4RIX+6Bjnz4kMPC7N5DWTwigNtwsTcPPwZgqkUCW+f2nHWjRkL+ciMR818TNwMnIcCoM8CHU3bF/jjM1U6ivdBmIm58lY0+6wG9IBBr1aQJvw1iLENWiDerYmuNtCsy9VO0E+kLAf0L2lAnl5XKN3q9/BPqgnBQGhLlcBvqVhL0wcowfvVcMQGzsF+/evx8myCKrxWNRQrdcS7LVnkgh5KnRC/RQX4tKyLTjOxVBMoF50PIwKPRT7joRgz8EQFOwPoUrfiG07/JGd74cser2KSifQE9N8FKDHJEm4hco8YYXqSnUeFSubo4sQEjkfQZyXAnP/0JkK0DeGU61vmgmfgKlYuW4iVvhMpFKfhMX0whcsHY95i8cR7GMxYw7BPm04Jkx2xTiaFO+SlEZVvRcbpd6LYq7SbNpCKebVBPU/SgCY8D7NQXWSVID+31BXHUBSQV1qxajALj9XmQD7v+EuV4G5HFoSVS8/l01UVQ67bKT+H1DXMtNRlLpSnItQl0bTejQD2TTlz+Rg0hAJu3yDurapnD7V4SpB5W7QFwZGvTB/ugMK4lajcd8W3C6OwzUqika6UY0FPri8by1uFW7A04pIvKtPxOcr2fjXzR347cYOqvM8/HaNdjUPHxsy8bY6Hs+Kw3AldxUqYmajdMsslGydjR0BExA40wJT7Qhzo3ZwtOoBB7v+GOY4mB+uAZzczXgVd8cYtvyA7Z3l1JeJAnVR6QJzCcE4u5vAyc2YZqRqcTfajEAXmFurMmAmWtMFs8Xk6XaYNccFy1aMhd+GGQjYOJ1wn4ag4JnYtGmOUrkxImKOchApI3U1wb4OuRx8O7ZtwG6Cff/OEBzZHY6ifZE4foDu5uEYnDi6BSepyATuVSfjUV2egJoKuqs1yThHV/VCgyh3VeeXSxfzcPXKTkW937heoPQylYJId6ngr988iJu3jhL6hUptjfs3DuPR1cO4e24P6o6mIH/zaniNt4e9endoSj56i5/Qt1Vz9KciH0io9/0G9W6tRakT6C1/QjfpSUoXfDBdbkONzjDR7EaV3l05YWjYtxsGEup9qM5lYejfXjontcbATgR5Z9lo60j3vDPd+I7Q6KYG3Z5qsNPsAU8HXYTOcEDGMnfsXjMSB9e5odB3OE4EuhHqo1C+ZdzvUK+RLJjc5biyfTWu7/DB7d3rcU+AfjBIgflTKvWnRRGE+ha8LovFG35272vkFGYOoZ5HqG/Hvy5xTF2U7kS78blxH9W4yj5e3I9PNGkY/WvDbvxybieBvh1vT+fhZUUmXpxMx3MKkWdUyY8L4xSoPyuMwYPDm3CL6vwOVehdwly5HtmAR8VBeH0qEp9Px+NTTRzelkZwEfDHpexFKA0bjYKVVsgh0POXGGK/jzWKg4bi5GY71CS6EcSTcSXfk0BfiluSuXMwUDmY9IDe3KNjCVwwEnG/KBkPjqfiocTSaXf42E16ELeORPE98D0d2Igruwh1LiJ16XNRnTCVv38sikI9sD/ADbneDoiYYYSlTn0x2awrPPS7wFZdDfoEskBdR5Q4F15NemUSYtHj4q09oIMC8IF8jjqvGn2p4hWYUwjweQO6t+D33BwDaOo9WsOI3py780Asmm+CyIgxKNjljZKSUJw6Rc+0IhqV9F4qaJWcz1WnE3GKt0+UReMYwS5WTKgfPR6Og0WbsPtgMHbQI9++O4hA34DMXD+k56xHWrYvgb4OiYR5XLL370AXiIuJOpdrmNR1CZ+HjQLxiFmE+Ayqc85XXgXu64OmYrXfJBXUqdIF6su8J2Kx1ySCfQLBPh5zFo7D9NkjCHXJWXf8/wt1Abr0KRW4/zfUhT9SsVHSFgXgqiYaKogL3JugroK5VG9UAbtJrTfB/M8mEJefqQ4tmSqgN5JSAQS5QL0J7IZmfyq9KymKmtK6ToBOlS6NpWVzVDZN9aWk7jd1LrnsBtbGSps7fTNNmFsPgb5RHzhSpUcHLUDVzgic3xmKM7nrcCZvDc5ygl7kwL1VHIAnFRF4czaOaikTX69IZUWxXPzraj7+TaB/OkcXmCv47YP+OJexCBXR0zlQp6I6aT7ObluN0tRlSFw3EgvHaMHVsiuGWXWHvdNA2A3Xgq2LLsFtDMcREkfniiYlLu1pDvqwoYqX8IsSVyfEBej2LlTufMxZwE41OXKsBWGu6lcqQB8/WW6rwjCLloyE95oJWLNmHNb4jFMyYSRvPTh4FkLo1m2JXIgkDrT05DXIpJrIzfTFTgF7XiD2bw/GoV1hKNxLd/MAB/NBAp6L3ckigv2YqHap3BhDuEuKYzIVexrqTtN1pTWcy/i9iYZKve/8Bvd9Sg77rVuFBHwRbhPoAvWHVw7h9tkC1ByMR2bociwaYYuhA7pBq30LDCTQe7egtWqFPmrt0YNw79SyOXq0aY1ebVopUO/R9kdOWKo4qjbDQZ1gOqQbrHT6wHIIF21CfRDVeF8uAFKqtz9tgFpbAqILtHp2xWBeB3ajB9BFDeqdpQlHO1j06YhJZurYMH4oUha6Y6f3aAJuBI4Q7CcCR6IiYiwqoyehPHYyKpNnojZroXJm4ZpkQ+0i1PfQq9sfQJUuCl0F9CdFUQTvVrw4EUt1nYBfqtLw4Yxkr+Tiy7k8JeTyvj4fv9YT2vWEt9i5vQT5PgJ9H9437sW7cwV4fYZAP5OPt7WEerlklhDo0i+XUH1cRKDTXp9I4P1I5SyFQPwx7WHRRtw/yvdUHIhXJ8PxoSoaX2pj8bFiM57z8WvblqAyahwOrR2KnctNsNvLDIfXDcUxQr00yg61Se5U6VI2YD5u7vbC7f3rlJPUdw6F497RrYR5Au7R7hPiD48n4+HJVDw4mYK7x+MJ9q30FMII9EDc2b8B13f74FLeMpzPnIvaxGk4GTUGR4JdUbDeEalLrBA4URvzhvXAOKOOcNXpBOuBatCR0EqX5tDu1VZJV9Tq0xZ6hLmRRhfoDuyghFj69yC0+7TGkAFqGNxfDQMlNNOzFT0xSW1sjoGSTdWtFQzUO8FlaD94ztRDaMgI7Ny+AseKQlB2kmO7fCsqKmMVqItKF6iX8f6xk1sI8kgUnojCkRMROFBMoPP7lbTFHXuCCfVg5O4MokrfSIWuiqWnZfkR6lTpSasRm7xaFTePXqpYE9yVgl1RCxAcOQdBUZ5U6AL1afANnoq1gVPg7TsRXpy7y1aPJczHK0BfumoSFi6boIRfJKY+e/4YzPAcifGTnDFCTpKOVdV8kdh6E9QlBOMoG6RU6AL2/4a6qiG1bISKqlalMzq42ihXgXmTCdxl07Np81PK9TYpcAG2xMybFLqFrSo7RqCuuqqeI8W9BORyGlUOLFkNs1AOMH1D+nffDSbExbSN5UQoFbqcIrVU5UUqie38Bbo0iaVLbRg9My3oGg6AvmFv2FoPwrxZTshP8EHV9lCla82p9OWopGtYt2MVrh72xaOKMLw9F4+Pl9OoyLPpCtMuZuGfF7fh35dy8U8q0zentuLmXl+6pws52acQ6lNwLm0hH/PDA06uG8eiUL7dF1t9x2K86yDYEOo29v0IdE1YOmvBylkXNsMNYe1oAAsbHf6BQ2A1VIsfrjY/eEKfat5B4up8jkDdQdQ9oe7sbgi30aZcnVVNMwTs4yZRsU+wVBpSz1/ohkWLXLFo8XCl0NcqKcsrgF89Dut8JiAkcBai/x++/gKsynTt+8fn9+5nT5igNJLS3R3SJSJIiIhgASqCImAQ0iAlSAkY2GJ3d3dPOd0dTs/svZ/v/3veS2bPfp73/c9xnMe91iJk1rrvz/W5zvu6zrMlFz2dhejrLmIUYgMBv7m/BNvWl2HnQAX2bKsm3OtweHetkms/cbCe1i6dkVbjytl2XCfUb1/twZ2bfbT2bmXJ4907/Xj4YIBQ3/In1MXWpQ61QP3p0+N4563jeO/NI/iIgP/4yWG8eX0Hzg+uRnf5fMzmyeU/Xhf2Gpw2q42CmZo6TNTVCXICnXAeO/wV6EnJXQLfYDRNXmsEp+WacLekpfMil1UvPrZG8LQwUOqvW9DUx3NQEKhb0dRttMbCyUAHrsb6sOPRXDoojR0NEzXavPoIeBLsk+yMMT/IGY3TQ7EhdxJ25Mdg35JonCifjHP1SbjQTEtvT8eVtXNwtZ+D94aFeLSpQEm/SA2gt3aV4529FXj/YB0+OrIKHx1rxoeMjzgofnamg2Bfi28ur8N3Vzfg++sD+OH2FiVP/uO93fiBIP/hnoB8P356eAA/Pz6ggP0Zof7Nre346tpmfHGZQL/Qj8/PEehnuvHZqU58cqKdM8U2fHmqHZ+ebOS/V62AXeL9o5X4QEydj784XY9nl5rx0+VW/HixGd8Q+m9ty8eVlhQcKJ6ArfPdsHOBB44Q8GdrI3lOT8TtvmT+v83Fm7T0t/cU4639pcrejHePNBLo7QR5Nz463YMP+bd8yEHlg7OdeI8D2DsnpUtYA16X1Tiybn6wGK/uKMDjzbm40z8bF9tScLw2FvtX8josDkZ7lgdWJFhiZoAeElw1EW6rAU8C21ZH1SDD0Xisklpzt2JY6yqrXJwIccmd25qJoavBzlxulhP0BL8F7V6gLlU7LTnwW+mPhquFDmfLpshMd0JVxSRs27KYUK/H2TNNOHu2Gedo42cI+NME+GkpAXC2BcfPtuLI6WYc5Ex837E67D5cg8FDtRjcX4ude+qwjdfIpm01hHkF1g2UEeglWLtuOTp5PbU+N3K5EToEcnkuaZehqJFcOoFe0ZDBmKmAfXlVGopo6QXLUpBXlKQsZ8zJm4L5i5Jp6EmYmRWHjDlxSvolg1CfOj2akjdUxCtUyakrbexk/TrhHjkp8M/0i7S1k6OAXYAuj1UWLxkDeV2e+ysgFzsfgrpY+1+hLkAfSq381daHUjGyIUl2nwaEyPdIMTDa+vNcuhyltICA/T+g7ujrSFOnrXtYw8nLVoG6q58DXLylGYYU9nJRbpBKCsbZS1IyHACcjOHioIv4KCdUckqzs6sIx3sLcaF/Ma5sXoKbPPEeHuRJe7YWX95uw0+v9uL3pwP45xubGVvw37RzEFj/vLsBzy6swfv7aOjr5iswv9yWhnv9czgFX0ojasF3N3rx+c11ePtKL/ZvKMas6R6YEGTI/zkT+EVYwTfKDj6R9vAMtYV3kK0yg/ANtOObYI/AUAfC3xHB4QR7FI2dUBdbj5ZNSMpGJE/EJfsikab+b6hLqzt/pKYHY05ODGbNCcecueGYvyAGC/NisXAhIzcWSxYnoKJ0BlbVZSlpmI72RWhvWYjO1fno7aC9dxcT8LT39SXYRfPYv6OKcJd8ex1OH2rEBSkdcK4DNy914w6hfvd6L25d7VI1qaa1P7q/EU8e/U+oH8Cbbx7Em08l9XIM7z09ik/eOqFA/bXL23FySxPal81BWpALvI21YKcxGpY0cktNuUGqCQNCWUdtJDRGDoP2yJeVpYnGY3ix648h0PXgZ29MO5caIPo0dOk4r6roaEpQj6fVW2uOhaO+Ntxo514m+giwNIErjzZ6WrDS1lDdjB09DK7aaggy0kKSvRFWxHqje240Ns2Pwq78aBwtmYxT1Yk4U5+Mi62cjXXPxdW1hPq6XDySDUhbl+HNnWV4a3cF3t5LmB6ow4ec4Xx0vFWJT06244uzPfj6Yr+yMefry+vxzbUBPLtFW3+wC78o6ZYDhLmkXFSWLvH9PQH6NnzJ7/380jp8eqGXs8O1+OJ8j9JGT3qRfkaYf0Yr/vRYE+2cA8nxOmXllvTGffdwBT5gfHSkAl+cqlWg/uxCE74724BvTtbg7e2LcLEpCYOL/NCfYYsNmQ7YXxCA8wTujc5kPNw4kwNVHt47sJS/ZyXePyIDxip8IEsp+f/0IY3847Nd+Igwf/90G96lzLzDv+HpsRq8fohA31dKoC/FE85oHm5aqCyPvNGTgTNNCThcFYV95RHYSqivnuOG4slmyPDn9emiiSBLdTjrvQIrzZdhozOKUH8+G7PThycHb2cauUDd1VZPuZ9iZy7LGNX/DXWDUcoNVFkZY65LU9cdTdPXQrCPEWZwRlBeMhEDG/Jx5HA1ThxvwCn+zSdPNSqVFQ8frcVhDkjHTomht+LwqWbsO1qHQc44duyvxOBBgXo9tu6sxcDWasJ8JUG+At19Swlzqba4BG2di9FAaFdK2rN14Z8pl6qGLOW16vosAn0eKhvmoKRmOlbWz/jT1pdXTsfSldNRWDqNpp6MnPwEZHP2LVCfn59CU59CsE9WoD5jdhympkchPoWmnvxvUxeoC9AVqMdNeA5uH+WGaSitXdaqK5Yux+dQD3xu5EM3RIdSL0Omrtp0JKGCt0B9COxDUJdQmfsQvFVGrpQS4HPZdCSrXoby6f+RfnHyc1Kgbu1uCVul6YC1Yu0OHnbKMkbJobvQ0KV6o+TZXT2t4OZihCBvE8xM9ELTimkYXJOHA+05OLt2AW4T6K/TXN6/1Igvbq3G94+68eub6/CPpxvx329uAV5jPKGl31mPH8/x5N1dgrtrs2huU3Fm1RRlWv7Gznx8fKwCz6514LeHm/D13QG8fbUPJ3asxLw5AQgNM4VfqCm8wyzgEW4Jz3Ab+ITT2sNp6KGOKksPocET7P7BdgrcBeqy0zQ6zvtPqE+ipSekSlGvIMYEJQ0jTTPiEvm6Ur0xBOmZoZg5KxRz50YgKzsS8+ZFIz8vDsXFKagsz0BdzVy08KSSVMzq5gXoWJ2HtR0F6OsqxHqemJsJ9R2bVuIAgX5kdz2O721QoH6eF7O0u7t+nqZ+RQX221e6FLDfpbVLPZhH/H9//GibUotaGgu8/fYhxlG8985JvM/4gLb+KaH+kQL1bQrU25bOxVSZaRHUVmqE8SjZ2i/LF9WhqzYa2nxNQ9aZy+5QDX5NexTsjDRp6OMQ6GiigrqVPtxp+jay61B9GA18GMzHjoI94e1pyu+zNEaEnRlinKwQZD2erxnAxYhA0CEQOAC4aIyCr546JnKgyA12RuuMSAwsiMWuxXE4UpKIkxXJOF2TggtN6bjeORe3enOVolivbVmGpztKeU4QpPtqCcA6Zd24rB//8NhqgnYN4dtDSxegc4Z3aQBfXdpIsA/gu2tb8Oz2Dvx0fw9+fKBKtzyjtX9PO//uziC+uUmgX9+Ez2n3XzK+usK41KcY/1cXuvHl+S4OFh20cP4bJ6VXKYOG+enJ53A/wr/pwEr+TeX49Hg1vr/YhB8uteDZuVX46kQN3tq+GJeaUgh1f3SnWaI71Qrb53vhxMpoXG2bigcb5hLqSzjzKMMnx2uUmcCnpzhQ8d96/0QL3jvVhg8I8w/OrObjZrxHo33vZC3BXoW3jq7E2wdX4q09K2j7i/GAM9rbvVLpcjrONk/BkeroP6HeRlNfSlPPDNTDZEJ9gqUanHRfgcXYlznjGsGZlbpSSlfALiFQl/SLu/04eDgawMlai8Yu1q6hhOTVh6BuoTeKAiB1YjQQ4DEOqckOKF0xEX1r52PXYCnBXodT/P86RSM/wf+H40o0KXGYs+39HMR2H6rDTlnlsqcCWzhwb95ZSaBXYT2BruwU7V+Ort5iQr2IUJe66HloWp2LVW2q2uirVi9EbdM81KzKIcxzUNs4X4nKhrmqfHpdBlZUCcynobgsTVnOWFiShrzCqYR5IublJyO3IPV5+mUKgR6H9FmxyiakhJRgZYdpXFIIg7b+HOrRBHpMPK19cjAZEsDZvqRW/m3qQ7YuITXVJyjrz4c2F/07n/4/oT60+kWA/me+3E82Hv17SaO8JlY+VPxLjvJcNh0J1AXuUivmP+qpu3Aa4Ogja9BtYOthCTspCyBNMaQcAA1dTF0qgcn2VHdZHeMyHl6uBpgUaoWCWSHo4pu3qy0bh9Zk4fLGRXiNJvPx1VZ8fa8Tzx534cdX1+K3N9fjn28S6q9twj/u9uPXK52csjbine3LcKN9Jk7VJjDicHE1jWYgB1+ersGzq+349d46/EFT/fL2AN68uBZHtpQhK4PTnxAzvinj4cFwDTKDe4gVvAXqEQR5uKMC8SGgD0E9JNLlf0E9ZjJNPckHk5P9lIhL8mV4c9rlwQ9RGlf7qGrCpE/AjBnByMgMwew5YchdKDXXU1GxMhOVFTNRXzsHzQ3ZhPo8WvtCpYJjb1cB1vHE3LR+BaEuzTOqcXhXnWLqJ2gnqrK8Lbh8ajXB3o4bFztw63Inbl1TQf2B5NXvDxDsklffqSx3fItQf0fpKHMaH757Ch8J1J8ex4ePDuHxhc04NtCAlsJZmCLlHWjY5iOHw2jEcBiOGgW9kSOhNWoENAXqsiNUcxRMdXjBSos7U2342BoqUPezMYCnuR5caPpSonf8mOEwGzsC1lpqcDHQhu/4cQi2NEC4lQEirAwRbmOCQHMjuOjR6tUIjxEvwVVzNPzHaSDMRAtpLqYonyzL/GKwPT8OB5cn4URZCs5UTcPFxkzc6MjGvbUL8bC/AI83LMXrW0rx9iABuqeWYCdMDzTi/UPNyuaz94+s5rEdH5+iXZ/tU25ySnx1YQO+vbwJ31/fjh9v78aP9/bgBwL92d1BfH9nJ74j7L+7uRXfXt+Mr69u5JFxjXGZg8PFXlq/mH8PvrzQhS/PdRLm7fjyTBuNnFA/vkopHSC57DcpIG/uKcEHNOevzjTg2flmfH92Fb44Wo23pbxvWzr2FfKaSLPBmiRLbJrrjkMlUbjYkoqH6+fh7V3LlA1Hn3CQ+PxsKweSdnx6to2GzgGLjz85v4bHVlp7Iz48VU+Dr8X7J/leHONgcmgl3uG/LZ2W7vbR0rsycKV9Gk09XoH63vJwbC4OwmqBerwVTV0fsU4a8DeT1MvLMB39dw7OL8Faj5+jOSFOoEvq5X9B3UYb1pKGGT8Wdoqtj4W5gUCdQGfYEO4OJmPg7ayNxHhbrFgWi4412dg0UIT9+6pw/EQTTpxsUeLk6dWMVhwl0A8eb8Lew/XYdbAOO/bVYKusdBmswICsRef10b+xVEm39PQvo6kL1AsJ9UVoac9FUxtDaXixULH0uub5tPdcxkLUNS1EVX0OVtaqljCW1sjuUdWNUdlwtGRFGgqWEepLZCkjbX1h0vMbpMmYlS2GHou0zGikTA8nA6TFpTSkD+O1H87HIYihnUtITZiJhHq0NIwh0CNkWSOhHkKgS4QS6BIhhHqQgPr5zVKBuKRfJB0jIc9VN0qHDF5y7qq8+l+hLkAfWhEjN0MF5pKGEbDL8/95s/Q/TZ1W5+Aru0VtYUsLlzSMo4ctHL3sFaBLJTBHDwe4ejvAzdMazg4G8HXVR9pEB1TlRWOgLh2HO3IIdF6U+8rwwflGfHOnCz887sUPBLpA/edX+/Dbk3784+F6/HCxDR/tW4nXNi7GrTWzcLaW5lYjuwxT8GhTNqe3Jfjpxhr8oaw/lo0i2/HZ9QE8PNGJLe2LMD3eFYEBJpyCmMIjwAyugeZwC6Kth9rAN4wgD1OlXATmfkG2CtCDwp0UqEs+XcAuSxpVYPfgaOz1HOa+nHr5I4GmPjmZoCfcJQ2TmOKHFB6npwVi+vQJyMgIwbz5sYqpl5XNQDmjtnqWAvWhJhq9nDZKvXWp4qgsedxcRqjX4PBgLY4Q7Mf21uHkgXqcPdKolOa9Qiu8xlnLzYtrFFu/e6MX926vx/07/P++vxXS8kspI/DWYbxNqL//3il88M5xfPD0CD56g+Z+fz8enN2Ig+tq0JCfTqjbwZ2QtdWQG5tjYDJmLAxo6qoWdGOhryP9RdVgzKm0+bgxcKCVe9kYwt/OGN6W+nA10YYDX7fRVYO1jjpsdcfCcZwmPIx1CAldBJvpYILRWPjqjkAwB4Rgs3Fw1+X3j6YNDv87HDkIeNLy/fRHY5K1LhaHu9DWwzGQG4e9RUk4siIFZ6vTcaVxDm61zcf9rnzc716E+7yQn2wkOLdXEoA1BHs93tvfhPcOtvwJ9A9lhQqhLjD/8vx6BejfXBzA91e24scbO/HDTYL8FuP2Tjy7tUOxdyVo6t/f2Irvb27hcZOSix+C+jeX1j4Pwp3W/tX5DnxOIH18tJEAr8M7hNXT3WV4Y5B/G8EuYP7sRC2+JdC/O9uIL4/X4oO9JRyY5uNEZTz6Z7lhzVQbrOfx4PIomvoMDlYF+ORwNb6ggX91thnfUWx+vNmLZzfWcqDpxJdXOvAlj5/z+vhEVtScqsOHMuM9WoF3affv7SvFO7tW4LXNi3G3N5sznAxcWj0Vp6TXamUkdpeEYaAwCK1zPVCcYIUZAfqcSY2FjxlBrPUSTEb9HUYjX4Slzii4WegobezcGU4EuoSSfrHXh4O1JixN1WBlOgb20uaOtm5hOBpWBqNga6jGUOfMTg1utmMxKcYKS4tisbolC/29izA4uBKHDzfiEOPIsUYco6kfI9CPEPQH+HyPYuk1tPQqbNlVyajGpu0VBPoKWroAfSktvYhAX4KOnsVY3bGQQCfAm7OVnLkqchSo13NWLLXSK+uysaJ8JpaXz0BZzSylJIDY+ZIVsoN0GhYvldUu05C7mFAnzGUpoxxzFsqql0QF7JKCEbhPTY9UKjbGJ0nVxlBCPAhRsVIjKoAwD/wT6OE09aHjEMwF8BKhAm/pV8oQiAvQ/5pT/yvUVbCXvLvfn6Y+ZOkCcxXUpVKjAF2VOx8qzyu2LiHlAf4X1G08bWFDS7cmzK3crGDNkPZ19p52So1eBykPwOcu/B4XWpeDtQYCXXWRneiK9qWTsX/1HFwh0F/nif7R6QZ8LSsCHvTh11fX4efX+vDT4x5OiWnstzvwwxXayIFKPOydj6stPCmbpuFSy1Tc6J6B13bk4pOTZUrtjp9vr8W/lLXHspJhKz66vBE3DqzG6tIZSAi3hY+nETx9OO0PsILnBNs/wzvYHn6hNHWpccznAUF2CJadphEuSoRIbv1PY/dCWIwLIie50so9lZiU6E2wC9wZBLtAfUqyL5IJ+7S0IEI9SIF6dnY0CgqmoGTFdAXqshqmiVPCNe15WMspYy9PyL7eAqzvL8SmjcuwbXMpDhDqxwbrcXxXPU7ubcCZAw04z5P/0rFmXKPNCNRvXFhDW+/Cneu9uHtrA8G+CQ/ubVNqU7/2muTTCfW3juJ9Av09Ht994xDef/Ug3rq9C7eO92JXVxkqspMwibMtNwNN2OuMVXaRjtccg3Fj1KCnqQ4DXU0Y6mvCQG8MjDmVtjAksM304G1jREs3hBeh7WTIAUFvNGwIfjv9sUpfU3dTPfhbGiLCzgSx9saItiDM9UcghBd6uLkOQvhzXvpjYEew2xAgNqP+C05jXkKEuTbmhzihIS0c/Tlx2JYXj70FiTjF9+1afRbutCzAfQ6EDzkQPupdilcHyvF0ew2hXk+oy5Z9Av1gGz440o6PjnXi4xNyU3MtvjjTjy/PEuxnN+CrcxvxzQWa+mXaOOH+zVUer23HdxLXtyrx/dXNSjy7tgk/0Nh/uDaA7y6vY/QTsH38Wr8S316muRPsn5+kQR9uUkoGvEMIvS05fsY7e1cS6pX45GgNvj7ThGcXVuPbM43K7tenW4txsSkdm+b5oS3FBh2pdpydTMC5Vak07AJ8dbIB3/P7fyDAf7zRzfO8Fz/f7ePg08O/sZN/M8F+aTU+5e/7UAaKI9V4j9fVO3tK8dbgcjzdVozXNxXg4br5uNmZifPNSThWG4t9peHYsTQE6xb7Y9VsVxROtkK6/zhEO2rAZzxNXftlmNDUxxHq5lqE+nhC3ZpmbmtAS9eBA83diYOvEyEvILc0Uf8T6pJjtzLmwGA0WlkGKUC3leWRFqMREWqGRYtilF3W3RyUt24txx7OsHbvqcE+SsshDooHpf0cLf3A0WbsOdiAbbuqCPJybNxWTlOX1S4rCfNiBeYdPUuUVnRi6K0K0OcR3nMJ8tmMOahtmov6lnlKCmZV60Il7VJRm4WyyjlYsXKmUrRLFZkEewYNPR15halYsGgq5ueroC4gl5DUy+wcWfkiu0onI2OOpGAikZgaismJIYqlC8gjYmT/i0DcX7FzlY17/z+hrpj6c6gPQXwoBTMEdFXqRZYzqla1SChG/ny36NAKGNVzPibEpQSvhJTjHUq3DMVQfv050l94wdzVApbuhDlBIFC3crWCDY92tHUHyakT7vaulnBys4CjnT4cLdUR5WOI4kw/DFSl4ty6hXidU1Nl+/TF1fjpdjd+e9yPP95Yh98I9R8fdOKbay34/EwdL9ISPCDQLzVMw4W6qbjZkYknmxfQxIo49a3ED7db8PsjaVdHS3+8Hb89HMSnl9bj8ZFOHFhbiqJZUYj2s4CvG43S2wI+AbZ8MxzhE+wIryAHJfyCpQ7C/xvqIRHO/HDcFVsPjnREaLQTwU6Dj3VluCB6spuSepGYRItPSPQj1AMxbVowZswIxcyZ4YR6DPLzE7B82TSsLM9QoL6qkabetgA9nQR7dz761i4i1AsI9WJs3bQc+2ifR3fU4tjOWpzYXYfT++sVqF882oQrtJlrtPWb59pxW2miIbXWNxLqW/Dg7g48erAbr756gLZ+BG/Rzt97+xjefUrAE/RvP9yHVwmxS/vbMdC4BIVpUQizM4KD1E/XUNVMN1IfBe1RI6ClPhy6WqOhS0M3pImPN9ZQaqG7WIyDj60x/KwN4MkL3tFgLO18tJKDteTvsTPQgAdtPsxhPFJ8HTAn2BVZAfZIdzXBZCtdTJTggBBkqgMXjeE09r/DSrotjf4bJhiPwZwJDqgj1HtzJmPDvEnYwpnOoaKpuFg5C7dWzcfD9gI86S7Gkz6a6MYKwpFQ31lPsK8i0JrwLsH+3qE2RjvePyxb+jsJ+C58cmItAd9Pqybcz9DYzw/g20ubaeHb8C3je0L9+2s88vF3V/i6EpvwIyH/M6392dUBQn6AgN9IyA7w9Y0K6L8630MT5yBySKBez7+Bf8/uKry1S8C+Uml+LpuivjrdiGcX2/H9+VZ8dbwB7+0qxbX22dgqXYemWKFukim6Ml2wvzQat3uz8NnRavwkacWblJwbnbT0NZw1dHD2sIYziQ4+78I3FJ8vzjXz/60BHx2twwcHCHYOJm9tW4E3NhfhtQFCvT+XUJ+lbDo6Uh2DPStCsa0oCN0LvFHBgSQ3ygQpnloIsxkND6PhsNZ8kZb+X9DnLGr82OFwNNJQbox7EOxOHJxlA5IDj45SxIshdq5Kv2jizxUxBL1A3ZbGbmcwkt8/CkEBxrwWwpTzv7NzMTbJJrydVdixsxK7BOyE+N5DDdhHsO/jALmL76WsRV+/eQX6N63ABtlgtKUMa9ctRXefQL0A7d15WN21kFBfQKjnEOpzlGiksa9aLUBfwJDUi6xPn4fqhhzUNEiJ3SwUlaZjaVkmlq+cjWXlc7BkeYaSPxcrV9n5VGX54sysBCWXLiErYDLnTkJaZhSS00KVvLqkXyYnhikpFwH7kKnLUbFxQnwI8MGy0ZExlIYJlj6khHXgc5ALvGWVy1AeXfqSSshrKrD/5zp1gfnQjVIF6n7STU5K8qpCzHwI6lJudygkx/4c6c+hTku38aCtC9gJcGuC3c7dlkAn1OWGqTOB7jweDja68HbUwcw4F1p6Ag6vycG9ncvw6elV+J4n9y/XuvHHvT7887Hkwvvw8/0OfHWlEe8fW4nXBwtxuycLlxvTCfQU3Fw9A29uyVM6t0vzgp8ftNDuO/HHa7zI7m7kFHoAn11ch/u7G3GgdQnqFyRiGg082NUUAW7m8PMm0P0dOHo5wSfIGV7BzjR1J75xzgjg0V+WNRLqgbT3INq7YunhLvxQ5IaprILxUEw9erJqWWOUVHmktf8V6nGE+hTZaZocgJSUCUhPD8WsWZHIyopBbu5kFBWnoJzTPmmkIRuSWltzsGbNAp7gC9DLk3PDOp7oA4XYvLEIe7aW4dC2KhyhhR7fVYvT++pw/uAqXBKon2hWin7dONOGW+c7cecKTf3GBtwXqN/ZiUf39+DJkwN47fUjeEpbf5dgf+v1g3jj0R68emsHbp/pw9HNNVi9YhZmRfJEMdOCA43MRpMmLrVexqpBR22EUo1Rj4Y+jnZuTJibmXF6Tct2tRoHL1sj+Fjqw82Yhq8ndWJGwFTtZRirv8Ip+2i4EgThjuMxO8wTy5NDUZEcguWxXsj2tcF0NzNM5XkUZWVAW1eDiw4ves1hsFX/Ozxo80ke41EyJRAdWZPQx/du3awI7FoYj1PL03G1KgsPWwj1zmV41LMCT9bxXNlUhTe31uKN7XV4c2cD3trTiLf3teBdGvv7hzsJ9W4aO8F7sg9fnl6Pr8/Rus/TxC9tIZQF4IT51R2E9CB+ur4TP17bgWdXtj2PLQT6dvzK9+2nG1I0joC/Kc2gt/D7N+Oby+vx+Vn+fumutL8JH+xrwLv8vN7aWYHXtpXiVcL16a4yvD8E9UsE8oV2fHu6BR/uq8SdtQuwd1ks1kxzRu0kM7SlOWBnUYiysuvDg6X4+Xo7/nm/B7/d68SPt9bgB4nba/i4Az/d6uYA06Xsmv2S58NnPDc+4Yzuw921eJvnz+ubivHqxsV40LeAg0cGzjYm4UjVROxZHoathRPQNscVRXGmmB2ki3hnNQSavQIX/ZdgMeZvMHwOdaPRLylpNVfOrDw4iDua6ah2kdLMHWjmco3bWmnDmoZua64Bm/H8mpk6v09DgbqN3nCCnQODpRr8KXfTp/srpTTa1yzCho2l2Erz3r6jEoO7a7Cb57jEXlr7bsaOvTUK1NdRcvo4g103IJuMVmDt+mJCnZbes4hQX4i2rlys5jXUsmYeGlvn0srnomG1pF2GUjBzCfNsrKyZjbKq2VhZnU1bn4vi0kxCncZeTqiXzUXh8plYWJCGeYS5AH1e3jQeU5XNRpJ2kRBTF7BPnxmFlOkhmDI1GFNSIgj2CCUFo9RXfx6SjhFDF7APWfr/FeoEdGCwqizAX6Eux79CXWXwqiWN/3M5ozz3FrArpi4pGJWlC9SHVrv81dYlv/4c6S+8YCkQJ9RtPW0VqFu4WMLSxQq2bjR1d3s4utnA0cUcri6mcHfQR4y/GVbOi8YBGunNHSV4ypP7+8tr8MeNXmVFCx4N4F9Sh+NeN62DlnW0DPe35uJ6z0xcp5lfb8/ELVrG6wML8dmRMl5gtPPHXfjlVU5JH3Xipwcb8O2N9XjvZAce7G7A4bZC1BEG0wLtEO5sggnOZgjkAOTnraok6eHryCmKE98AF8Jd1n5KzRp7+NHa/Ql130AbAp7GTqiHRxPmEz0UqIdPlLXrrgS65M/9ER3vhQhCPSrODVEEu8BdMXUpITDFD5PjfTB16gRCPYpQn4h58+KwuCAJpWUzUFk1E7V10kgjCy0Ee3v7PPT25GFgQyG28ELcTFvfvXUlDm6vxhEx9T11OMuLVYp9XTneguunWnH9NINQv3GuA7cv9+LejY24f2cr7t/diYc09cdP9uEJQf464+nrB/DGk7149c4O3L8ygEs02N0EYnVuIuK9LOBmQLvWHElTl+WMYxSoS60W3bEjYaA/BsYE9HhTLZiP14I1BwBnCz24y3RcUi8GY5RWZuMJdAGAgdpLMB07DHa6NDNbQ8yJ8ETljGg0Zk5EdVIQlk30xJJo2cHoiXQfW4RZcuA3UIeT5iuwHv1/4EYIRBAS8zl7asmMwVpOc/syI7Cdxn50SSoulc7C/cY8PGovxkOC/XFvKV7bIJt5qvEGwf4mjf0tDuzv7GtVLP2jY92MHgXqn57oxec09S9p6l+dIdzPMmjr31zcQnhvJ9AHeX4R7IwfrwvkJbbjl5u78NvtXQQ5wS4d/m+q4odrm/HVhT58cqoD70sef88qfLi3gcc6PN1Rjkf8LB8MLMGbgysI/Vp8e341fr7SiV+vduPHi5348lgjB6NlONuQjq0Lg9E53Rndmc7YusgPpxri8caORfjuYgN+v7MGv94lxG934Je73fiZ8eMtnvu3ejgArcV3Fzrx1ck2fH6kBR/vW4X3dlbjLRrtG5uXEeoFuNMzD5da03GmIQlHqydh94pwbFoyAc2ZTiiIMcTMQG1MchqNALNhhPrLsNJ4ESZqL8Jw1MswlJvZ2qPgYk6o2xgpULc0kt2ko5UNR2LqdtYc7C3HcsAXS+e5RMA78mu2hLql7iuwMZBqjRrwI9QTprhhSWEiWlcvxDrZWU2oD+6qpqlLGqYWuwh3sXbZNbpN8ugcHAc4QG3cXMoQqC9Hd38hOtYu/hPmEq0d8xnzFFtvlOA1Vafk1rOVkgC1jfOU1EtpxWyUEOIrVs7BUj4uJtSLeE4Vl9HUS2YjrzAdOfm09bxUwn0apCyAmPqM2ZOQMWeSYukzZk/E1PRwXuuBBLk0pA9W0i8TlVpSgX/eLJXHYVEqmEf+eaOUQCfIJZcuERLuS1P3RiAt/a87SoeWNw4ZuzxXWtw9b3Pno1RjVKVfxNZ9CXRpmCFlWgTkQ0D38iPUfVVQ/2t4/hXq9t6yo9SOpm4LS1drmDtb8WhDqNvB0d0OzoS+i5Mx3Ox1EOppiNxp/thYOxsXONo+OViLT8618WLowX/fHQAebGFsxm83OS0+XY/Xdxfh9qYcXO2fiStr03GjLxNPti+g5SzHV+dq8TNP6n++uh5/MH563I+fHkqpgH6a/RrcGqjCvlULUceLPy3UDhMc9eHvYgI/d0sV0BlSGlgqSXr4Sq0aB3gT7n4BTjR0F0LdEb7BDn9GYDgNfZIPpNegtKaSEgLhsVLB0RvRCfyQJnsiPE4Kf7khdJIzIuJcMZFQj+XXYicT/IR6EuE/LTUIGTNCkTU3BovyE7F8+XRUrpypLG1s4om2ujUXHe15NPUlyi7TTRtLsGVAdppWEOwVynr1ozzZTys59SZcPkZLp6lflx6m0pj6bBuh3kNTX4e7d6TzOsH+YAcevbobr76xT+mM9PSNvXhLurTTMu+dW4ezO5vQX7UAi2jPskXfQWcUTVvSJ1JqVx2GY0bDQH0kjKVOi54GzAh2S4Ld1pQXsblAnTDnxW1vqAkraZygMRJGkqoZ9SK0R/5daV9npvEK3E00kOhtgyXxE1A/YyIaZ8SgdloI6jmDqZkehgICfpqnGSItteCm9SKshr8AV8Ldb9xITPOwRFVKFNpmxKInIwY7cibjYO4UnCngrK1yNu415eJuWz7udy3Bw96leLKhhGBfSVuvphnX4+29FAQptnWYBn10jXLDVCoafnKiE5+e7MJnp7rxxekewr2f5r6BorGFwN6hQP3Hm4OcDe6iFTNkdcydPfhJ4tYgfrk9iN/v7lLM/TvODD8+thpv8/N5k/B5Sqt8Z7Acb+8sVcoCPxzII9Rz+bVifHy4Et+e5eySQP/HtT78eqkH3/Ez/HhvBe50ZeFwSRS2LfTBpgXu2Jznhn0lQbi5NpMGXoXfb3fx3+vCTzelgXUf/z4Jnv83NxDqGwh1zkBOdeHTI234YO8qvLW9Ek+3lBLqS/Fw3SLc7s7BZc50T9cl4bA0IimJwPpFAViV4YjFhHqqpzoH15fhY/zy8zXqqmWp40a9ws/0JRjzuXzubrYGcOBszcpwNCwpAmLrsozRjp+fhJWUCpAdpjR2B9mgJF/n99pIDRkLdXi56yEq2hbZORFoWJWFvvXScq4E2/ie7dhdwahUYueeKgwS7BI7d1djuxTr2lqKDZuWom9dEbp6BepL0Na9mEDPJ8xlx+hCNLUvINBz0dAqN0VzlAqMdc0LUN+6EPXNC1ElaZfqHJRWZmFZ5RwUVcxE4cpMFNDYlQbTy9KRWzQd85dMQ3b+VMyal4j02XFKTJ8Zq5TcnTpdqjNGKjXVJyVQ7iZJFVdpnEE7l81HkwMRJQW9YgMog/4IiSS4JYcerXocHCE5dgF9gBLB4QR5qC/8QwXaXsrRL4SzZ+Uom4lo42LtPMpqlkDZVBTsAz/pWSpr0glxn0CavYRY+vOcupdyc5Qwl1Z3BPi/Q57LDda/1H5x9XdUWtQJ1C0Ic3MXG9q6DawZ0vHI2cUMrna68HXQxLRIG7QtS8aJ/iJc51T0jSMN+Jon9A83+vHf9wj0u5vx+7VefHl8lbIz8Fr3HFzsTMe1dTNxdyun2Tuz8dGp5byomvGPJ2uBp5vAKwa/v0pL4s//eHsrPjzcQasvwWD5HNTNiUF6uD0CnXXh5awPH29LePnaKlUkVdUkaeVSUF4KkHFw8vGloRPsoXwzJQ3jE+KMAElHKC2n3BEW54/YlDBMJPzC46QTEj8cuWE6ScoM0NQTvAl1D4TEuiJcUjCyvJGvx/L7xNanMBJp9qm09zmzIpGfl4Ciwqmo4ElUX5WF5lULsKZ1EbraC7GW1tlPe97QX05Tr8B2Qn0nbX339goc3CWNqetx5mADzh6sx4XD9bh8dJWSW7/OQfLOlS7cu0lbv7OOUCfYOVA+fm0nXn+6h1DfjrfeGMTbT3bhMS39Nm31xIZ6NOWnY0YwDcBcH/Y6vBh1xyq1WUy0xsCAxm6qTfPS14HDOD3Y8nXbcerK0jQXc20409Blrbo5f85EcxQMx47GOP6M9uhhSi9S/TGvwFD9JVhqDUOAhQ7S/B2wPDEMTbMmo5Xm3Tl/EroWxqEhIxzLOfjlBNkjykIDLmp/g7Pa3+FBsMfbm6EgegIq4sOxelo0tmbFY9+8yTjJ9/A6p++36+fgJk3sFi/ku5yGP+LF/mTjCry2tRxv7KxR+nK+SWt+a38j3jvcSqi3EepthHobPj3Vji/OdODrCz0Eei9DboBK7nwbYbkTzwj17wj07+7sxnd39/K4B98R7j/cobE/2IN/PtyLX29uJUg7ldz5kwHpvFSM17cuZRThNakguVk2R+XwvJ6Pd/YU4tPD5Upt99+u9uBf19fj90u9+IEzrs8PVOJRXxZOVUbh4DJ/7Cv2weASD+zi8XzzFHxyuBT/kJLBhPlvtzijvb2Zg88mitEmHrcS6ls4uEhTmF58enyNsqTzrZ1VeIPX2+ONhbjbm6s0xbjKGe+JWqnMGItdHED68/3RNNsFRZMtkOymjqDxf4e30ctwlO5XmiNgJMtZX34JY4f9HYY6nHnJhiO7cXC00IYtTd2GULc1UldSMbZmBPhfb5jyeyTnLk00nDnDE7BbG4+Em4s2rzULzMjwUxrJdPcXoH9zETZuW4otu2jtgyXYzAFRaqMPEuZi7HLcxsFyYIDXx7oC9PQVoEuWMPYtxZqepX+W1m1eo6q82Lh6kbJssaJW6rvMR3WjVGLMRWV9LlbWzkd5DcHO4/KabBRVzUJRzWwUEu75JdOxcFkaYzoWFKdhTn4S0rPikDYnDjOUpYyTkTI9BsmpUUidPhHTpsciMSkc0tJu0pQgxKWEYDJZEZuoqtQopQKkpLdqR6mqWJesblHK7Eb483mgEkHhATRvf/gr6RNJCbvAWzIIwZKCUaVXvCfITVA+pn1PCPFDYBAHAWlALatcCHY/gtw3gGJKtil88xNjJ9BlfTpBLuEqN0cZQ889Cf3nSH/hBSflZqg9bBlWtHMzZxuYOlrCzMECNs7mcHJWWXpckBmWzg7B9qYsXJc2Wgfq8P6pFnx3vU9pnvtPnqC/XOzCF4fq8MaWpbi9dgGud83Frb5sPNyWizf2F+CzcysJ7iYCvRP//fo64M3N4BWLPx7tUNYNf3S8G3fWV2L7shlYmRqIuRH2iPU2gbeDtrKD1d3TgiOXPTz87OHsaQt3b8LcxwmePHoT6D60dV9GUIiMbg4K1CdEeSk9BP3D3REU7Y2ohAmYmMQRmMfwWE6bJkrlRin4JV+jscd50tTF2N35PV6IS/RDXIIfJhFWCVNkJUwApk8PUaC+gDBbtCgRZStmoKZiLlbV0tSb8tDZJlBfTqjTRvpWYtN6gXolBrfR1gXqnJKe2N+AU4T6Gb6P5w7V4sKRelw91YybF9pxlzOfB7f7cf/eesYGpZPM49d24LU3d+HJk214g/H6nS24f64P1w92YF9nOSrnJiFFBjkTXdhqcZqsTSvXGQtjwtxYe4xSm8XeUA/OBryQ9bVhL1DndNpJbN1YCzbjxmK81igYjBkBPbVR0FUfDV3CXdaz64+VUrsvwUjtv+CoOwKRtkaYywGkJDEUjZnR6FkYjw2FKejLT0ZHTjyqUsORyQHYj/BwGP5/CPeXEDZeD+k81/JDvVFNA+rNjMHOnEk4lh+Pi8tScL1m5nOo5+Jez2JCXfLHJYQ6bV2Bev2fUH/3UIuybl3A/vGxdnxyfDU+P7UGX53v4gyQts735fvLG/GMM5kfbm3Hs1uyVp1BiH93bw++5fFbGrqsZf/90R7848EuwnQjPj3WgrcGy/DapkK8QaC/tXMF3tzBv2NrPh5tzlFqob+2fT5BW6gY9w8XWvDHNcrJrY3459V1+FnWtx+qwmsb5uFSIwesylAcXxmEIyUTsH95AI7XRHOQWIgfztPw+Rn/fnMd/sHP8dcbm/HDlY346RoBLyt0Lq3Ht+fW4ouTa/DR4UZl9c3r21bgAS39ztr5uMWZwOXVGfx9idhXHoudK6Jo6hPQMtcTyxJsMM1bC2FWw3kuDOdnPQLmGsNhMGo4xrz0IjQkr64/EjYWWnCx5bnAQd1GuiEZyMoWddiZSOldniv8+r9XwWjBkZB3FqiPpxCI1ZuMgrurjrJnJHWaF1aUJtG052PthkXYwIFwyyBnqTuWYWD7CmzaWYKt28sVmMtx85YSbNxQjHUK1AvR2VusqsLYXUxTL0TLmgI0txPqq/OxqjVftRa9QXaREua085W8zsrE0KtyUFbFxzXzUELoLyXQi2pmYUkFbb18BsFOUyfYswto6QsSCPVJmCbr0mfzyBlj8rQopEyLIdAnIW16HFJTYzElKUJZ/RI3NRhxyaGIIeSV/gzRNPJoVc0XgbqkVlR1XVQRGCohlh6ghLLuXHZ2y70+Hr0IeFULu6Gt/6olihP4MwF8LED38fekmNLUfQlzP34/w5N8k5UtQ/AWsP+/4P4c6S+84OCiyp3beTjA2s0eFs7WGC9QdzKHHS3dxcWIlqyH2Ume6CifTksvxsP9tXjneBM+Pr2aRtSNn65049tTTfhwD2G/Ph/X18yhSczGnb75vCCX4kPZWn2+Dr/d68C/HvMieLUfPPPx30824Z+PtuH3O1uV6fP9TVU4yhG4ISMMGf5mmOSmjzDXcfB00IGTvS6c3UwIcmu4+djC0d0aLpxduNPY3Ql4L842BOxeSrExB1q8Dd88RwTR1ANp6r5BTpCVMcFRngS3P6ImByA8xguhMXw+yRvSu1RCVsWExapupMqyR2lQHUdDjyHsJ9PSkznYyE7TzJnhyg3ThQTaiuXpqFg5G3XVWWhdlUuoL0Fv1zKsW8uTl6Y+sL6cYC99Xnu9DPsG+f+5T7VW/fTBOpznjOcS389rp1tw4zyhTvt7cHsdHtzfwNhIqA/gIUEuYH/8cCue3N+Mh9c34NbJHlzc1YLNDQUoSKFlcBB2H6cBS40RMB1LO9MYDUMpm0u4Wxpowd5YD04Eu+M4WpehBq1rDJyNObWW9mb6Y2CqORL6knsfPYJQl2bUo6GlTsOjrWuPfBH6I/8GM5q3u74aJjmOJ9hdUZIQgObMSHQR5t3zp6CDU9za9ImYE+AIf30a3cv/H2yG/Q3utMUIziIyve2xItYPbdPDMJAVhb3zo3E4Lwbny9NwndPrW215hHohHvUvx5MNpXh1SwWBVsPzqB5v7F6Fp/ua8Y6kYY60E+yE3tEOpbqiFOT68iyBfl7Wmvfi2bUNFIht+OnuTvzIeHZvUKnS+APN/IcHu/Hjw934hUD/4zHjwQ58f6UPnxwhQHeV4Slh9O6uEry/t5zmvhyvbs/nuZmFuxtn49HWbLy1t4ADSTm+O9+sWhwgYnOpBz+cacOXh2vxdEs+rq1OwanqSJyoELCHKhUb964Iwq3uTHx1vBa/XOnAr5e7eFyLn/lv/3K1H79eX8fjOvx4cS2enevENyfb8NnhBv4dlRxkinFfGrT3ZON6x2xcbEnHseop2Fsag62FYVi7IBA1010wP8wI8U6j4Gf6IlwNXoKNdKUa8xL0Rr2MMa/8HerD/g90NF6EqaRRaN1SU92Sn6eV3mhCnQBXVsJowc5cU6mvbzVeHfZWmnCy4iAgA4Hk1g1H8WdHwp2mHhhoTNlxwqKCGNQ3z8Qayty6zQUEejGBLmAvVWLLtjKGAJ3PN3MGu5FQ31CIXs76pQqjFOwaqsQoFRib2gXokmaRVS7zUVGfw5inHMsll141Fysq5mD5SgaPkk8vrMhAXmkacpemEubTsKBoGrIWJytAz8iOQ/rcWEydGYOk9EgkTo1AYgpjahSSUqORJMeUaAXqUiogPjVUgbqkX0JjpAyAN+OvNV6GbF3y5rIjlEFIy1b+CWHyGkEdSoiHqkzdawKPyg3Tf0NdvjcoPFC1/Z+m7itLF/3dGa6KoXv78ecI+CGoC8zF2MXKJYbsXaDu/NcljfZO1rAn2O0IdCmva+Vqq6RfZGmjo7sF3D1MMMHHGMU5kdjRlouLm0vwqhRZOtnMaW8zjaVJaWQg62fvdc/FdRrElZYM3OnOoeUsxefHGwj9LoK7F/96RKN/uE5pNfbfDzfSUjj9vL4R39OsZKXD0bocdC+IR16Ms1IyNMJFF2HuhvBxGQcXZwNC3VRVTMzLRoG6s7sN3Ah0Ny9rePnZKTdIBeaeAXacstjCb4LUfZGqjVLoy1GJCaGuCI30JNClYqOHcoyK9UK0gJ0QF5jLjVSp4ijPJ0m3JHl9ohunZl48CVTFv6TuuvQzzSXUl3GKV142EzWVsrN0gQL1vu7lWN9XqkB947oyHpdjYN1SbBsowZ4dFTjEqejxfbU4RbCf54V7+YRqaePVM63KztJ7N/qUDklSsVFl6wT5461KY40HNzfg7oV+XD/ahdPbGtFTko25kV4IsdCHo/YomI8ZpqxaGac+DAYEtam+NDrQpYXpq6BuqK1sMHKnkbnQ1J2MOKXm95hpjqap08xp6Xoa6tAi1MeOpuGNegnao1/i73tJueFmNeZleBmMQbStAWb52mIZB8dqXgBNGRPRNCsBVWkTMTfIHSGmunBQexn2DMcxr8BXXx1T3a2wJMYbjdOCsXFeDPYtmoSjRfE4V5GOy405PH/yca9rKR72l+IRB8PHA5V4dXMtXt/egDcHmwjU1XjngCxt7MAHRzoI9U4CtptQX4svz/Ti6/OymagX39/YQKBvw8/3dyrxo9g4Qf4TQf7Lk72MPfj18S6lXO+v9zbj20td+PhoPd7dXab0R31vT6kC9Xf3LMcbOzhz2DqPYJ+Lh4T6m7sX4YPDK/DV6YbnSxrb8A1nrV9wtiVi8+rAQlxqTcah0hAF5odWhCglebcv9sellmn48lgNDb8Tv1/twq+8Nn67yoHhxlrF+n+V/qfn1uD7U634hgP9Zwdr8IFsfNpSRFNfwEFhDq60ZeB8UxqO1UzB7hXR6F8YiKZMDxRPssR0L01EWL4CDwPOqvRehAUBbqz+IqH+CjRGvAT14X+Dhvp/YZyOdDNShzkHXjMd2rz2CFjzuT3PB7HyP6FuxhmdNWFuI6ukGAJ8ualqSlN30oafnwFiJloje14wVtakEshz0btRZesbty2jsRPknNlv3lqGAbJj48ByAn2ZAvX1G4r+r1CX+i6yFl3y57JsUTYYldVIezppgJGtRBkFSqAuq10KVqRjSVkGllbNwqKSNMwvSlFi3pIUzMmbogA9g5Y+IytOMXWBupTYTUqN4rUco4B9clK4EvHJNPWpYUiYFqakX2KUGb0/wU6Y09SHinYN7RAd2jwkBbcE6hJi7VLUSzojSYZA4O7Dme1QrReBum+gqsJicMQExfD9pAQAIe2jpF74vQE0dmlSxOeyDn0I6P8zhqz9P6Du6ERTZ9g528HaRVIw9jR2PvewgbOnJTy9TREbYYvapTxJewtxnaPu0yO1kO7rnx2rw3u7CfmNPIkbp+JiXSKutUynaeXgLX6gXxxbhZ8ur8W/7m4Crwb86+EW/EHz/BdNU3Lwv9FKvjnRgXe21+JsbQ66ZkVgSawrkjmIhBPooe7jEORlDB8PY3h6joeHWDoB7k5Td/WUxzY0d0LdmyCnnfuEOMEjULURycvfFgETnBAS7orgMBdM4NeCQpyV52GR7s+7JbkhIpoAn0iwMyL5OEKWPMa4IXqihwLzaBq6VHVUyvVKo+okX6WkgGxMypwdiYWLklBcnPbc1mehngNTG6eMPZ1F6F+7DOvXrmAsU6Cu2l1aSqhX4uDuKhxhHNtTjdOE+3kC4cLxVbgsN0vPr8EtXuhSufHu7fVKXv2uNKl+sBn3BOiX+3H7dA+uH+rE8Q11aMpPQ6qvA3xp3DYEusXY4TChrRswjHXVeHFqw9ZsHOzGE+gmegS5HjzMJLQId6mBToun4Vtoq8NYbqqOVYeBtgb0tMdCk5Afy8FBm7/TUGukUgDMeMTfYT7qRThrDkeYkQZSHYyxINAZy+KCUJYUieJ4mWm5IdTCkN8zSikBbEOwuxIc8S7jMS/MGeWc9fRRFPYVJ+B0xTScr5mJC3zvrrUswt3OpXjQW0qwr8TDDZV4sonSwMHrzcEWQr0N7x3oxAeHuvHh4R58dGQtPjm2Fp+d6CPUZTNSL7660INvpSP/rU348Z7U6t+GH+7voKET7oT4L4T5zzz+9EA6JG3Gz7fW45uLkuqowtPBZXhz2xI83V6Etyglb+4spJzk49VtCwj2HDzePk8pnfvewaX8dyvw+cl6Xgf1+FjK6A6uwBOpUErwnmtKwqHyCOxbRrAXh2PbwgCsz/bGyepEfLSvFD9fXE1TbyfYO/DPGz34100x/jX4+QJnv7Ln42gtvjpcjU/3rcT7O/k3bV6Eh+tycLMrAxdaUnGmIRknapMwuHwi1sz1Qam0rwsz5aCphXCLUfA2GgbnccNhpf0Kz4VhGDdmOAfmV6Cp9hJ0NYfBUE8aSo9VGk9L/Z/xfM1Cd6TS6s7BQuc/TF2gLt2w3BluljLjI9RNRsLVQRM+3gaIiLTCrDmBWFGeTBjPQve6PNr6EqzfUqxY+sC2UmyQtekbl6JvPUHeR+npL+CxAN1rC1SbjqQsAI+tnVJSN18pByC7Ryvq5hDms5V+o6o2ddkK3AXyKypllcsMZefokhXTUVQ+E/nLCPUlyUrkKJY+GWmzo5E6M4oRjRSp8UJgi4UnpNLU06IJ7wjExIcgZnIwJsrKlyRVPl1i4hSp0hjwPAWjgrrUd1HtBpXnkksPUHLpAmex7gBJxdDUVU2oVS3ulGbUoVITRqoxqrb7i63Lzyhb/wXahLenjxi6mLrqJqmshpHlikOpFhdpNP0/Ql4XuD9H+gsvOBPkjgS6PY82Lg4EuzSWFqjThD3N4eNjirRED7RXzsAJjqy3B0vwzuEa5WT+YE8JHvXNx5XGFJxeGY0L9fF40DMb79N0xDJ+JtD/uDlAqBPoD7bTznfQ0rcT6ttpJpsJ9E68sWklzlfPRX9GKIqDbTDdxwRRHuMQ4m6AEA4ofp4mcHeXHaSWHLlklYudAnIXDytauo0CdycvS7gHEOYh9nCdYAX3Cdbw8LOCL8EuMB+KYMJENiEJ0EMjnXl0IcjdEBXjoQA9nK9LJyUBu0A9Wm6g0tpDYvg6wR4VKztPvfhBS7leQp2mLlBfUpSKpUunKWUDavj/0ty4AGtonN0dPHGlLC/to7+nEBv6irB1YAV2bavA/sEqHGQI2E8J1GnrF4414ZLY+rnVuElbv01zk9Z3d29vUMD+gAC6L5uSLq7DnVO9uE64HexaicpZkzHZ1RzeBLM9AWoldV20RsGQlm5CA7ccrwMbcz1OmbV5QWrDxURXWb7oTitzNtRQUjH2ehqw0pISumoK1A11NGGgqwUtDTWoqw2HhuTa+XsNCAf9kX+HIcOC9u40+kX4Eu4xHDCSHS2RynMnwdmGtmgCHwMdAp3TeqVa5Ctw1lNDPGdac0McsZzvY0dWGLYVTMThkiScqqJ9cmp9pSUftzuLKQYluN9bjvvrKvF4Yz1e29JEuLbi7T1r8O7+Trx/sIdgX0uwr8XHBPunx/vxxel+VcGv8wL1fkJ9I6G+WYG60sru0Q789GQQPz3egR/vS6etTUr7u19vr1OW5X58RKC+lDODRXiN8foWxtZ8vLY1F0+2zMOjzdlKvLptPl7fmY+nuwqVei7vUGze3kWgc7Z6qzsLV9fMpE3PoE1PxdmGaThTk4Y9hROxacEEHKtKxBtbC/E5/63vaPo/XWgh2Nvwj2tthHwTfjhdh6+PVuDLg6X4Yn8pPubvfXdbIV4fWIAH/bNxo3O6MmCcqJuCo9VJ2FoUhYY0NyyOtMAsP0MkOGkhxFyNUB8Fp3GjOFAPh7HGcIzjAK+tDM7DOFiPhIEOzxEO+GZ6AvXRhPpwWOiMpqnrwNlaX6n7YiFt7GT1ixVndAS6h62sbdehGKgT/qPgbK8Bb69xiIiwxMzZhHpZEla1zkbXunz0D/Cc31REoJfQ2lXr0XvXL8Pa/kL0rF2M7p5F6Fq7CJ3di7CmazGBLt2MFitQl9SLlNOtXkUrJ9ClPV11o1RiVAG9tHqOAvTlFZnKhqPCkumqNnWLpmBuXrwSOYsTkb0o8U+oJ88IR+L0cExJo5FPDfkL1GP4PJLXtOTPCfaEIMXOBewS8jhi0tBNUrF0Kdql2i0q6ReBugrsE5RUiiqnTrgT3r7S3YiWLkAP5EAwIWKozsuQ1avy8AJ1uRkqq1m8fFVA9wsUa1eVApCVLWLlAvb/G9D/V07d2cURThJuTrBzc4S1qy1sXKWglxWBOR4TAsyQPzcUA81ZuLCVBsVp6dsHyvHh/hK8uWkhbq3mSVYVS0uPxd2uNLy3czGnjqvw+7U+/Ov2FvzzDgF+dwf+cX8Xob6HcOe098YWfH5sDafXpThWnoG+GROwMtgS8zwMkOhphBBPQ0wg0IP8LeDtacq/zQhuPhbwoo17+Em6xeY51K3h4mkFe3czuPhZwi3EFs5BlnANsoJHgBW8CXpVxUZHZROSVG4MCnNESAQNPsKRgHciwF0IcNo6oR0eyeeRjoiKdkGM7DpV1rR7KDl2aYMXSXOPIoxik3yUyo4Zc6Mwb2EC8mkFRcVTUVKSjqrK2WigTbTQMtpbctHFE7SnI4+Al52mi7BxfTF2binDXrF1gTpN/ZQsbzzaTFNvxcUTLbhyZjWuSz/Tyz24da0Xt2/0486tdbhHSD28vgkPLmzA7WO9uLBjNbbUFWBxfDAiZAOR3hg46ajBRkcdprxQxaxNDAl1AtxyvDbMDMYo3eMdjbXgNp5TaiMppcuLlhe2QN2aZi5djQw1xsBYRwv62poYM3YURqkNg9roYQT7SOiMHQk9SesQ7hZ8bD3qZdhJES/1EfDQUIe7phqcCXFnLXU469D6+DsddMbCWms0PEy0kehjg7mhhHoCoZ4dgYGFkdhdHIfjlek4p0A9D7c4y7ndvRx3CfZ7/eV4tLGGcG3CG9ub8XQnwb67XQH7ewe6/rR2xdhlh6ksa7ywllBfT6gPKKb+My39p4c7FTv/+ckumrpYOg2dM0ZJvfx6Zx2k7+mnx2rxwf5yfLC3lMKyHB/Q2t8fLMI7OxbT3nMJ+xxGNiG/QLF3ScsI+KUey2tblnDwWYR7vfM5GC3A/b4FuNo2G+dWzeT/WwZ2LI7DptwIHK+ehkcbChSr//RwBb4hxH84X4cfGd+dqcJXx8rw2aHl+Gw/Y98KfMhB5i3+/icbcnCvL5NQn4bTDQk4XBmHPSVx6Jk3ASsm2SLb3xhTObuNsBgDXwLdddxI2NHGx2vRyjWlgNtw6BDuWpxpaY19hZ/jKwroTQlyuUE+ngJgyfNHdhe72xkqN0rNCXULU4J+COrS6tBGF07jx8DGiFZvqQZPd31CnaY+K0i5WbqqeRY6+xaie/0i9KxbjHWblhHoy9DHWarsHO2h2HT3LCbM89DRtRDtHQuVSowtvD5aO1VHKd5V3zJf2WhUUTcLFfVzlOWMlQ1i6LMVmEvfUanxUrBiGhavSMPCJUmYM38S5ubGI4vXZE5+IiMZ2Qtp6/PikT57IlKlcBdNXcmpp0UheXoMUmZMQnJ6LJKmT0TitBjCPky55yYwV5XeVaVfBOphMQT785y69CCVm6UhUXKUeL76JSKA4CbUZUORLGNkBITT0BmBymoZgvz5jdUJYRIBirF7EdoS3gEehLykZ7xo6h7wlOWKf8mfDxn7X2E+9NpzpL/wgpOjA5xdnQhHVzh6OsPO3Q62blZwpv16+ZghMtQSNUsTcZDTpZs0ktcOlOIdaVG3YxEe983GndXTcJWGfrdjKt7cmo0veVL+cb0T4AUDTnf/dX83/vFgL/71cD/++eAAAb+H0+Q+3N9QisMrZ6A7YwLKgsxQ4K6HhX7jEe9lAm+5OUo79yeoPX0t4ORhylGJjwPs4Uaoe/jIyhdZ2ijWbs0ByByuNHOPMJp6GL8ebg9vWntAmBOCaONS0CsgxA7+QTYEuw3Bbk+oM8LtEB7liOhYVwLcFZF8HEmoRwvUxeCjaexxnqobqAkMZYWMNyan+mNqZpgC9dk5sVhYkIiiZakooalXVc9Gfe1cNNVnoZVg71i9AN1rpJFGHnppJwPPoS559f07BeyVyvLGs0ealKqNAvZLJ9tw5ewaXLvQiWuXu3Hj6loF7nevr8P9yxtw9/Q6XNnfgcN91WgrzES6rNHX5YXMC9OB8LQjoM111WGkxwvWRBNWFnoK1E3HqWG8vlTZ43TaVEvZaGRPW7PXGQMHXQ3YaGso69qNNAh3XW2auQbGjFGD2phRUCO01SUVw9Am3PXH8nfT4s1GD4fZ8JdgMfxlWI4cDvMRrygt9GQ3q6Mep+q6mrBjWGjQHDnVD7MzwGRnA+RwVtaUEYz18yKwb3kCTlbPINTn4mrrQtzsXIJbXcWMZbjTy9ngRlnStwqvb1fF08EWGnsb3t6rinf3r6G5d+LDY9349GQ3vji3Fl9foX3f3IQf79DS725X0i8/8Xz89fEgfmP8/HAbTZ1gv02bv96Lbzg7+uJ4Pb4+QXvm41/OteLnM5xtnl2FH0/X4tsTK/HFYYL40DJ8dqQEX5+iTR9fiXd3FePVTXl4MpCv3FeS+i/v7SjB6xsLcb4hE31zg1Ee7YhlYTaomeyCnUUJuLxmPu6tX6zUc/nocDk+O16OL/n7Pz9WStAvx8eS2iHUP92/Au/vWoo3OGt4tD5LBfWuaThZF4e9JdHYtDgCq9I8sGCCCaa5aCPeThth5prw4WDtasjPVkmtjIABwT6Oxq6rNRzaBLvsLBZr1+fAbCKWznNmvHTJ4uDuamUITwdTOFjqPIf6X0xdoE5bdzHXgOW4Yfz6K3B30UFEuBVmzpyAZSsSUb8qE+1dC2jeuWjrptTIksXeQnTLKpe1S9DVXUCY5xPmuYT5PDS3zUPT6vnKmvRmXicthLwcG1rno7YpG1UNs5W+o5J6kYJdJVWqGi9Ly6WrURoWLZuKBYVJtPQEzMtLxPy8JGQtiMfM7FjOpGMhxbpmzqWtE+Yp6RFIzohCIqEulh4/NVxpXSe2LiGPpTnGX6E+1PlIoB4ua9VjAxnSgDqIkBeQq26YCthDoycwxNwDyB1/TJDa6jR0AboqFSNw91WALyb/J9Qn+ChGLikYVZ0XKQkg5QAIay/n/4D3ENj/CvOhrz9H+gsv2NrZwMmZpu7uDEd3R9i6WMHGxQzOHuMJ1fHImOqFrrqZOLm5CA9o6O9Ibec9RXi0bjZur07FXcaDzjS8uXkOPj1SjB8vNeC3m10EOKH+6l789+MDhPp+/H5/Hy+gvfju8ha8sbsRJziVWjsnFCXhFsj30MFSmkYhQRtNW3d11oOrh7ECdDeBujf/Hm/OHHxt4eJjzf9RCRv+T0svVWs4+9DSAwlzwtol1AZuBLsvLTww0pXhzDeXj8Md4E+T9w+2JtRtER7tQFO3RWSMQF1SLvYIl+f8G2IUU3dBWJgdIie6IC7JjyN4AKdjfjwRAhCfNoEnRjCmz45EZlY07SAWeQVTsGx5GlbyhKuuykR99Sw0NcxBW3M2Otvmo4snqtSEEahv31yKXdtXYq9AfZfcMJXljatw9iihfmK10sf08pl2BexXaezXL3XR2rtx69Ja3DnfjxtHe3B+sBW72lagYlY84hxM4KYxDA68UG1oz1ba6rDQH4vxhoS7uQ6sLPVhTribEOgWBLujAF02H3EgsOZAYMfvF6hba42FsRqn5qNHw5iWrq+lCc2x6oT6aIxWH8njSKjzOJaA11KTG6qjoEuI6w57CYYjh8Fk1AgY8Sgxnj9jwd9nSVMfzwHAZNQwWKi/AketVxDIqftsPwvUTwvE+pxIHFiRRKin43RtJi7wQr7anoebXQW4tXYp7q0rweOBCppwrSq21tGQBezNeGtPM97e14p3D7TR1uWmqdSD6cHnZ3rxlSwLvL4Zz25Km7vt+PE+7fw+YU64/3h3K36U9eG3NimrXr7i+/zJkQZ8tL8SXx5twD+v9wEE/XeHq/Ba/zzOQuNxtiYW9zpn4JN9Rfj1QgP++2Yb/rjSTLOuwHu7i/HujmJ8snclvpb2e3urcLk+E6uTXJBhOwaROn9DrNFwLPA1QXdONI7WzcZ5Au1m/0I82rYEb+1dyhnHUry7rxDv7pUowvt7lvH3Sn35IjzZlE+gz8atnum4TqifqJuMXcsjsT4vFFXJLpjpqYcEu7GIsdJCsJkWfDlou8nNb87KTLVHwpBgH6czEroEu9bYl5UaQDr8LA01CXMO6Gb8/M01R8FKZnrm4+BCsFubcoA3GAkzWr+NGV+31Hzev1YP7pbasDIYzq+/DBcHLYQEm2PGjAAULU1AZXUamldn07oXYHVXLjp6F2MNzVxqo68RoHcvRltHPlp5TTS15qChOQv1jAY+ltoucpSiXSqgz1FMvbx6Ju08gzFDOYqlK0BfmoycRYT2gomYvWASZ82JyF4gRbqk8UUsMuZMRPqsGKW0buqMSExlJE+P+DOnLmvQJ06RkJUuAvjo52BXpV6klvrQTVKx9Agp8DVJgK6CurSrU9m6NKQesnUC/fnNU2mWESTQ59fF0AP43E/JtfuobJ3hFyK7Sb2UdeuSZvl3EN4C7P+RahF4C9iHzH3oNS8OBM+R/sILVjY2cHB2gIOrIxxc7GHtYA4bRxPauzGCA8ejeEEUtrbn4PyWQrx6qAzvHS3Da9tzcaM9BVcb43F/zTS8tSkLHx1cjGeXqvDbLVrOrW78fm8A//1kL/756AB+uytA34Pvr+/E+8d6cKmrCJuWJKBmiivyfPWR76OLldE2WBrrhDBXPTi76BPa4/k/YgYnH3MlnH05e/C1gQvDyYuPJfVCS3cWyPtbw22CHVyD7eAYbAWHIAv4RjkjIMoV/uGOqjrrEY58U6WJhjXfcGuERNrQ1K0QEU1wR9ohKsoOcXHOmDzJBZNinDGR1h4WYqmAX6o3St11OUpTjUkpfpjIxynpoZzWRdLYI3kyxWJJUQpWlExHOS2iiidfQ+1MNNM0WlYR7q3Z6O5ciA39hUpeXUnB7KzC4b31OHGgCacONRPqq3HhZDsunV5DqHcwaOvnO3DjYieu09qvn+vEjVPdSvGu01sbsW1VIQp5MkZLIS4al4PUPadxyXJGU5q6mZGqvouFuS5MaOUGvKhltYMdgW6jpwZLmpsFzc2WpqZUdNSkpdO2x40k2MeOhZ6GBjRo6qMJcLH1sbRvDS112jvBPlpqsxPyw16G+iuyOkbWt4+A7iga4Yhh0OPvMeDPmWiMwTiBPV83VxsGq9H/hUATNcwLcUBDWjDWZUdhV2E8jpRPxXEC4TTt9hIv7Ftdi3CX0/VHA2XKssZXt1Tj9S01eH3b89IBu2T9dhOB3or3D7XjwyOytLELn0npgDPr8NXFAXx7dauqxvqtnfjl3i78cld2lW7DM8L+pxuy6WeAQO/Chwcb8M6uCmXH5js7y2jqHfj9/Bq8syEfh4tC0T7FFE2TxmFrjhtnpDPwHUH+x8VG/JNQ/+1SI56dqsX3J+pp9234jZ/R+9vKMZgbgRz7UYgY+wKCNP4LkYTjXF9zNM+MwHaeI/trMnGsaSYu987D7U25uLOJ9r5lPh5vy8NrOwvw5iANfcdSPNlSwFntQtzonoWrnam41JaMw1Vx2Lk8GhsWRaJ6qjsyCPWJVuoIGT8GvjR0T37uTnLjW4eDs6aY+ggO0COgozkMY9VewthRLyslI2SpqxkHc3OCXW6SW+mNhb2pLuxMtWE2jj+rR5OXde4Cdhq7LGlUSvZaaSvpFzPD4XC210KgvynSp/ujqFgF9Zb2eehYm4/OvsXoWicrW5ZgTZeU05WiXUVKN6MWzmCbpOJiSw7qmgj2lmwCXUoAzEX1qrkK0Ffy+imrzkBJpVReTCfMVU0vVI0vpiGvKBFZ+XEK1OcsiEPOwimYkxPHiOf1yK8xpAzANNq5gH36zBjV7tE0laXLjdBJSaq2dWLlQ9YuR4G8WLqy6iVK1b4uKi6IIUAPVCxdoC5HCTF0VfpFljOqSunKSheB+xDspSSAr9wspa0HEvICdy/ZiMTwJNQ9CHJ3PzFwAbUqhkx8KATkAnBvubnK4xDc/wPqNjR1O4G6myMc3Rxg72wJeydjuLsZYSLhV1EwCQd683Fj5zK8dmAF3thTgDv9GbjcGo+bbUl4c8NsThML8O25cl4oDUpNiz/ur8MfNPU/aEW/yhbsO3vx6+19+ObiJjzgRbmzJA2N6T4oi7VFcdh4rIg0Q02iE5YluCgrXhwd9TlzMIGj53g4eJvDkUB38reBs78tXP1o6zR2V7F0hti7q7w+gRFsC2dO6x2DLOFFiPvR0v1p6QJ1fxr4BNp4MAEeFGnFaY8ZghlR0daYwn83JzsCpSvSsKyQo//MUGSk+iFligdiJzkjVnaXSl2YWBfEJnhhYrwnJvKYTFufMScas7In0hImY3FxCpYrUJ+BqsoM1FVnYhUv3oaaDLQTVGLqUo5384Zl2LapBLu2rcTB3XU4LlA/3IozR9pw/ng7Lp5cQ7B30NQ7cJWQkO5I1wiaa4T9xUOrcYqmeqi/Gr3lOVgguT4LXXjqSh6bwNZWg5mWpFk0YGZCoEvBJgt9jCfIDWXpmnSvoa1b8/ulvZmU17Xhz0lFR0uGGSFuMkZdaVCtTWNXHy12PhqaNG5dfW2GFjQJdk0au4bYO618NG19LIGuxec6EvwZXQJ93Fg1GGlyMFEbDSM+H682HJZqL8LPYDQyObuqSgzgbC0a2/LisG/5FBypTMGphumEehZudufh3voiPOb7JBuQXt9WhTe21+DNHXW09Aa8vZtA39tMqLcQ6qsJ9fbn69V78cXZDfj6wiZ8e3mrUrFRar78QrD/fGsHfri2BT/e2IpfpK76xX4aeqvSlOP1zSvwYC0Hku6FeHOA1j1YhrfXL8L1VRxoyifjcHEkDi8Nx/WW6fhkz3L8SJD/82orcGsN/sXjP6/Q3C914NtDq3CnbQHWzfBHnosm4g1fQTgBGT1eE9PcTVEw0RU1PG9WZ4ehvyAag5WJONI0DSfb03G+eyau9mXhxoZ5uLs5Hw+3FeLB1iW4uT4X19bOxhXOiE81JmBPeQy2Fcdg3aIY1EzzwUxfY0Saj4a/4Uh4GajBjTM0B1nZoj0KRhy09ccOU3LokkvXUJMVMBx0NTjgEurjdXieyOY0fqaWumNga6QNW1MdmHNwMNYboYQYu9SGkaJe7la6ygoYa0OKw7iX4WA9BgE+Rkib5kuoT0FtXSaNPA9r+dn19BehS5YsSlldzrqk36g0kVag3pZLo5+PRkZDq1RfVFVhFLjXEvJV0smodhbKqjJQypmvpF3E0KWLUVGppF6kZnoqcouSaOsJSu/RbEJ9VvYkJe0yK0tVgVEBeXo4UmjoEom0dCkJMGVapAL2+JRwCpuqdZ3sHBU7F6grK2IIe3lNIC5dj5QbqfF8jbb+b5hL2kWVVxdwB0f6Pwe7rwJ2AfzQc78QL0Jd0jAqW/cj4D0D3ZT4E+gMV4G5AnS5MfqfK16GrNwnyEcB+1C+/T9N3d4aNk52sHO1h4O7HW3dAg6OhvB2N8TUWEc0lyTj1MYluL97OV7jtPDh5nm42pGMiy2TcK8nFR8M5uLb06X46WYDfrrdjF/ud+Ffjwfwz4dbaejb8NvtnUrxpB+ubMNTXoQnGnPQNjsQZZNtUJloh7pUFzTP8ETbHH+UpXkhwtsIzk4GHGBMONCYwN7THPbelrDzsYKdHD0lHUM7l2WNCtxp7342cA20gRuhLrbuPIEWz3An4H3DaemRDggUmNPKQ6Nt+QFYIiRiPOIm2yGLf0tlWSq2bCjBmWOdOHmwHVt7V6C9NhulNO+ZMyZgSrIXwe6KiXEumJwoG5K8lJrrabSuWTmTMGeeTP0mI29JEqegU7FihZTkTUctT8gGQn1VbaYK6l156FsrddaLsHH9Uhq7rFmvpq2vwrGDzTh5qFVl6yfacfnUGlylrV87K4behaun23HleCtO72nEkU012NWxAs2Lp2PGBEcEmWjCW18dbrwo7RlWspLFVI8wN4CttSEcbI1hZaZL0NPGxsnuQXVY66nDltNtO9qZdDWyGDuKIQXACAMaugHhrkn7FiPX4Ne0CQBdPU3o8Hdr0ei1xowmJNQUax9NWKur8/v4WJvfqzN2tBL6UndGayzBrgFjDhLSmNps1Itw1XoFiQ4GSpXH7tkTsSUvHruXJeBAxRQcr5uK862zcK1zPm7T9O5vKMZjzmxe21SON7ZWEeo1eGtQyuGuwrv7aOtSNuBgCz6Q0gGH25+nXzbgy7ObCPYt+PbiZqU6409i7Ne24tnlAcJcyvT24Qtp+LyXlr6jEm/w37izZj7O1UzHqZXJuNGciXvtWbjVMlM53lmTheutmQR/Dj6VJYnnVuGf11eDZoN/XW/FH1da8N3xOrzWvxj7C2JRT3HItlVHnMEwhIwbhTB+RhNpuFMc9ZDmYYC5gcYoiLFAaZIdVuf4YjPNe/vKSdhbnYDDqzi4rcnApT5eawT6xbXZuESoX+ycjqMNUwj1OGxdGovu3EiUp3gi088UkTR1X4LWU6DOAXwI6oay2mXMMGiPIdQZms+hrkuoGxHkUj5CSb88N3WBug1lwIzniIn+SAXqpuNGwNJwNKRMgJct2WAzDrbGNHndl2FjrgYfj3FISvTA4sWTUcNzva1TlUvv7C1QLF2Bei+BzlhDqLd2LEITTV2gLkfJn0vU09ol7VK9Sm6QzqGlz6SlZ/A4S8mpL1uZQZCn/RmLeK3NX5xAS4/FbF6DknaRdIukWqQ9XfqsiQrUU2dEKXVeksXQU4KRmBqmbD6SErsJNPIpKZFKSBXG2IQQ5abplGnRtPhwBeT/BnqIYusCebF0iaEbpqqNSENr11WrXGQTkqyIUW6chhLkEuE+iqVLCNS9gzyU8AqUDUW0boZrgDtFlUc/TwqsKsUylH4ZsvK/Ql1CHj9H+gsvWDrZwsrFBrauskvTFlI33cnRAAGeRsie6oP+2hm4uLkQD3cvxauDi2hPnDK2JeDqmgQ82TQTnx4u5EVSiZ/vtODZ7Rb8dK8T/3qyCf/9aDv+cXc7/iDUf7q8GR8caMPpxnlYz2lpDWFekWCN1lle6MkNQl9+KHoXhaF6tj+ifU3gwn/fwckItk6GsHUzhS3BbsOw8hgPC4Le1sOCFk9792J4W8FZIE9bdw92gHuoI9xC7OAVSjunpQdPdENorBuCo6XFnQX8g0wQHGKCmBhL5PNv6VmTi2MHGvHo+hZ88PggPnx8CK9d24YLB9uwqWMJihZOQmqqNybFOWHiJCdMpr3HJ3ryZJAepmHImBOj3CzNmh9HsMcjf/EUFBUlK9ZfU5mJxrrn6RcaSOeaBejpklrrBVjXW6hsRtq5ZSX2D9bi0J4GHNvfhNOE07mjtPUTNHXa+lVC/RqN/fKJVlw41IgTg3U4uKEC21qXoDIrHoke5gigVfnRzjzGacKBF6alQN1EDzaWBrCx4vvIsDDRoZmNVqbkllqjlHK6sovUhmC34fTbWotB+Fpra6qgLmUCaNc6hLs24axJkGtI+kU2JI0ZpQBdjwOApoYaRo8ZroQAXlMGABq/hC5/bpxUidTWggm/13DUMBgN/y9Yq/0dYeM1sDDUGW28CAfyE7BjaTz2rqQR1ybidFM6LrbNxdXOBbjVuwj31xXj0YbleJXvlVLga2ctTb0eb/M9e8p4m3B/l7Od9w4S7EpevQ+fnVqPL85sVBpoCNh/uLKFQN+E7y6sw9dn1uLz4x34mJ/7B7tr8D5N/d2t5Xi8djGuNGTiZLm03JuCUxVJOF6eiGNliThVPRUXmzJwvX02HvTPV26Qfne6Gr9fbcLvV5rw7Gwt3t+5FJdWzcDG2QEom2CCudZqmESoBxHqoaaaCDdVR4jRcIQavYhoi1eQ5DQK0z3UkBWohcXRBgS8BVrmemDjskjsa0jB0dUzcKwtA4dbp+METf70aknbJGJn6WSsL4xGwyzOBmJskeo5DpE0Zn/T0fA2HgsPE7lnoklIy03vkdAjxHUIcwG7htrLSvpFm4PwOH5WRvz8xhPuVroasJVdxya6BLgGjDirk3Sdka4six2p3ItxMteGj3THsjWCI2ce0r/UwUoDfl5GnNV6ooBQr6ufTagvJNAXE+iLlWWK7T2Ff24uautcgmap6dKaiyaCXGXq81HXLD1Hs56nXuaivGa2ytArZ6CUcJdVL0s5Ax4CesHyNORRunLyJmPWvGiKFa+/vBSauoB9ItJnS05dVTNdKjKmz+J1TLAL0KXBdMq0qOcdjkKQQKBLuYCklCil5K6sglFSMEkRnJGrljoOHVVAD6CtByt5dbH1/w11CVp7xIQ/Nxf5hwjUZQUMYU+blxSM3Dj1pb37BAuUJaXiBQ/C3V2CoHb196K5/3vli4Q8FogL2OUo5i4hj58jnabuJk2nbQlKAt2TputuptyojAgwxbLscAy25+D69qV4OFiIR9sW0J6mK0C/3TeVF9UCfH22jNPbBvxytw0/3mnHz/fW4p+PNuO/H2zDP29vw6+XBvDR3iZcbsnFhpwwtEx1Qd0UAj3dhdPHIAwUhWNdIaFeSKhnBSCKpu5oqwsbW31Y2enDxtUUdl6WsPWygDXBbkmw29DW7Qh0Ry9Zoy5Qt1LSMu4TnOAZ7EygS8rFBUFRLhxJ3ZTNRCERdvALFKCb8gR0xqIFEdjSX4g7l/rx3qM9+PTJPnz6aB++fLIfXz4+gHeubsGZnfVYReOenRGAhMlOiJ/sjMQkT5q7D0d2f6SkBSMtMwIZs6Mxc24M5hDuuTzJCguTFKhXV8ygqavy6q3Nc5WSvN209X6x9b4iDKxfju1bKrCHkBKwH6GxS379DI39/DHa+sl2XKOxXztFyB/l6/vqcGRrJfb2lWB9XS4K00IRZa8HH07v/Xkhe9GynPR5sTGsx+vDztpECYG6Jb8myxwttQh2WpqlruwmHAMzHTVY0cLt9bRhp6utmLopQW4oN0xp42LbumLmhLTcIB0ra9Z51OFzfQ4EWgSDGqGhLkse1eVG3AjCQ1IxclRZu6GWBgz5e/Vp/eNGvAiz0X+Hj8FopPtYoiI5CGuyorCxYCJ2lMRib8VkHK1LJdgzcWG1Cux3epcoUBdbf3ObQL1OaaDxFuNNKR1AsKtqwrTigyOd+PhoDz493ovPT6q6I317YSN+kJZ30vqOQP9CioHt589so/1vWoo3B4rwxvoleNKThzutWbhcNx1nqvk31KfjQGkCeuf4oWumN3YsicbekkmcUUzG1e5ZSmGvz4+XKSthPj60HI82zsfp2qnYnB2C6ghrZNmORey4VxA8bjhhrka4D4e/7t8QoPsCwf43TLJ6GUn2wzDVieH8EtI9XkFepC7qMp3RuyQEm8smYrAmAQdbp+F42wwcrE3GlmUx6M0PQ/Ncfyyd4oDMAEPEOWgg2GwkfAl1HzNNZf+BQF1V+oGfkzqhPvoVgn04Lf1ljOH7r6X+irL6xXDsSMXUbfS1YGeoo5i6LHPUUXuRA/qL0Nd8hXAfxtdGws5EmmsYwMVMD3YcPKxN1GFnMRa+HsZInOyOvIUxqObMVFa0rKatr+6UZYqL0Na9RIG6UqxrzRK0tImpL1QaSstxqO+obDaSGFqfXlYlN0ln0dRlGaOsepGljBnPOxtlYvGyNCxYnESwxyNnYSKy8pKVXaNTMyKRnC7pFsI6TVWBMSGF8E4OwdS0KKTPjMP0jEmKrcfFB1PUwhSgJzOmyI7SxHBMYgjIVXn0oP+Lqavg/ldT/+tKmBCluBctPSxAWZMua9F9g1WpF7lh6hviqewyHTJ1jwmEd6AH3IZMnQB38RVbV0FcYP5XoP8V6kOpmedIf+EFc3cb2q90PrKCg7slXAhRd0I9PtQKqwoTcIwj7oPdJXgyuAT3B+bi5tqpuN6TiEdbZuLj40X44Votfrnfit8edvG4Fr892IB/PNiEf9zehJ84xf1wsAFXVuVg67wItCc5Y3WyPTpnOGMg1x87lkdg87Iw9C8JwlpGdZY/JvoYK/0SHWzHwc7BkH+TmQJ1ay9zWHiawYJQtybg7X0IdGU1jIQN3Pzt4DnBUVVAJ8QZfowAWvsERnCYA4JDbRDBC216qg+qytIwOFCGB1fW48unh/D9O8fwzev78dXDPfj2wR58x/j85nbcO9aBDTzxFnIwSk5wRlKCK1KneiMl1RdJqf6MCUhND0NaRjhPlAjMziLU82nqxakoLZmOlWXpBLsqt97cSKhzet/Ts4hAL8RGWvrmjaUK1HfvqMFeGvihPY209WacOtCCszT2i8dX4+qJNbhyYjXOH16Fk3tqsG9DCbauWYy2khnIjnVHkPkYeOmPQoCpNjwNteFswOkzw87CEE725nC0s4CDjSksjXWUlQ42OrRxHXVY0NBN9dSU5tOWtDQ7fV7QhLq5pElGj4TRc6gbPLdtHRqdpFcE6AJrPX5Nj7Yu0Nbka1oEhi5hrhQA46Chw8c6BL600NPXItD5e/X4O8cRLuY0RrdxIxFtp4esYHuUJHqjPScYGwvDsX15DPbTkI/VE6xNs5Tlf3f5fj0ZKMXrmyvwxpYqvLWDlk6Yv727EW/tltIBjXj7QDPeOyJleWngx7rwqdJEYy2+PN2Hb8+tJ9DF0HtUQN9Xj6dbS/GobzHudc3HnXae182ZuNYwHRcqk3Fk6UTsKojA9qIYdM7xRZ6/NjIch6MgWB/lCeZomuGAPRUxuLFuNh5vn4+nexfjjZ0cEPrm0uZn4MDyRHRMo0V7GCFh/CiEGY5AkMFwBOq9jGADWrr5cCQ6jEGmpw6yAw2wINgAc3w1kOryIqa6/B2z/UchP0oXK5JNUT/XCb1LQ7CzMgHbaehr5gWgapoziifbYH64GdK89RFjqwZ/o5dp6SPhzRmQi9RwGTeGn6saTGjq+nzPtUdK/Z5XoDnqJWiMflGx9r9C3XacNk1dGxYcCAxkPfuov9Pm/w49jZeVMNQYRlkYA0fO+GwNNGCmK5uX5CbqCHg46yM2ygHZWWEoX5mGes5MVzVnE+4Ee1eBYuhDFRhXc/bb2l6AlvZF/HqeAnbV7tF5qCLMBehVDVk09VkorZyJcgF7jWqz0YpK2nv1HCWWr5yFgmXTkVuQjHm85uYtSsH8gjTMyU1C+lxa+cxoTMuI4WxacupR/wY77XxaOk0+M05l61NCMTk+FAmEeGJyJL9OqBPyk6aoUi+SP5cYgntYjKx2Ud08VcW/V79IhMXI7lN+X3SQAnUJ2WUqa9H9QryV9IsK6gJzN8XSJTyDvCilKksXsLs9T7/830xdgP7XG6WSlnHydPo31E1dLTDezRJWDFuX8XByNoK3mwHSJvJkqsrApc00pH3leLJjEe2c08/uJNxZP40X0gJ8daEUP91pJNDX4I9Ha/H7g3X4/d5G/HZ7I36+1IePOUW+wg9pe1Y4OmnHXUlO2JDpgW25Adi3LAIHVk7EdqkFXUSoF01A1VxvxPmZwIswd3UwgouLCVwkp06IW3iYwtTNhH+rCaxo6gJ1Z4Lc1c9euWHqzqOX0gXJheHMN9NNVQ4gwhWhBHtEuD1Sk71QtnQqdm9aifsX1+P9B4P4+o19+I5A//7VvfjxyV789GAvnt3eiS+vbMKrhPrutYVYkhtJE7FHYpwjUhLdkZzsyZHdV9W/dFogpk4PIdgjMOs51AsJdWl1V7J8GirKpqOGU8hGScHQ1Lto6r2SfukvwiYBNP+WQdqngP0gQXV0XxNOShrmYBPOH23BZULo8rFWnDtQhxO7qjDYV4x1tJna/ASkBVvDl9N5T70RnHprwd1AE46cQkv6xdp0HAdGM9jbmMHG3Ajj+ZoxL2BLQtaK020zAt5ETE5PSvRqwJK2LpYuN0pN1UYpSxvHqTMIZn1NgfcoaBHUYuF6tHQ9PpduSnoEvb58D4+GfN1YSw0GtENdgl6PwDfQ0cQ4bQ3+DoKdv2ccf348oeGgO1yB0ERHfWSH2aJ2hg96FgRioCAMu2nHR2qm4XQjod5OU1caUpfh1QFpnlGFp9tl9YuYOmG+q5nnYjPeOSCNqaWJxvNaMJJbZ3xxqocm3YOvTnXi0yMteG93NQeG5bjXuxDXWmfhIkF+tioJR5dNxL5Fwdg21xMdyVaoijVBaZwF8kMNkGD5N4TpvYAkm79hXqAGKlOtsZXn7dmuabi+IRO3t8zF3c3ZuLMhB7d6F+Biaw52Lp7C3+GBuZ4mSLDTRqSZGmIs1JDmNg4L+P+7jGZbM80PrXOC0SEz2Fn+qJjqgOI4uZlqgILYcShOMERJqhmqMm3RvsAP3QtDUZ3qgrxwE8wO0EOm/zikeOgg3Hok/EwIdZMRcDcazVnXCH7GwzFecwQ/82EqqI94CZrDpUrji9BUoE5Y09YNNQhmDvJ2IgI8d8bT0scR+LpSToDfo685jJ8jBwCG7H1wkJy71AnSltUzw2FuOBxergaIi3FGTnYkKniur2rKUvLlSm3051Bv75YKjKqyuqs7CrGaxq6kYZ6bunQyqqibi8r6LFTKmvSqmVixMoNgF6jPRSnBXlI1m8bOINCLS2civyiNQE/EnPmTGfGYnZuIzHnxShVG2WSUMmMoohSwi6lPjAvgdRuG1Gl8PZWwTwrHFBq5EgS5UtCLIamX/wl1MXQBuewolZ2lEkNAH7pxqjJ4gb8K6sERQYqtB4T4wz9U6sFI2uU51IMJ9VBCnbD3CvGBEJcmZQAA//RJREFUZ7A34e5NsHvBbYIP3AJ94O7/7xUu//+g/h+1X0w9CEwvK9h4W8PWfTxc3E0Q6G2CuYmeGORIe29PJV7fW4oHm+bhRlcqrneJpWfSiBbjm6sVeHa3ET/eb8MvD3vx671+/HyLIU18T3bgCadcu3NjsGayE9rj7LAuzQ2DNI19hWE4Uj4RR6omY3d5DDatCEVvcRDKZ3og1tsQnnb6cLU3JNSN4exNMIml8+8yI9DN3U05s1ClYByVJY6yAsYOHn4O8Apwhm+QK8MFAcEuCI/wRHS0J6IiXDCZJ13e3Ahs6CjArTO9+OjhXnxBiD974wB+ItR/erwXvz3eh98f7cMv9wbx3dVNeHq8Aye2lKOsMA6pnOpOjXfEtCQPpKb4YNq0AEwl0KVio5j69MwIJQWTsyAO+YumoKAgEUuLU1BRPgMN9TQXQr25JQvthFQHT/bursVY11uMgfUE+8BK7Nwi9WBW4ThN/QShfupgM87R1i8dYRDuZ/fX48RgJXb2FqKXJ/7KBbFI8h8Pz3EvKVD3Naah0b7t5YKTHDmh7mRnpli6PDahjRkRqFa0bivZOao1Gib8fgtDTVrXGBjzayaEtBmN2ox2LlDXH037VtY0S6XGYUouVkuNkBD7I8h1aeeyjFGPANdnSB12EwXcIxUrFOgb8t8y1tPmv6UNQ84S9Pi7jAgagY6t1ovwJewygm1RMd0X7dn+6M+jlS6fjMPVaTi1ahYutM7H9U4ade8yPFpXqoBdOiI9HVRB/a1dTXi6p4lQb1Wg/gk/s09PdBLqnUre/PMT7TyuJtAb8Z6cy1tVZaHP1E/F3qUR2MIZ4/rZbuicao2WOGPUhGkiz+UlZNj9DdOdac5OLyLJ7u9ItOVr7iOxNNYUnQTsYOUknFidgnME+/muqbjUPR03eufQ1jlYrFlAW5+GzowwLI9yoZEbIsFGnb9LC0XRjmiZHY7evMkYKEzCrvLp2FuZzmMKtpVMRt/iYLTMdUPdTAc0zHFEfZYjqmfZojLdnobuiqWTbTHLTxfJLupIcdNCLI0/wPQlBJhxYDdXV9V70XwJ49VfhMmYYfzMh0Ofn5n2CFr68JcwdvjfMWbE36Cp9nd+ti9z0B4Gc54HDsa6cDDR5bkgn98r/ExfUmA+TlPOAQ4AhLw5v+ZopKvA31yXn7UC9ZHw9TBBfKwr5mVHoaoqE41N2bTxXIJcte2/tUsF8haCXKDe1kWo8zpsIsxXtUojjIVK2kWAXlVPuNfORUlFJpaVCdTnYGVNlgJ0pc4L7bxgKWPZDOQVTkNOXiJm58hKl0nIkBulWbxWZ0nRrihMmRaGhFTCOjUMU6aGEtbBiE9U2XpySgSmTo2koNHg44MQNykQcXHBiCPIYxlyc1RgLpCWYwyhP5EGP5RXlxK8odL9SGD+H0sbh9Ix/grMJacucFc1zlCtU/cLJZSD3eFFVgnUvSWCvRRb95hAoAd609a94erPo3Q7Irw9afAC8KH0i3KTVKz+efrlP0zd0N0YZgSnlY8ZbPnhONHSo0KsUZEfhxMbinF/bzkeDy7B7XWZuNIxBbd7U/D23vn4+mIZfrizCj88aMOzh534/n4vfri7Hr/cGsAf1wbwzZE1uNE4H+um+6Fpoi06U1yxfpYPdiwMwv5lkTi2Mg5HK+OV/OQgAd9bGIIV090Q5SbV4DTh7DBOKbXr6G0OOx9LDjqSgrGArZfMKgh1d8Le2wqOfjZwEmMPcICHmLq0tZsgYHfFhHAPREZ6IDrUARlTvLC6fCbOccr+9s2t+JwQ/+bJfvz85hH88foRzjYOcKaxF/94tB+/PdiNr6+sx6tHaM1bSlC7bDIyUpyQmkCwT3FFUoIHEhN9kDg1gFCPUKCeOiMU02dGYM68iVi4KEFpdVdcNBUryzPR0JCDep6w9YR7KyElTXo7Oxajm7Fu7VJs3iBleUuxa2sV9oux76zBUc5yThHu5w+3MJpxck8dDm0tw9aORWjjQFEwIxixHobwMBwG93Fyg4zv2bixsBNQ06isJL9uzdmO3Xg4WBgoaRYDAno8bdqS0Dfj91jy+22MtJRUjEDdgBe/FPQy1lCDofooGBDSAm9tqdRIIKgP+zs0OI0XCxdw68vyxVG0d4E/n4+THDx/TmcUp+80Q+1RhILk1GWQoK2baI+h/Q/HOLWXMZ7AsdR8BR6mYzHFxwp5sS6oSfPA2tww7CxJxP7KNBytzcTZlmxc4yB4m7Yucb9farOU4+mOary1U9as07wHa3hO1uODQ0345Giz0ttTIP7Z0VX45HA9Ptxfiac7l+LW2rk405iMzYt80ZpmjlXJxqierI8VYerI83oROc7/H+a7/B/kuL6Ied7DsChUHSvixqEqxQLVyRaonWqFrmzKTkkMjtQm4sSqZJxomILjtZNxdlUSrq3OwK32ubjWPBdHl6egPzMIJSEWSLcdiSSzF5HlroNazvQ25sdiX3kajtdz0GrLYczFudX8f21Nw74qSk5xANYWeKN7iRfa8l2xMtMSiyebYH64KWb6GyDJVQPxTmMZnAHYjKGlD4evyWh4mqjBnjMgS41XYEIQG/HzNJCBl5+P9ohh0Bz2MqH+IqH+X9BQexG6z4u0metr8jzQgRVhbcLzRJ+fjS4/I1k1I6E7+iV+rq8oqRmBv52htlIEzFCL9s6ZgTev0/hYNyycPxH1tOz29jys4We2povnKqHe3r0E7YR5E828mQBfzXNYLL5p9Tw0ts5Dc/tC1DZm09BnE+pZqCbYK2vnoLRCbH0mSngNLSvNQOEKwrx4GhYR5osK05C7eCqyF0xB1rwEzJ2fgFk58ZgxJxapYunPlzBOZSRL6oWWHp8cTEsn3BMF3gT584iVlnUT/REtN0CfN5QOj/EjzKXrEYFOwMuqGImJjEgxdrF0Rqi0t4sm3MXWJQUjtdb5emCoFO2SXaOSXw8i3AP+XNaodECS3qXSAYlw9wn1UF73pqXLjVKPAIE4H/PoQYh787Gn9CYl1OWxb5Avw0fphiRQlw1Kzn+Fup6rHoy9jGHuaUSoG8LRRRdJk12wrnkergyuxL3dK/BgWy5u9k3D1c54PNqUjk9PFuHn2w347VEHfn61Fz8+WY/vHqzH9/cG8OudrfjXjW347nAnrtfloDfND6sm2aE9zR29WX7YlB+EvcujCfV4HKuIx5HKROwtT8Da/GAsIzgjXXTgYknrdDFULN3G0wyWhLmNj/RRtYS9pyr37yimThg4BBDqE+zgHOwItyAn/k8783/WBf4RXgiM9EJYmCsmBtkgPz0Ie7qL8PhUFz6+tRWf3t2GLx/swrMnB/Dr48P4/R6hfncf/vlwv2LqH57vxK29FTi0fhHql8Vi9lRHpMbbIWmSIybFOCImxlVpc5ecxqkcoZ5CK5s+KwJZuZOQvyQJBQR6YZGkYdJRySljLW2jhgbS3LyAll6Irs4l6OBJ3tdTrAB90/oV2EK479xUhj1bVuLA9iocI9jP7G/EqX0NOLSjErvXLcOGpvmok2Vc0nbPQRtuRiPgQqhLY2iptigldK0JaWuDsXAw04GbrRGcLPQJVAHwiwTqMKXYl40U/zKWMqq8oPnYnBezIQ3cgBA3oG0LhI11NDn9HgPNkcOh9vKLUH+JUCcYBOT6tHB9tVHK1zRk4xHBLSGbkDRHDoOWmDrtXpdA0ePRSGMUp+xqMBlLex/9MmcFL8OSQHE21kYQ/8YkD2MsirRF6+wQQi0RO0pSOItLwzEFfLT17jzlpun1nlw82ChNLFbgze2leG3rcrwmzaAHy/He3koCvErZGfrxvgp8sLcEb+/kZ75xAa6uScOBlWHYsNAFq1INUDNFB63p49GWacXnpiiJ0UFh6BisiNZD4zQr9M5zw45lgThcKztAY7G3LAKDUnGxhEJSFY/TtQR6RQIOL48lwCfhQtVU3FyVidtNs3G3KQtXad9754ejNdYGhZ4aWOQ+FlVRllg7K5AzhCk43zwHt7oX4F7fAjxcPx+vbsnFq1s5G+5Nw5nV8Ti0KhrbKoPRWehO2TFBTrQ+ZhDocfYaiLEdg0mOOohx0EO4jTYCLTThZTwGTnqjYautuhFuwsHTYJRqE5guQ6Cu8QqhPoy2PvIl5YapFGgz1uPMTl9L2ddgpKVGiIuZD+NgLKtj5DOWz+8VGGmOhBVndXbGOrDm+WKszNYIev67ni5GCtTzF8ahcVU21nLw7ZUNR50E+Boae1c+2tbkY1Uz5aaR1wBBLjdSWzrmo6Wd0ZaL2lVzUVEzE1V1c1BHa6+XWi+SS6edL12ehmUlGVhOcy9ens5rKw2LlkzD/IVJmE0zn5M1GVmE+pzsyZgxU5peRCA1LRxpM6IwnYBPTYugnRPkCYG8Zv0wMc4PURN9n4c/YgjpGAE4oR4h9V0ivRE5kd83OejPkP6kUbEBf4bAP+J5SDPqaMJfIoq/S54HEeCyS1SgHh4TSpsPhqxX9ye8VQ2nVUfvQBcC3UNZ0z60s1Rg7UMTV1bE0Mp9aO0eUgPGjwOBUrLXD34TfJXnQz1KJZ4jXUzdEGa0dGtvGp2XCTy9jDAz1U8xwtsHavF4XykebJmH2/3TGMl4Y+dsfHlmBX653YxfH/XgJwL9x8cD+OHJZnx3fwA/3tiI3y8N4LuDHbjduBDrMyagjqa+KskB3Vm+GFgUgj2E+lEC/TiBfqwyCXtL49G9IAjFiQ6IdtODm40WnJ0N4eBpCnM3U5i4jufRApYuZrBztYCLu9SmoaX7MgKt4RQsNV+c4REi3UVc+EZwWiN1jCPcEcKvxYfaoTSHA8n6ZXjzbBe+vL8NX9zdiq/u7+AsYw9+EUu/I3Vp9uNfD/bh13vb8f65dlzbXYpDG/JRv3wi5qY6YXqCgN0FCXGuiJvshclT/BWop2RITQlCfXYk5i6YRINI5EmXjILCqVi+dIbSQEOAXlOXhUap4NhegI522nr7IvTT1AXqmzeUYPumUlUfUwL90HNbP7G7Acdoovu3lGFn31Ks5+ynLi8es6KdCUMtuBqMgLP+aDgS4k40LTuBNeEu9V0cx+vA2XKcskPQSAo6CdR5sUvqRUBuZzgGVkqDBHUlX2pC6BpJWkZXE+YGejDS1YL2WDXaOU2dMB/zyks0cEm5jFLy7WLlytfE1AXqWmNof7JyQgYQvkaoSMgMQXYtWhMc5gSHAMeUYTZ2JGx0x9LWdRFlp4cMH2MsneyGljnh6F8Uh83FUzBYOpVgzaDFzsHF9ixc68rB3f48PB5YQmMvUuK1LcU8L5fj7d1leH9POT7k7PKjvWV4e0cxHm7IUYB+qn4S9pUFY1uhN3YtD8TRmhicXDUZp5uTcLIxCQer47G7LJYRh0NViTjXPB03ujNxk3GlLY0mnoyz9Sm41DQD11pm4koD/6aVqTi5PAnnSlNxgwB6wAH3cetCvMkZ2Bv8bO/QNk8UTsHW2cHoSfVC3wx/bMuN5nk/A9c7FuJWVy5udEhNlxy8PbgIHx0qxjt78/Foaxau9KXjcMtkDJQHoT7HEfnxZpgRZILJlK4o27GEuQZCOKMNthSo68DLVIuDuwZsdVRb/o0IY30OrrocgCW0ZfAd/go/Rw7Owzk4c6DV0xwNIz3OoBhGupxFEdTaHHB1aeVyHhjy90gnLAmZ6dlwABaoW1IcJBdvoDGMpq4Gd16rk3g+zuM1Vl2diXaCvKszD6sJ7KaWLEI8B43N2ajlAF3Fz7K2YRYtPVuB+uoOwr09lyDPItB5nTTMJeCzecxGRbU0lc4g2DNQunIWVpTOROHSdCymqS+mqS/MT8FcgnzmbErX3Dg+jleOmbNikU6Yp6VHIkXSLzR0AXrMJF/C2Es5xk4OxKT4CQT8EIwJagJejgJxaTQ99JqAXkLALl+TptSTEkKVNI3ERJr8UMjvioyhyUfQyoM8ISV5w2OCVTl2vvbXJtQSPkrjDNr6BIG5G0EtJXcF3gT684bTYvxK02npjESo+9HU5Sigd/VygZu3lOf9S+ldEw+aMOFo6yNrv8fDz88MubPDsa+vGPcO1eL+7qW4vWGOAvWHtPT39i3AtxcqaOTthHoffnq8AT882kRb34Zn93i8ugG/nFuHL3e34mpNDvpo6rUxNmhMdkL//CBsWxKB/StieWJPwalq2k51CvaXJaBnQTCh7kio68LFSgMOjuNgK3l0V4G6GcxdLWHtZgkHD1WFRiexdm8L2PsT7MF2cA11JNRVpu4Z4AjvUI6A4c6YEGiBqdEOaF3GC3J7Bd692I3vHm8n2DfjS4L9e9r6L/f34Pfbe/CPO3vx3w/2chayBW+fasbFbcXYvZbGUBiJzCQBugNSEpwxheCZHO+ttLmLT56AOOlCPjUAyTOClVow8/On8KRLRiGnimUls1BbnYPaWp6otVlYtWo+Wlvy0b46/0+ob15fxiihqa/ADoJ9D8F+YHs1Dg/WEuh1OErAH9hajl20+Y3NtJqF8ciIcEQgL2x341FwNVQn1DUUqDtyGi3ldW343IYWbm+mq1yMJrRiPdqZQN2YJie7B60JdAudUQTuaFr0aJgS6sZi04T6eH0dGGlr8gJXgxahoDVyBEEtFRpV9dYNCXuxei1CW1NsXFMd47TlZugY2t5oJc8u036BuiGhIDdvZcmctR5/N39uPAcFCQsNNThwZuFnOgaxthoEuwkKOWg2zAxGNwEoYN9flYbTLbNVa9c7spWWbg/X5ePJQIECdcmTv7FjOW29RGly8QGBLnX+39hSiDu9WbhMKJ9rScaF1hRcWTMNt9bOwr3+bNxdxwFiQy7ubchjEML9FJn+AtxfV4S7a/Nxu3se7nZRaNpycKs1Gw+78vCUn9EHm1fivY0r8XRtCV7v4L/dsQxvd/Hf7FmJD3rL8ck6zhTWluON1iJcXZmF/XlTsD4zDB1T/dA1PRCbF07C3pJU7F2RhH0ltP5VqXiwYT4+OLAMnxxZgXcPFOPB9gU43z0De+omoXOxPwoTbTHNj/B01kG4lTomyA5S09EIGK8BXwLd1UAd9vwcBepmhPNfoa6kyPj5adLWx45Qmbrc8DbQGQuTcVowEUjz85e2hTpKT9rhKqjzPBGgKytk+D1243XhYKpHqI/h10fwPBmh1Fv3kN3nMc7IzorEypXTlXtHq9fwPG+bh5bVOWiimdc35aBa6rhUpaO8ejqq6jPQIMAX8K+eT5BnobJ2lmLrFTWz+X0zCfN0mrlYejrhPhNLV2Ri8ZI05C9O/fOYPY+GTlOfkxWvQF1CHs+cPUkx9eTnUI9PJIzjAxSgyzEuIUiJmDgx6/8Et0BbjvI8LMpHifBoWj0hL69HTxKjV1l6eLTfnxEW5YuQcB8EyXp0Grk0zpCcukBdin0pjTOkciNhLiCXGAL8ENRVVRpVtdYF3AJ1gbgcxcyHwD70XAxdoC5wVxGd/5kRkNY+trAV83UzQfAEaxTTNg+tW47bnM5e35yHyz3TcasvDa9tn4OPjy7B91drabNd+PXhBvz4cBOePdiixA/3NuOX65vw8+l+fLi5FmeWz0Bnopdi6pJ+2ZwXjp1F0YR6HKeuU3C6KlnZ1HFw5RT054dhRYorYtz1aJdjYe+gDzsPmrq7Gca7W8DC0wY27jYceOyUrkf2buaqTUm+FrATWw+yg3uQPYHuAHfpgiTldgm+oMDxyIx3xXqeULf31eCDy914xgHoy3sb8eXtTfju3g78fGcQv90axD9u78K/7uxSWqG9frgOp2npW9poC3khmB5vi+RJdkjm75oy2UOBemycN08AAXsg4lMDlcqNM6VkAE164aIpWFSQjOLidJSWcFpZKemXbDQ0zENTYy7BnkeoL0Z/TzEG+kuex3JsJTQGN5dj37ZKHNxegyM7ahmEuqxnp9Gvp+mXZ8UgZYIVfC3U4WY0moY2BnaEtC3DbpymUkJVWtOZyQYjY01CndNrXUKYF+g4yYerDSPM1eEgddSllR0NT/LwFpyKW8myNgMdBez6Y9SVLf/ahLnuqFE0cxXQjTTHwohmbkg464wmMGSVDC3dSFsDBgJ3vi6rYSRFI2AXU7egkdsbcYDhVN9cUw1mY1RgN+MAIGV5XfRGwc9opLKJJtXLEPkxjqjPDMJGmu4h2t351Vm4tHouQ2qKZ+F+/wLaupS8paVvW4bXty/j+ckg4J9sXoIH6/Nwqzsbl9szcaktHTe6Z+PhQC7BX4QP9pfhw/0r8b6kaA5U46ODdfjwQAPe3VOHNzhLenVzBe50FuB683zc48D7pJP/BgH+/sZqfLGzBc/2duPHfWvxw54efLu9A18MtOKjvlV4v6cG73VW4e32cjyuK8TlZVk4mjcNmzNj0BTrjaX+lljoYYg8X2Pk+Rthga8OisINsT4vCDfWZuMtCtQnhznTOFyG1wcLca0vG4c5Q1hfFI7iKfZI8tBDtIM2QizVCfSR8DEaBV8TdXjJEkbtEUpzFHkvzQljuTcis6khSx8KTRmE+fkPWbqxviYMJY9O85aSyhICdSX1ws9NbrJK6szSQBMOZvp/Qt1EZyTMDUcrDTT8ONNPiPfA/PlRKC+bhoZVs2nnWQrQm1fzfJcyAC3zFbCLjavAno4aft+qlnloaJ6nvF4mG40qeL1U0M7L0wnxaVhSPBVFy6ZjOS29aFk68hZNRW5esnIUU8+ZP4Vgl0hEVk6CEgL1WXPikM73fRptfWpahLI+PTk1XEnDSEyeEqzYuqRZBNgSAvEhcA8BfQjmEkPgl9ck7y4hIP832H0RFsmvRfghWNlRqsqnC9Cl/osK6tIsg6B+Dvahx96B7kr4BXkrSyAlxeId4K2AewjgQykYeS4hgB96/T9M3dzNDjae9rAnMF0IytgIF9QUTsXxjStwY7AUF/rm4nxHCm6tS8fTvbn44oyUBGjGbw/68NsjQvyRqgHB93cJ9jsE+tWN+OnEWl4AVThZlIaOBA9C3Q5rpnspUN++JAp7l07E0dLJOF42BcfLOfWlqW8siERVujem+JvC014PTk5GcPSygBUHG3MvG0LdFpauVrBzs4aDm9RQlw1IFrD1o7FPsIEzbd09SFbAOMDT3w7+ofYcJe0QFjQeuWk+2NU2Hw/21+Kjix14xr/76zvr8c2dATy7uw2/SCmDGzvxhxLb8fWFtXi4ZyWO0NLXrZqO4nmBSJtsi5Q4e5q6G5KlScYUP8TF+yJuij8myeMUfySnhyi1YObOn4T5tOmF+UkoKJiGpQR7RcVc1NXzBG6Yj1UMaaTR0bYYa7uKsX7tcmzoXa7Y+vaBMuzeUkmoV+PAjmocFKBvq8Jevr6LA21ffQ5K58QgKcCSUB8LT+OxBDuNnEC2EbAT6kp+XKbQsrJBX50XpNyklBtgNGpCXWfkKzChfdmL3UuOVF9DqaktULc3GQdrQz0FzFrKiolXoDV8GH+GFzkBP+452A3UCW4CW0dSLDJYEBIGtG5Z4qisiuG/o8q7yw3YkbDUkY4545Q19LIuWm7YSpjy35F0ga32SLjQ/LwMRiBo/ChMcdHD4lgndOVOpKln4FTjbBptBs6uSseV1bNwpycHjzjoDqVfHm8qwoOBJXgku58J+1u983B1zWxc7ZxDI1+A13cU46NDlfhSugqdbsF3Z1bjh/Nd+Imf9Y/n1+LrE114f3cjHvSX4VLzYpypmocLFTm4WbcIj1eX4Gl3Nd7vb8SH61vw0TqBeAve7WzAGy1VBHgJbpYuxoUlOTi9cBYOz03Fzmmx2JAQjjrOGnMsNDFVbzgmqv8dEWr/B5Fa/wfRev8fEi1fxJJwE2xbHod7mwrw3oGV+OxYDT49Wo139pTgDgemk03pGCiKQdFke8TT0iPttBBES/czGQFvw5HwNhkDLxMNOOqNVqBuzs/YnJ+FmZRn4Oehz/deS/Lp/Cy15AY2P7OhMgEG/Bzkc9PhuaI56kXOxl5UTF3ArqsmyxpfUaBuzO+x4sAvq2PsjbSVVN14qSE0fixcnfQQGmyDaal+yMuLRXn5NKX+S0PjLNStmoWa+tmQ1Mqqllxlo1E9B8qq+jmoqM1ENaFe15StWHp5VSaWl01XYF66MkNJu4ihFy1Lo62roF5MScxbPBXzcxMZSZi3IFGxdLHznPmJCtiHLD1j5kTMeB7pmXIUc49R+pLK6hdJvcRMUqVbJK/+V2iLuQ+BXl4fyqsP5cv/aujyXF6Pip3A3xOkpF4iY2jnBLmselFukkYK0KV0gC9D1TXpr6kXSRdLhyMx9SGoS8rFw9dDsfAhgA9BXR4PgV2e/6+cuqWrI6zdHGjpdvAmQKcTUh2Vs3FmcwlubF+Ksz2ZONeZxJMuAx8coaVfrlEV7Xq0EX882YHfngwS6jsJ9a2qTjMX+vDsSCfeX1+JM0vT0Z3kjboYW7SmuGHTQul0E4ndhVE4vHwSjq2Ix9EyafuVhO1L49CcE4q0UFv4OstyRhM4eFrCxscGlj72nE04wMrNBraEuqO02iPonfxo7hNs4Swdj0IJ8xBZp+4Mf8I9MNweoVG2mBxljdJ5YTgsHeppZR9faMO3d9bh61vr8B2h/uO9bfj1Fv8/rm3Hb1e346fLA/jkRDtu0/4OdM5FZ2Ui8mZ5I2WSNZIF6vHuSE4g1BP8MZkRn8jpmNI8wxOTCfapMwj22RGYmxOLBZx2Lynk9HFZJqelc3myC9AXqGx9VS46Vhegu0M6Iy3Fup7l2LSuFNsE3jTFvVsF6rU4tLNWAfu+TeXYRZPv48BQOncikgOs4WuuAXepnS05dFnBoKMBW5qwpDqMaF6yNM1Ee5SyQ9CAU3KBrS7BrMNpuSEvVtmE5GDA7+dgYCpr2PlzTuMNYUv4iuVpDntJWTEhN9nE+BSgjxHjV8M4uTkqZXc5QCgA58+LncvNUVn1ooBd0jJi6gS7pa4WHE0NYUdbt+C0XwpImdHYTccS7rRCKV3gIEvmCHZn7ZfgZzgMaV7GqJF0RbF0zU/FoYqpOFGdiguNM3CzQ2w9F482FjAKcX/DEsJb0id5uNaTjQurafetGTTgHLy6rQjvH6jAZ8fr8cXJJnx/bg1+udyLXy71E+h9+OY4gb6rCQ/6ynC+IR8Hl8/C3kXpOLBwOo7kZeB0YRYuLFvAyMOpxdnYnzUDO6YnY8vUeGxKmYwN8TFoDw1AjYcjltuZId9UB9m6ozFHZxQydUYgQe1vCHv5BQQzgka8gNCxLyDG4L8w00MLTZm+ONk6F6/uKuP1VYNPjtZw5lCJt3Yux53+fJxcNQMDBTEonGiPWAfJoavD13g4PA1egRsHCg9DNSWf7srZmBU/axMCebzMhKSMMmdNcv9DoC43r7X5OcisSkrvSpVGZZMYHwvQx8qKmJH/xfPj31CXnaiSejEl/GX2J/dhrJQlsxw0pNqnpZbS9yAmygmZGcEUmHiUlaWismo6qmtnoLJmBo08A9X1WbTxXDS2St9RQl2aXVRnorR6hlKFsbRihmLlhcumopjH5aUCccoUYS5QL1yaRmNPU3LpC/KSCPCEPyE+lEuftyBJea4YekY0ps+IUo5DUJ+eMREp0yJp6CFK2kUsXQlZ/RIfouTQh9IwcpSbpWLq8ljMXeA+dENUID5k6f9OwwQgPDJAsfTQCLF1fwXoElL7RVa+SIu7oTICknZRQd2NMHdRoC6mLg2sVVBX5cwF1pJukRCAD8UQ6OXrLp7OSjxH+gsv2Li5wMbZAc6E+gQ/eyzIiMCmpgU4v2U5rm5ZhNNdvIh6kvFox2x8dqqYlr6Klt6FfzwZwD9eHaSt7yYYB2m8m/Hsxno8O9uDb/a24q2uFTjJUbUrwRO1BGtzkjM2zA/BlkXh2LUkUoH6iZIEnChPxrGKVOwvT8HagsnIjnVDkOd4uLoK1M1h60uQ03bsA5xp5g5w8LKHk5edan36BAcll+4WrgqvMCcauguCQmXzkR3fZBsOUi5oXZ6IcxuL8drBanx2sR3f3OjFt7f78ew2ZxZ3ttHSCfQrNPaLm/H9mX68f6gZNzYVY/+aOWji3zk71QUJkeZI4OCUOMkVU+I8Od0UU1dBfXJiACYn+0PK8iZOC0Ry2gSeVGE84SYid2EyT/Y0rFiRiZoaTkMbclFPU29szMWatgJ0rilED8G+vmcFNvWXYMv6MuzYuBJ7tlTh4M46HN3doMTBrVXYTZPvqcnGssxIJHhbwJ3TXztZ700LVxXl4sVM+7Ug3I05DZfG08aEpTHNfRwvTgXqNDc9gl3qfUiqxp5Qt6ahW+qOpYnpw9PGDC4WxryINQlufj+BIACXJY7GGuow1RwDY8mnyzp2gkIaGssKCdlUZECoS50R3dGq14Zy6mL05rqacBzP2ZeJAeGgreTWZcOTGaFuzO+VypKyqcVGUkaaL8NJ60VEWY1FboQ9mmcGY0NeDAaL43CwNBEnpQ5LcyauE+y3ehbgdk8ubvYsVFbGXO3KwYX2mYwMXO/Nxmti6ITll6cbaenSKL0ZnxxuUDYhvb6lHLe6C3GmLgv7CI4tCxKwNjMKbVOD0RDtjWqecxWUiXLOZMs8bLHUyRL5lsbI4mxjNv/2GYTidL6vGTymEYYSM/l+Z+mpIWfcGOSZ6WCxrQGyzLWQOm4kphqPxlRzNaTZaWB+oClqp/tgsHIarq5bjCecFb9DU39b7gVwELq/bqGSajpYnoi1WUHIj7BCDC3d33QUPMe9TKC/DGfd4XDWHwlXw7FwoUFLPn08/x5lBqSkx0bzsxilSr3Q0nUIeN0xjOdAF0uXWZa22ss0+Jf49Vc4C+MALStgRr2sPJYbpOb8XCz01FUpuudhRZlwstWBn5cpJse6Yu6sMCxZEo+SkmSUlU/Fyso0lFdOV6osCtRrG+ehuiFHWYNeSqAvK5cqiylYvDQJi4uSsGjJFAYfF6YoiwzyFk9RUpj5BZJqSaKZT1FgLgDPylFBfH5u8p+pl5z5SbzeJiuGLqtfVBGFaenRmCqlAqaGKXn1P2Gu3PAMVmq/xE0JVUxc4D0E9pAILyXE1uW5AFxAPmTmyrJHMXWaeUR0IMKlSYakXQjuYJp4CKEuq15Co4IVqCtNMWjpQzVihkxd0i8+Un5XGk1PkFUwQ1D3+dPGJf6aR/8r1CWX7uzh9J+mbufuBltnmq6bLcICHLBkTjR2ti3EeU5lL6zPwrHVk3CxNwlPds/F5+eW4cdbq/Dr/S78/ngDfn+yHT/T0p9JjerbA/iBUP9BtmIPchrbmI9dsyLRGG6D6ghLtE3zQH/2BGxYEISdi8NxaFksjpdOIdRTcLJqGg7x5B5YloLC1AmYFGzPWYOZkn6x97WF/QQnOAS6wN7bEY7enFV42sJJqjQGOcI93FkBumuYPTxC7SHlAYLCnDFBygJEWiObF8762lm4tq0Ebx6qxVeXOvHNtR7+vf34gVD/5RaBfo2mfmkbfjq3Cd+c7MW7+xsJ9aU4sCYb/z/K/gJcrmrZ+saDxG27u7u7u+8kO+7u7u7u7u5uJCFACAmQhBAjHiDYMeAAB4gncO694xtj9m7Iue/7/SXPU89qS3fvXmv+alTNmjVnjyxH55ZRaFIUgKZU/lXaNKMyCc2aplGpZ6BF61y0bJdPy0NVmyw0Ve/15ilo2ToLnbuUYAAvNpOCYdQyfXofQp0h6JwBmL9gIJYtG4EVhPoq2qZ1E7Bz82Ts2TaNSn26UerH9s3ByYPzcJJQP7pDC4/GYe2svhjfoxzN00M4mBkWO9QlBBkKE+zaYzTQyY7Alpqub3Kivpo4I7x9nO05SAV3WwK3MYKp6CO9nBHkTNXF/68OfVG+HogL9KZat6RJfAhyD8LAhwpde5cKFP7a6s6Oir1aqbtx8GtTYzWOUpiuSVhvQkP3PdVOgEB3blDHqMYoP2/E+vsg0scdUd5uiPB04Xe2o7psYBYt+ROU2oUn0KE+whxrI92rPlrHe2BUZQwWdsnE5oEl2DeyEkcmVOGt6W1xek5HvDevK95b0A1nFvbE+0v74PTirnhnUUd8uKo7bmwfim/emIJ/npqH79+Zi78fm0nFPh23to4y7X1PTO2ALf1LMa9lIibkh2B4mh8G8PN6RbqgMwHcns6lnX0dtLGrjda2tdCi0Wtoa1cHfXycMYnjZSKF0IhwfwwP8yHsPTA+ntd5aSY2tirBhhZF2NCyEKtb5GJmYRxGpwVieHoghmT6Y0RRKBZ0z8GuKe1wamV/fLx1OG7vG4v7h8fj9s5huLK+Lz5glKFy311DizG/bTz65vijMtoNWf52lrSLtw3iPRsjSj1ZeA41p6LGbMFU1X6EusmnM2rSJKmiM1etHyDU3XhOPKqB7snrRHB3I7zd7OmYdQ55HclBuzSobc6h+gMpfae1DErr6Rjm5YioQBckRLkhJ90fLZsloG+vYoweWUXx0goTJ7Yx7QImEdwTJnfC1Bk9MVULiKZ2w7jJXTBuSmdCvROGj2uLQcObY+CQKsK7pQG6rN/ApujRuwzdepaid78m6DtAINdkaFOTWhHYBw5uS9i3M4pdMJdC79y13Ch0K9TbEeoCess2BRyTqnbJNGkXKXVTvdLcotCtVlmVZ44CuZS6Nf0i2AvqeUWCPEHOxwzUCXtLyiXXgF1Qzy/i6wj2Qqr2sqYlBuwqZRTUlXaxQl1AV9pFoE/PJair0y+WrewsABfILWkYQr865SKg67Ye1/NKzwjqeq4a6YJ6PKFOQPKCLC+IwcSBTXBgeX+c2tAPb69shzcXV+D8plYEYn/8dGEynn6yEC9ursbvd7YQ7Lvw9DqBfnk7fr24EY9lp1fj250zcWl6b+zomINZeYGYVhiIJe0SsK5XJrYMzMOeoYU4RLV+bEwTnJzYCm9Na4ejtM0MsydRhbak4s5IDUBSZihisiIRRlUupR7HP9oC9QhCPQKx2VTtdABRuapVD0FCbjjS82JMvxftblRWFo5B3XKwbW4vfLxrEr54YzZ+OrsMv55fgyeXGVVc3IJH5wl2Av3ZmR148M4mfH98JT7bNwvnNo7EYUJiyqAitK4MRXGeLyqKw9CsIgGVFdVQr8pCk2YZvBjSUWEslbeTedGkEurZ6NK1jEqdIeWYrhg1mqplcnfMntOfUGcoOn8wllGpC+qrV4zCpvWqfpmM3VunYh/BbqC+Z45R6cf3zcahbZOxc/UYbJw/CDMGtUS7fEYnPlTojnURxoGofHqYixMh7Ug1rdWjWgzUwAzSAOXM3Zyo2h1NG1wvezv4EaYBgrBdPVM7ronTcEI+0sfV9ABRSsabsHUjkD2otn0IAz8Hgp3v7avFSVTqXnxevVw8lL935GeplE4w5/uZygkqRbNAqWHdaqh7mfSOqmAiPVwQ5eXK7+1goK4NNbQ3qqpqfKj2gxzqIMmjAcrDnNA7Nxgz2mdgVe9CbOhXiK08J7uHl+MwRcFbMzvinbld8dZsQnBmJ7wxs5WZXPxgVTfc2jUc3xybgn+cnMXoaxru7x+Pu7vGmCqXC8sty/nfpmo8MLoVtvarxMpO+ZjdJBFjsoIxNM4LQ6I8MTTSG8OivTE6IQCTKDAWladjd3dGfuMH4uzEwTg2tDv292mD7V2aYlePKhwZ1B5Hh3TA3j4tsJ2qcX2HfCxomoRpJZGYWh6J6c1jGXlkYfuEFnhzWU+c3dAfF7cOwo29Q3Fv/zDc3DkA51Z2xpuzmmPPqCKs6ByP0QVe6JrqgaokX+SGuiLdzx5p/o5ID3RGsp8zoj0cEMjfXCWiSm3pHFkWhmkuRBUtjKBUkWSnOQ+1eLAodasJ6Kp80eSoyhhNA7CGtY2DDiHQTW26p6NR6MF0/tF+rkhkBJIa542C7CC0bJqIHl1zMYgOcsTwJhg7thWhTqCr7/nothg3UTny7hg9vhOGjW6H4WPaYcS4dhhGEdd/aBV69ikzc1CDh7XEgMGqNy9DVwrCrt1LCfcK9Orb1KhzC9Qt5Yv9BrQ2St2aQ1cZo4DeQTBvX0RTrbomSaXSi9CMzrVp8xweVd5oKUu0QPzPGnQB/c/UStofqRip8z9z6Jb7BcVpVONS5TzKCPPCkkwDdpmgXliWb9IvgrpMjb7UG0Zgl1JX2sWaU0/KiDOmHY9SMgVuC7xlVpBbb1vv6yilrtSLblcjvUaN8IRYRMRFICE+CFWl8ZgxvAr7ebG9yQvrxNIqvLuyGT7e3g5fvT0Yv16ZiWc3l+DFnTX4/S6hfmcHnl3ficdXt+Pnc2vxUPbOcvx1yyRcmNwNOzvlYn5xKGaWBBPq8djcP48hdLnJqR+gWj8ysgzHxzXH8cmtcXhSa6wf1gTTepSidT4Vd6IPsgjsNKqcCA6mqMwYJOUlIzYtGrEEe3xmFGJzogh0Aj9H1S/qnx6BtNwYs8l0LpV6RVkEBnVldMAQ8KMt4/DF4Vn4/q2FePDhajy5RKhf2GI69z05ux2PTm3Bj8fW4C/7F+H61sl4h4N+F2Extk8empeFoDDHB+XFVOpNklBZmYJmzdLRtFkWo4FEXgDxKKpI5MWRxFAuFc2p0ttQvXcm1HXxjRjVBSMI9fGTumLmrH6YN28gFi4cguVU6isJ9HWE9eYNE81k6Rbazo0TsX/rFBzZpbLG2Rao75iKPRvGY8uioZg3oj06MBqJIfSC7GoZpR5C1RXiTHg7SlE5wl+VKBy82lxYYPcnPH3ULdHBnkranjAmfG2o5FUl49zIDNgIrUL1d0c0wa6UjA+Vvkvd12iv8zahQTWtenOZoO5rTxDzNVohqs0YVLtsQndCWfl1TypGmVafqm93hBS6jxvC3BwR7ko4eDhRYdqbPLA7FaUXv5ccjhfVfbBjfST72KE4zAWdqHAntcnAwu75WNo9Fyt65GBVz2xsGVxs0nZvz+2GN2d2xiFdR9Oa4+TC1ji3tjtu7hmGL9+YiL+/OQN/PzEDf3ljKr46NBlf7J+Crw/NxLfHF+LHk8vww4nl+O6NZfh67wJ8smY83p3RD4dHtseeAS2wgwDZ3K0MW3tWYN/AVjg5rhs+nDUElxaOoY3GuTnDcHpqX5wc3x3HRnXEQYJpN5Xm9r7l2Na7BJv4ndd2zsKqzhlYy++8dRiv/amtcIJK/PTaXji3pR/HVz9c2dEH13b2xrWtPXFmcWscmcr/PzwXc1qFoF+aPTokuaBFaiAK6GDSA52Q7O+AjGB3ZIZ5IdHPjUBvYFaQ+vEc+RLqmsyWQnci1J0aEtJU6lpLYNYRKKdOhy8zgOc5kyPWvItMkZfSZ368psK9nMw1oWvDQJ0W6++GlAh+j3gfFFFMNa+MQ8c2aQR7DgYS7KNGtsCECe0xblx7jKDyVvXKmPFdMIrR6tAR7TBoWCsMHN4CQ+hM+w1RXXkRQV5BcDdB917l6EKgd+tRRkUumDejNTdpFk2KdunGyJnjSspcpnSLoC61rhy6gN6yVQEtH62o0FXx0rpdMSNqpV8s+XT1fxHILTXnSr3k/QFua5rFOhmq2/nFqea+gK//V6ymXYS2ShczsrXzfwJy8lOqYZ5pLL+oupd6oVaSWjbKsOxjaunoKNUuoAvsgrpUutR6UkYCga30igXaSqu8DHRrnl0K3VrKqON/pl8o3WOSIpGSEoIWZXGYOqgCu+Z3wrGl7fH28hb4cENrXNnVBV+9Mxy/XJ6FJ4T6s1ur8eL2Jjy/tYXKfRtV7xZCfTV+PrOcYFyAL9aNxpkxbbG5TSoWKp/ePBrremZh57ASHBrfBEfGVuDwqDIcHVWBY2ObmTzpISr2zSOaYn7/CnQtj0VusjdycsKQU8o/gOo7OiMScekxiCPU49MikZAVjcQC/mHF/KOKCfxi5dSjkZYXjcxs/j9ebOVU1gM7ZmLDpA74YN1IKvBp+PbEPPx6diWeMKp4rvLLc9vw+L2t+PXkRnx3aDnu75iDyxvG4viiXtg4pQ1GcCA2rwhHSX4gKkqj0LRpMioqklFJpd6kKb12WRI9cgKKq6HepHkKqlplUh3kmcUPvfo0x6Ah7c0quHETu2L6jD6mCsakX6qV+pqVo7Bh7ThsINw3rRmD7YT3Hqr2gzun4RijhuP75xDw03GAznLHspFYOLoTOhYz7CLUA2xrIpgDMYiqO5gwDyTMg6jKtaONoC4F5m3y6tqsgjC3s4VqzdUxUfXjPhzMMqU91E87NsADcbQobxf4E9KCumu9mvAlmIOc7RDqIcVmD0+C171RXUJdJW8NzISsD81T6k9RAoGvlaleVPUeVPkqgbSkfKTQ6Tz4/rE8mv7vVPmmKySh7sPvqMnTMMIj2dcJuUEuaEZF2LcoChNbpWNel3ws6VGAhZ0zsahTGtb1K8JeKsOjUzvQ2pn2tG8vaosP13TDJ9sH47ODY6nSpxqwa6L0+7fm4qdTi/HgzCo8OLsav55ehZ9PrcSvpyhI3tuIX06tx/fHVuCL3bNwgw724tKhOD2zN05O7oI3aaem98D7dMrnFw7GJZ67a6vH4irP35XlI/AxX3tucX98sLAvzs7vjffmdMfZOd3wPsXBmbldcGZBN5xd1gNnVxHca6XSe+D8lp64vKM3rhDoH2/phnNr2uPk3KZmd6Ptowoxt300+mW5oGWcI0pjPJEX4WUUerxWkHrY0TFqoxM7BBHAvlTh3kqNmQiJ8KajtKzurWcmSC1QbwRnwl9gV6WSB52u1LnmYJSqM8b38ubjpqsnrwlFb2HVVVUG6n7uhLoPMhL8UJgdgqqyGHRonYpeXfIwqF8Zhg1qgiGywVUYPqyNST+OHNmR4qYzhvM4mI9pgd6QkYT70BamqKB3P014SokT6t1KzVH3lUdXlYslzdK0Or1SZJkE7Vpuxphud+3ehMdyiqlCNKcqb1aVjaoWOaZ8Ua0BrFCvbJqN8koCmhAvb6KUi2Xx0H+q8T8nRAVzgV6PG9CrLUCJVDkVNxV6NoWmTLctKp3QVv68wFKjLqhn8XZGnkoXtZKUryfQZZosFdhlLy8+sip1AdwK7JdNj//frBrphHoylW8KFXF6KFoSppP7F2PbrLY4uqQdTq9pi0vbu+DmwT74y5mx+MX0ellOsK8h2Dfi2Y1NeHp1M55e3oQHH63Gj6cX4u8HZuD2siE4PrASqyqjMb8kBEtbJ5h8+tYhBdgzpgwHx5bhMBX7sbFNcHx8c5ygwnpjWjvsntga68a0wTCqsuI0b6QR7KkqV8wKh/qnxxHm8myJ6QR6FkFOFZ9Uwj+yNA4ppbFI1/Z1hVTqueHIyw1BE0J9MKG+nqrh7GqGtzsn4O9HZuJfp5bgIdX60/P8/lTqD97egB+OrsJf9yw0DaM+Xj8Kxxf3xJrJVAjtElGc74+8bD8UF4SjjKq8lOq8rDwFFU20zDiZF0EyyiqTGb4lVyv1TLRok8vQrwhdujah0tCkTxszmz9xcldMndYds2f1xsIFg7Bk8RAso61UeeOKkQT7SGxeT7BvJNi3TsLh3dNxdO8MHNo5lVCfiN0rx2DZhO7oXpGCRF9bBNnXpjUwtcna6NkodapyDUgpLlUySH15877qyNUCV5tfuNqoOkaTmxbzpVNQvbqgnhCkntnuZucc13qv0l4jdOsigANfUNckqiAsqGsxk1IuvnxOYDCOhLAwCpBw8TDVMoQN4R5AR6NugHG+blSX7vz+zoglkMLpdPyoJL3slBai05Cq52fEUSWmeNkjJ8AJzWK90Cs/AhPoMGd3zsPMdumYVBWHOW1TCPYS7DNgb49jM1rjzTktCc9OuLxRe36OwP2DEwn26QT6PPx4ahGd+nI8/mCtgfpPpywNv/51ahWefLgJLy7uwPMLW8218Yiv+efbS/H1wTlmS73b2ybiznbZZGOqaf/m0Dz849hCfEfV//ejc/GXQ7PwV9o3B2fgS0YE97aNxI0NA03d/M3NQ3BtyyBc2NAHZ9Z0xenVHXlsj4+39sA1gv3Chk44s7wVjswox65xxVg3OAcTqkLQPr4x8vzrIsXbBin+TkjycUCkG524fT3487z48Rz7ykET3Co1VT5dVS+CusoY1bpBSt2N14ag7qSujZrQphq3RFTahJqOV+k4mqAu0zWk3vyaX9GcSxAjPkVwcf4eyIxm1JAShpKsCDQtiEbrykR0bpOOngR7726F6MZjj65F6Et13ad3FQb0a4nBFDeDh7RDv4HN0bt/JfoOsmws06efxaTEu3avMGrcmmaxmsmZV7cAaNu+0MBc1pZKvF37EnTsRMB3LEObtkUG6lXNcwj13D+gXkXlrsqXCsJaPV5KCWi1BxDQlYL5/wR1qXVjqlwhsKXQLWpc91PNxKhgXlSaw8ezkU9lnp2fZipYtIjIkk+3lDPKNDlqXXT0/w/UrfCWYreaVcHr+Wqk16gRlhSBaJ6ctHQp9VhMovLZPrsd3lzZBR9u7oEb+wfg0xPD8e2H0/HrJ2retQaPb27A05uE+Seb8fzKZry4uglPPl6Df74zF1/vmoCrVCkHehVgCYE+ryQIy9rEYU2PdKwbkIntI/KxZ2QhoV6KNyc0pQJqgTentcHxmR2wn0prO1X1VCqxlrmBSE9wQ1KqL+JUi54cjDh9zxzlnqKQmBlpdjpS9Ut8UTSSS2KQQbjnlMTzR41GUWEYWpRHYES3bGya3IHqaDBubRuNb/ZPwvcnZpkqiF/PrqJSW40fji3D39XCdfsMXKdKP79mCI4t7opldD5dW0ShKNcf+blBKKFarKAqLy8jwCssSr2yWSbDuTReGKmobJ6KZi3TCfQstGyba1SDLjZdkEOGK7fYGZOndsM0qr05c/qYBUjLqO6WLxlqVpeuXj4U61YNx8Y1o7CF0c6OjWOxb5vq1idj39YJ2KvFSctHYfnEHujdLANpQU4Ic66PEMI0mINQjboEdU04KuVimjFx0KvyRcvAtRzci2DXZKkacLkTBKbHB4/eHNSaEBPUE4O9DNjVPsC94etU66/AvUFNqsB6RqWHejjzc2zhLTUup1AdDXhrVaKjBehWqLvbE+qaZHVS6E5Y0ynE+boilU4jI4iKz8cR0ZqsVSrIRpO2DghxVXrGERFUjRF8v3iXRsj0tUdllCe650RiBH/rsc2TMbqS12uzeKr2LGwaXIGDE9sQ7K3M7knvLemESxsI9Z0jcf/ARHxzdDq+e5NQf2cxfj69lLa8GuiLjf18mtHbuQ347eOtjOC24Pcr2/BfjEJ1fT9R19Fz6ygEqOY/WMfrZg1+fm8Vfnp3BX59fy2eXeQYoD09vw6PP1zD6G8tHQIjgHcXEfCE/84R+GzXcDqGYbixfRAubuyFsys74b3l7XBmZTtc3NAFVzZ1x7nVHXBqcSvsnVSGtUNyMLtLEnrluKMo4HUkuryKOLcGiPW0MxblbotwKmdNkKv1gj9h7CVnyghKFUeqeDF16VZTOSOdqwtfI5VuUjD8zc3KXzoFs+iIj8lJ65xqwZHArvMtsIfoyGtIHRrjAz2RERmA3Phg5HNcFmeEoTIvEq0r4gn2DCr2IvTpXkorR28q6D49qzCwX2sMH9oRQ4d0QJ++WhxUhh59qMb7KnUiE7ibGJhbTXAXuNXHRercCnQdpdKl0DXGWlGFC+at2+g2VXnLPJN+0QSpTA28KqncK6jSKwlwgd0AnceXl/dbUy5WZW69bU3BWFeLWkBOQOenGJWuYx6hXVCcbaAuyy2wlCVqgwzVqGv/Uk2QZr+k0C316ZZeVZbUi9j2f6ZfXoa4oG6FvOzlNEw10mvUCE2KRFRyOFJSQ9C8NAZTBpZi36LuOLNpIK5oZ/Mjo/DlO5PwzwuE4HWGqzd4gd/YjMc3tuLJtc14RpVuoH5pNb5/Zw7BOBpX5nXH4X6FWNUsCkubRmBlx0Ss6pmKtQMysG1ELvaMKsARNfWaXIU3p1ThGMF+ZGpr7JnQEtvGtcaCAaXoTRVWkuWLzEx/pOVGICkzgl+e3zM9CklpEQbqCbmRiKV6iy3k89pomio6tzQBBUUxKC4OR+umURjTkxHCtPZ43zSCGoEv9ozBX49MpLqabmqWf3xrEf5xSM5oBu5uGoePVgzEu0u6Y//sFpg5IA3tm4ZQoQehkCq9tDgW5aWJVOpJtBSq9XQD9/ImqYR6Ci+cVCqCdAI9B63b5/Ni5MXXuYIXazMTcmoxxaQpXTGFUJ81h0p90SAsXSqlPsg091q1fAjWrhxCtT4cm9aMwLb1o7F783jsFdDVQoAKfhsV/bIJ3dCvRRYyQ104sAX1hghx5iD3IOSpqgI5AKW61C/buXEtqH2uJwe/wK5diATaP/KpVGnuBLsV6tGEbXygB2L83QhhArlRTbjUfxVuhLsWNBmoe1k23NBScjkFz+q8vQ8fU8rFg6rcnRD3ZOSgz1P3Rl+G81rkFEmox1KBpwe6IT/cG3khHkjRnqmMKvwJGPV7D6dTCuXfE8jvGETwRPC7JXrYId3bASXhHuhAiPSlIx9KETKuWQJVeypWapcuLbufLGuBd+Z2xPmVfXFt0zDc5jX52R6C/fAM/P3YXPzjxHyLqZsjz/+PhPuvVO2C94tLW/Bc/Yuu0LQ3AIXLb1d5vLYV/76+Hf91fRd+v7oDLy7z+v9IxQGb+Px2/Mb7Tz9ab+zFpQ18rzWE/kJeZ9PwzYGx+GLvSNzdMQTXtw7ARW2msaozzi7ndbmiA86v7ozzq7rg7NIOJsrYNLwAszolY3A5x2ScAzK8aiLerTZi3BrS0TVEqGMDs3I0utpBRvF8BDrzt1eFS0Oq83p1TeM1pV5k9g3qwK5hXdhLtRPqpvpFRqdsMctciOmgWQ11LU5TFZXmT0x/fip0mRa3xSjSotNPCfNGepQ3suJ8kZPoj6L0IFQURKJVk2R0aJmNzgRut05l6NmtGQb0bY0hgzti4IDW6N6jAh07F1B5F6JrDwonkye3mHLkmvS09m8R0NW/pW37ApMvF7zbtS9F5y58nmNL903+nDDXUUCXUpe1aK02u5Y8uhYalTdRYQMBb8DOxyq1AEmtAiwLiwRwA2+aQK77An2xatBlmuisngwV2AX0jOwkZFJlZ+elGJArly4T4FXOaKlTzyDIU03FizWHrtuy/1+gblXoVohbJ0dlqnyJSYz+zzr1kOQoRKREIDklGM1LYjFjSFMcWzUIl/aMxe1D43H/xGR88+4sfH9hGX7+ZCN+4YWuxl3q8/KIKubpx7yor2zEo4sr8f2p2fhm9xhcX9wLJ0dUYkfXdGzkxbmhVzrW98/EukGZ2DwiBztH5uEww8u3pqlTY3OzovQQB+LuCc2xc3xLrBnZDGO7ZqNNRTgVciAyc8ORlh2JFKVfaMnp/L5qtZtPpU71nFASjZSyOGSWJyC3JAF5BVEoIdTbNo/C+L452KEFK6v74jpDYCmmrw6MZkg9Fn85OtksE/967xTcZ1h9c8NwfLCkB04uaI9dMyswrnsUqooJnpwA5OWGopBqpKgwFkUF8SjMp/MoTKTzIODLlX5JsqRf1JK3OvXSgRd0V17QPXs3R/9Bln4wYyd0wPgpnTF1RnfMm9+XYB9AxT6Aan0QVi0bhDUrBmHDqmHYvHYktm8YjT1bxlOta+KURyr33atGYd2MfhjWoRD5VK6Cur9dHZP/Vu13mAY4watUiFqoOjWuSRPYqcQ4kA3QOfi1R6VUm5smN2leVNqBat1LmAvo6h+j/Uy9bGoboHvy6ONApe5ugbr6s1tWqPJ9qdS9CAAvPUZ4u/Iz1AvGk0BXykfVFx42dDyEgvK/0YwA0v1dURYbgCZxASgIdkeC0jB0ROF0CmF0CCGEjS8VZ4CtQGZnUjFx/Gy1GC4lSNqlhaIfnffoqiRMa52KJd3zsHt0c+wdU0XRUIk3prbBqXld8aG2Y1w9CNc2jiBUJ+H+3un46iCv0yNzjP3t+Hx8//Zi/Ou9FVTiVNkE++OPNlCsbMSzqxvx5PI6ChbC+soGPCfcf+N1/9u17fj92g48IdAfnF+PRxfW48EHa/CvMxwjZ5fz9kozv/TdW3MpICbjy71qFzwYn2zoh8vr+uCjVT1wbnkXfLC0I60Db3fGh0s749T89jgwqQoLu6VhIKPc1knuyAu2YTTTAEm+NnSGjHZ4DrwZNfk0qo0wRjKxvpp89jCLjbxsLXXpWgHsWL+OSbs48fdzoHq352+po4ud5joseXcziV0NdeOcFXXRVLkk5W+FulHrFAQvW4SnIxL83ZEa6k3V7o20CA8kh7shNcodWQm+yE0JRHE2x09ZGtoQql3aM2Lt2hTdCOJOnYrQsWM+AV6ILlT0nUye3KLIrTlymfLnVtPj7SmSpMYF8vYd+H9oVmWux9u2Kzb3rTl1Vbyo2uWPipeqnJeUeg7HrTozqvLFkmYRzHMKkkzpokz3DdgN0C216Cpd1IpRwd2SU6fyzklGVm4KFbuqYSx59fzqPUo1War9SdNz1ZHxT6j/mXaxwF0LjwT2/1v6xQr1l8H+skK3moXo/BeaGouIVAIyhaqAUJ81VFvYjcT1g9NwjyHrF2/OwtenqWgurMK/rm0h1HcQ6jsJ9Z14dHkboU4lwwHw6CNeyO8vwA9HpuKzNYPwweS2ODKgCDt6ZWFzX9rgbKwfkomNw7OwdVgWDowpMFB/e3ornJjaEsdmtMHBaa1p7bBtYmvMYcTQuw2BWRSK9KwgpGSEIi0zCpnZsbyvlaMEeUEMEotpZTFIrUhANsGaX0orikVlZRQ6t43D5EH52D1bUO/Fgd3PtDi9v28ovtg3HJ/to3LfPw5f7B6H+zvGmCZRZxd3wvH5LbBjZhGGdw5AZb4r8rIDkJ8Xhvz8SBQXMYIgyIuKaNqEozyNJzmJFwUVPD+/snkamremUqdKad9RyqMKPXqr53NTDBrWHKPHtyPUVbtrgfoiwlz9p9esHIbVyy1Q37h6GLasH4ltGwX1cYQ6gb6VR0J9/7px2LZgGCYwVC1PDqRaaww/29pU1LXMohOzo5Gz8ttSZIS6TU04NnrdbGNmQm6pOQ12QtaJasyFQHfV7jg8+hO24b4uiNKWZV5aOchBbqt2vUq91IWfY30EEfyh3s6ENcFNoKurn95XMHenQncmJJzkNKjONTGnPU5VgaGUgMnJ87tp5WhGgCuaxAehZUqoAXthqBfSfFwQw+8fxvcKVDqGKjOQDiLczYnmaCplEgj3nBB3VMb4onNmCNV6HCa1SMac9ulY3bsA6/sWYjOvu/2jGAVO64Qz83sT7FqcNBw3GO3c2zmN53wOvjo0D18dJtjfmIu/v7kQ/zy1lFBeiQcE+8PzawnyDXh6dT0eXlpj5oseXlxN4bKej28y1/wzKvoHH67Dj+9qI44l+MfxBfjrG7MpFGbzOMccvzlsWRl6b/twXlsDcHVtX1xe0weXVvXCR8t74PxSdYAk0Bd3xrtz2uGI9kMdWIQxlRFoHe+K/EBbJHo2RJy3LVKC3JDM3yzcleebv7lP49qMzvhbetMBe3uYNgy++r3521sqXjQRqnPAc0KQC+7OBLmqX6yrf62muRdjUuqEulIvgXTQaudgNeXTZYE8h/6M7tTaIYKRV4IfQR4i1e6OpFBXJIW5Io1iIyOWUXZiIHLTwlGSl4CmhGMV1XLrFjnoSEHSo0cp+vSpRM9eFX+kWKTITaqlg+7T2lsWEHWkOJLpcasiF9hlVmVuBb2Ouq/KtCYEe5MqC9jVGkBH02aXVqbNL8oyOXYti4msUM8tTCaMCWjCPbeAYC+y5NL/rD9X7tyi2qXYBXHBXJZboNep+oVA51HpF2MEvlruZlHdW/PpVqBn5P1/z6m/DPX/mwn0/wH1kPR4RKTHIIFQb1YchxlDWxDqo3H9wAzcPTKDSp0X5+nF+P7iOir1bQT6Ljy8sQdPZAw7n1/ejN+p1B9fXIVnH1PtvLsAX24ZiQszO+KNIaXY0j0Na7snY/3AdGyhSt86MgtbhqZj36gCnCTU35nRGie1nRgv6jdmtcPxmZ2wd2o7rBzTHBP60nO3SDSTnmlpQcjIikROXjx/QC2nZciSH43Y/HCTfpFSz22aiuKm6Shj+NeqTSJ6d0nCzOGF2DNXE6XqNNkLd7b1Yyg+CJ/vHYJ7u4fgy/2j8BWV1NeMMG5vGkS11AaHZ1Vg45Rs9GnphrJcFyr0YBQwrBTUC6XUixONSs+jWi8i4MsqUsxnyiqbpaKqZRbVOtVDOykP9Z1oii49StBnQDmGj2qFcVTrU6Z1w5x5fbBo8UCsWKFujaOwlmBfu3IoNq0d8QfUd20ag92bx2AXb++ket+xfAQ2zh2Eyf2ao0VOBJICnBDkWA9ehLqfwmYqLPVFV3mhh4NWEdaGQzXUlXJRnlt7izpr8BPAjlRo6q2t/h+qXgnxdkS4j9I4gnpDKnRCnWrfy7YOvOzrmsZgoQSrH+Gr/tuu/P96Xw8CRf3UzXvKYQjsgoidjaVOmqG/KmhUehnr4YDsQDeC2R+tkoLRKjkYbVLCUR4dgCQ+F87X+TesQ0Vah1CXMqQTsWlkttqL83JDWoAUrDuaxXqjV044RpbHYmxFDMaVhWNKk0gsaJuMjb2LcXBMG7w9owfOLOiPc0uH4OKqEbjCa/vm1om4u2sKz/8UfLZ/Gr4mhP9xcgHBvgT/en8lfj2nklcp9c14TLg/vLgWDz9aS0W+zqjyXwn+f51djR9OLTMw/+bwbF5PU3Fv10Tc2jYWN7aMwa2tY3FvB4G+YxRubRmMGxsHmt7pssur+pr+NWcXdKZ14Xdsj/2jm2JD/yLMapuCnpm+KA2yQ5pXY8S4NkKMpwMSA92RGOBmunGGMKryZ3QUYOBrR9BaJsjNCtJGDWBfrw4cqNZdVeXEiEnnwZG/qY5ujIQsERsVOmFvwF6ddpGZBl58TFCXUvfla7XPqb8jH5NyJ9T9eM69eD15N6pDx2KDKC1GUv8ZX3vEBFDBh7hStXsilY43MzEI2Ty3OakRyE4PQ3FBLFpxfHTrWoLu3UrRpUuxgbpy5e2qJ0AF79bKhauunGAWuNu2KyGwi81tgV2qXGZV5S1a5v6h2nW/SRP1Tc9k9JxlShi1ilQ5dU2Svgx1VcGUqT7dLDCyTIgWmzYBltpzqW4LvC2VLkq7vJxbfxnoArwl/SK1bkm/SKlrolQgt4Dd0nrXmlOXercoeKViXippVBmjer8Q2IK21RLSLBOn/1utKw1TjfQaNQJSYxCSGskHA80OQeP7V+DwisG4sm8y7hyegvvHp+NvZxbiByqVX65txoPr2/Doxg48vakadeUaNzIcVXi6Es+vrcTj80vwt0MTcXl5Lxwf3wSb+6RhVY94rO2fgm0jsrBjVCZ2EuwHxxUR6s0I9VZ4i/bOnPZ4e25HvDmzAw4wdN4ysRUWj2qGkT0L0KZJPPKzg5GVEcJQJ4o/CNU6gZpSxD+K3zk2LxyJhVHIqqBirko3ZYXt2sVhaL90LJ/SFIeXdcf76xj6buhLtdYPt3f056AewIHXF59RuX++jZBX+9XVvXFydivsnlqO+UNT0L7MGQWZVOo5IcglQPNyaXnRyC+II+AtVlgYR7WezAslGRW0JlVU6i2yjFXRWrXK40Wq0DALXXsUYPCQZhg9qg0mTuxkKmAWzO+HJYul0Edg1bKhPCqfPgZb19LWjcGODeMJ9QnYvXEioT4Wm5cMxaoZvTGhfzO0LmSEEuqMUJf68COYfbTMm4NSnRhVSujtpBRJQwN0B+1ExOfcOEi1x6ijTQM4CL583oUqTgPd18UewV58PypxLTZRO15Pwty9cS24GatjqlxCPF0Q6E5lSKBoezrz/wkPmcJ7EwXQnAliZwJd/dW1oYYXX+fP56NcbJHlT6VOqHdIDUPXjAh0z4pGywQ6bm8HRBEaQfyuvnIEjfl32NjBpV5D/n18zsMLib4M+QO8UBzmhTaJAeiZFYI+WQHonuyGvmneGFUQjhlVyVjTuwx7R1MoTO2Bd2b3wXsL+hHug3B57XBc30TYbh1D5T4e9/dPxl/emInv35qPHyhgfjy9FL9+sBaPP9qMh+c2UJGvxa/vr8Iv7y3Hv04txj9PzqMSn0lBMBWf7p5IJzEWV9YPx8XVQxgV9Mf7i/vg/LJ+uLJ6MNU5FTrV+bW1vL+mr1HpF5YS6AsJ89kd8MaUNtg+rAKLumRhQlU8+mQHolkUoxE/qnMvG8S4U4172lIVa4FZY0TyvIS52cNPKTNGM1on4M3fVektZ6VYCHTbOrVgX7+ugbqUuoBuz9fq6EKnb7kGlHKx5Nc1pyKYu2lS3U6tkutbylz52kBCW0D3YzTnx8eV5gviNeDD264Na/JaoxigePDVnqjOjOS0P6oHxQEt0s/eLFJKjvZFUpQP4pSiifOjSIpBFYHbkqq9ZStGtW0LaPkUQcqdFxrF3oKPq7eSihGaNM2wlCcayzVKvXUbSz267rdomY+WBLqcQBMVLlRmcDz+CfXScqVQCGutEBXUlX5pkmtua7OLkgr1fRHUVWeeThUuqFuUucAuSFuVum5rUlR59KxclTNawJ6d96dSzy/SitMcaPGRoJ7B10iJp2UL5klQn3VZmmCeqd4uuq2J0D/TL6kZNClxAjw+KZaim8AXzAnwOAI8NjEa8cmWxxMF9uSXlLp/SjQCk8IQEe+HXIJzcNcc7FjQHRf3jsWnxybj65PT8O3ZefjxwlI8uEK1cp2qXKWMN1WnvhEvbq43bQNe3CDUr68g3Jfhp7Nz8em+UWZ7rj1ji7BpcAYtDVuGpGLbsDTsG5ODo5NKCPWmeGd6S9NX/b05HalauhLuHXF0RlvsmdoaGye2xPxhTTG0cw5alcWgIDsEGZmhSMmOQHphPDLL+COVJiK5KIaAj0ZWeTyKmhGuHBzt2kRiwvBc7FreDWe2DcelHaNxbdsIXNs8CFcJ9mtb+nBwd8WN9d1wc01XfLK8Kz5a3IVQb4sdU5phQq8ktCj2RH6GF7KzQgl1KnUCvTA/FoWEenFRgqW0kZ9fUhyPkpJ4VBDuzZqloUp9YSpTeXEloUq7I7UW3NPQrVsBhgxpTqi3w5RJXTF/Tj8snj8QSxcMwir1gVkyHGuXj8LWNROwfe1EbONx54Yp2Ld1BvZvnoFd6ydj+8pRWD2nLybxfTpWMGKJYkjuRqjb1YZHw1pwrvuaRRU7EcpurlTfjgas9vXrwL5RXbN5tBMHpPKrjgStm70tvBwdCHQqfg83KnX3P6CtFaJmE2KG+k4Napp+IL6qYvFyMbvlCArqKeJMeAjonlLrhLb2JrWYBequNipt5OdQaat0UbnzHH93tEmOQN+CBAxhtNM3NwZtEgKQp93wnRpQrQvsjanW+R3r0WHUd4CPLb+fizdivf2QGsDrNdgHZRE+aBHnjVZx7qgKs0OHGDf0SgnCkNwozGydg5W9K7FjeFscmchzO6ObqSO/TPh+sn4Y7mwdjXvbCXZeG+rF/jf1Bjo5F9+9Sbi/tRw/nlrD+yvxgxYoHV+Ifxyaib/sm4Svdo3Bnc3DCOuB+GhFP5xd3Atvz+mCN6Z2wOFJ/KzJbflZHXFmfg98sLA7zqux2MqeuLiih0m1nFnYCe9Spb8xvR22jWyKeZ2zMLwsCl3S/M0K2hw/G6T52iLR25YqXWmO+gh0qMNzXAeh6o/DaEZdNbVGwECdv7mHfusG9WFfty5VuibIVYGkDcNtjPMW1BVFudKhu1B5uxDE7o4N4CnHzfcS2C0bUdeDJwHuxfOuVcVqJRHOqC2Qr9VuVQGEvnbX0kpTb0VyLo3grZSQevN7MqqiIwr1tDFQD1UbA51PKve4UDdEBbsgNtwLGSlhKC1ORTMq5CamDwvHS4vqPkoSRDwK6q3aEOCtqcQFdy3247gSuAX15sqTN8vhfal4TaiW8f9rYZFlV6OyJpaWAFLoperdUpxGWGvZv6WMsaJKPdNzLKmUEkuuvLhUlSuWXLnMOhmqY2GJgK+UixYdpRPkFoDrvo66n5Mv4Os1OcjlUZUvSr9owwtreaN6u2TSAWSqHUAW1XpGIrJy0ugg0qjMCXQq8VQekwjv5FQa7yckkm+phH9GMh8j5BNiEBcfhUSCXPf1nG5XI71GjWB6h2Aq9bB4X6Sn+6JP+1RsmtURF3aPxucnp+Jvp2fhn+/Pw08fLcXDq2vx5MZGGqF+axOe3d6I57fXmrYBv/Eoe3FjDR5cXIZv3pyKjzb2wxuzWmL32GLsGJmL7UMzsGNYJvaNzv0T6jNa4t1ZbQj1znh/QTe8z0Fwisfj87riwJyu2MyBMm94MwzuQo/eNBZFhQRsIcO54ihkl8YipzwBORUJyKtMRFHTZJRRKTdtkYAuHeMwa3wZjm8ZghvHZ+ELhtdfHZuNu/vH49qOobiytR8ure+O6xt64saabrhKqJ9b1BnHZ3OgTW6BcT1T0bzEH4U5QcjPpTqvhvkfRqdSVBSL4uI4HgX5OJSWJhDsSaisoHIvVy17Ii+8FAI9E+3bZqNH92IMHcL3HtsJ06f2xII5A7Bs0VAD89VLR2DditHYtHo8VfpEQn0Sdq6fgj2bpmPflpnYs2Eatq8Zj+2rRmPD4oGYNbYderfhxZjshxgCIMCxjsmru9R73YTgvo6OCCTUfV2cjWJTFYRALqA7EgTKfbsQtK401a57OzkYqId6e3HAusEsXqKyE8id6tc0pmZdPlTnAR7ORtUrN6scvZuDHeFgD09HOz6mCVqL8hfkPRztCXopepVA2iPIgSG6uwMKQrzRIS0Kg4pTMLI8DUPoJLulh6Ay3BUprg0QQUcS3LgBAm3tGIU4Mdx3prnA394d4a6eiPNkeO/jgbxgD7NrUmmIA/I866LM3xZto33QOyMSY6nWprXKxcLOxdg4oAp7R7XFm9O7ELZUy1TU19YOxc2NyncPxe2tI/HF3on425GZ+PbEfHx3Yin+emQJvto/H3/ZPw9/3TsTX2wfj7sbhuL66r64uLQH3pvbCScI5v3jW1KwlGFV73yz2nVN3wI6kqZ4Y3J7RqEdTY+aD5d0pXXD6fmMRnm9H5jcEhuHlmF+12yMqIhBl/QAVEV7Ii/ACenaIs7XHvE+toxMGhqnHeRMpUzgBmhPUfVgcVVzNcKc6tylAVU2Ia6ePs4N6WgbNrBESEqz0Zx4/u2p5h15vtRH3UPzIYS0zJPv5cP38ubRU/dNuwBCndA3/YC8XRDlw8hNPWDUbI2v0yRphCbS/ZwREuSGyFAvwprONtQTMcFuiA0kvAOdEadFUsEyvgdvRwTwMb4uk7wpLUpDhSYppaIV6TYl5BXdGqBnE+aEN625muU1z7B0ROXz1vSL1Hkz5curVL5YTAdQbCCuTTAEdaVcrJOjpRWCusCcZqCuahdrxUtxdatcSw+XHAN3a85c6lxANw26jFJPN8pcJpirLl2mtIuUusCcrRJGwj2nwLKiNJtHwV2mRl3GdF+wV+6cAM8g9GUCuECeojw6VbhMtwVuAT09M4XQp3qXOifErcd4Qj+WkK9Geo0a4ZT9YenRiEjwR3qaD3q2ScL66e3x4Y5RuHdiGv6iypezC/DThWX/B9Sf396EF7c34NmttRajan92fT0eXVqN795dgFu7x+A0L+RDk5th16hC7JRyHpGL/aMLcHRiGS/4KpyaTZWunPf8bvhwUS9cXDkIF1cNxodUU++tHooTKwZi18JeWDKxDUb2yUOHVjEEqB9/OB/kF4eguDIaZc0SUNIkgScoAWWVKWjePBm9uqZg0bQWOKudcM6vw69XtuHBxxvx3XuL8cXxqbh7eAyu7RyEm9sG4gadzxWGxe8v7oajszpgw8QqDOuciGbFfijIDUYew8U8pVxesjxCPr+Q0QPBXiiwU6kXl1Kxl8n4fWSEehMq9VatstC5Yz569ijBoIFNCfUOVOrdMGtqL4JdSn0IlswbiFWLh2PN0lFYs2QENlCxb1s7Abs2CuzTLCpd7XlXjsDGJQOxYHJnDOlWhKY5oUgIJpBdqLJsasOl/utUbFoURPVEle5Nxa4VpKpVtqhzC9xN+qURFVwDLVBRrp2Owc0FYT5eCKNaD3RzMDlWwdyB6t+ZR02iCeZ+rtrPUs5AalDhPGFugK7KGqVzNHGqKgs7eDjZUynqs/iYvhM/J8rVHrmBHmiTFIp++QkYUZaKUXSGAwuj0SHJD0UM2xMIsAibugjlewY7OMLHho6joR18GzsgwNYBoQ4OiHVxRLqvC/KDXVEQ4IAst3rIcW+EsgA3tI8PQb+cePTPjcUwOtwpLdKxsFM+1vevYKTYhkq6Kz5YpElLpUiG49amMfh8JyPT/TPwzcE5+PrgAtzfO49KfgY+3TYNn26ZiFt83eWlvXF2XkecmNLK7A2wrl8+FnfN5PvHYHhREAbn+mNkcTBmtE7Eip752KLukmOqqOLb4jjH1UFGn1uGl2Jpr2xM4v/pl+OHNrEuKAu2Rw4hnuphi2RaorcWX9mbRUYhLoJ6ffg71ocPFbRUehjBqlJDQd2xbm0DdU86TheeU205qL1jNa/hQsfqzN/cyYFwpxp3oSNwp7lqDQNNKt2XilwrSU3fF6VVGtc1qRjtlqWWu6Ee9uYYzNeo8kXRQii/Xyh/5yhGSomxQUiND0ZytB8SwrwQH+KGhCBXY/GEebQ/X+tNh+5pi/AAFyTFBiI7I4bRbwJy8zieiuIJVaUuCW+j1C1Wpb0KOH5kAnrzlhaVblXqTVR33oTqnmCXYjfL/yvTaEq9ZP8B9bKKTAP1/KIUkzdXoy5rHboqWwT0sso8Y1aYW/PoFqhbVotKxUulW1MugrkF6GoXkESj6s5NRW4+X0elblaTEuJS6EalV8M9U/e19yihLpMzEOSl2gV5HQV4AV2WkBRrUeQEuvVoNYH9/4B6mJkojUZ0ciAyM/zRvXUSVk5ug3c3D8f1Q5Pw+Ymp+Mfpefjh/FL8cnktHn2yyUBdcLeoddpNgp4wf/wJTRUDH6/DD2dX4Isjs3Bx3RC8Obs99o2vwO7RRdg7uhAHx5bg2OQmeGdWK7w3r4Npo3phaR+GqIPwyUZNMmlf1MlU1JPx8c6JeH/7WBxZNxBrZrXFpGEF6NAiGKX5rsjPcaVqZgheFoqy0ggUF8qi0IShbN+uqVg+sw3OHZyKb7Uw5JbaBO/Bgyub8N25pfjbmfn48q2p+OLYRHy2bwxuUNGfX9UPx+hc1k1oif5tY1GZ74vcrEBkZUcgJ5dgJ8hluYI8jwK6YF5SlmisVBUwNCvUlWeXymjVJgedOxeia5cC9OpZgmFDW2Hs6PaYMKYTZhqw98e8mX2wdN4gLF8wFMvmD8KqRUMM2DevHoutUuhrJmAHIb9l+TCsW9gfi6d1w6g+5WhZFIXkMBcOOuVX68CtYW0CmIqdEFUfFTXwUopF1Q8vmzaLVt2yfXUts8Dv5+KEEG83htAuBuoqbxPUHY36rwMfJxv4azUpga5SOIHbhVCXIlSob+kEqBx7fT6mZekK/+lQ9LhdY34XOwRS0cd4aPm/J9okh2FAUSLGNiMUqc4mNk/D0OIYdE4JIORckMqQPkqVFnxPX4LKh8DyaaSUjOV+KL9zIlV/tp8bcqga091skUbwZHo4ojzIG23igglMf7SN9UXX5AAMyA7B2LIYLOqch23DmuPI5E6MDAfgyurRuL15Mj7fMR33d87Epzx+umsW7u6cg5tbpuL6+vG4snI4PlrUF2cZPb4xsQU29c/D3LZxmNAkHMNLgtEjzQMtI23RNLABWoXZoluKBwblB2Fyszgsohpf3a8Y6wn4Vf2LMK9zOsY1i0bvLG+0iLRDgU99ZLjWQ7JLAyTy+yfz+yd5u5qNxJVLD3EmXJ0bGZXuSxWtuQ71ZAlxc6I6b2B63msFqbu2HuTv4qBNMXhOVYHkTqfq6eoED1c6d54/5dM9BG8HSymrFLo2nQ6k+RHYArtWBWtXK026+yunzs/z421NmP5h/E7+noR7IJU5wZ6kSe5IXyRSrcfTycZTrcdRmcf4OSLSh68j0APc+DcYsLsiLtIPyQmhSE+PIARjCFOOlyapqGyWTojL0qCdxcpVKkyhptRLs+aaq7KsFm3ajIqbCrysPINH5dFVh877f0DdMjkqE9SL1IDLlComV5ulZFH58/8NdSvIrSbI6/Hishyj0K0Q11GljLqdmhFPQCdYoE51LrWulIvqzU2OXJtJS5EL6Hw8Xff5uOCu1wrsVsjrOeXTU41Kj0dcQrQBu1Wd/9/sP9MvyZEIT9EWcQFIT/FFB16E86ksjq0ZgIu7x+L2kcn467vz8c8Pl1VDXTn1zXh8a7PZn/TpnS1U6Zvx4s42KvdteHp9Gx5f3oJfz2/At28vx53dU/DhcsJyRluGqVRJ40pwaEI5jk1tirdnt8KZBZ1wfllPXF0zGDc3jeZgmoYvD8zH10cX4Yuj8/HZ0Tm4d3wWrh6djNM7h2Dvyi6YP6EYg7pGo0WpO4pzHFCS507I+/EYRAtBMwJ+4tBS7FVt+pt0SJe30fnsx2/3DuLZnd14cHMLfrm+kY+vwPfnF+Nv78zGZwcn4tKWEXhrRX+so1Pr3SoWZfn+yMkMQGZWOKEe/R9Ql70M9TK1CqCVUnFa7ieZi1KKo3VbTZbmo23bLHTskIu+vSswZFBzwr0lJo7rhDnqBzO9DxbNHYhlC4cYqK/gcc2S4Vi3lBBfOhybVo4ySl1QX79oAJbN7IFxA5ugTVks0iJdOWjUw6UOPG04wNXjnCD1IdD9nJ1Nvbjp+1ENWZkGvEJzU1NuZ2nJqxSMoB1AJa2NEQR1desT0HVbj+t5L1VQKMUipc73dJVKN6YKGJXNWcJ8fZ6TnaUKRordl8o6iP8/hkDKDvJAa0J9cFkKprYtwOLu5VjavRQLOhVgaqscDCyOR1WMN5Jc6yOw4Svwqf8qfOVYqEw969WGZ91aCKBTiqGTSPFyRYo7Q3t+vtWS+Vl5fh4oCuQ14ueCYl9blPvZoG2kCwbnh2FWmwyq9qZ4Y0pPvL9oGAXFWCr2CbjGiOj6BoKc0dEnm6bj6vpJ+Hj5CJyZ0wdvT+uE45PaYeugYkxrFoF+aa7okuSEDgnOaBZuQzjXRrbra8jzrIWywEaoCndAhzhX9Mr0x5DiMIxqEoMRjCwHFAaja7qA7oAC3/pIcamNeDuaY0MkMgpK5t+T6OPO38nZdN8MopoO0GQlIezn2ADaUzaEalltF1TBYjoxMtpypVpX6sXsKUunrbYA3gS/n6cbfDxczIIwd54XbzoOKXN/N6lnOXIXhPq4mmMgHYoeC6NTCabzDdDqZP4fL+XtbZXmqcvPqwPnRjWp9OvA27URgn0dERXsjjgCPZFKPYnH5BBPKnV3xPo701wQw2OYD68vOinl30PohOMi/JCSHIrsnCiOJap1bQpNgMsqBPimaTxabsvUEdVUthDYBuLVUC+l4jYLAauhbnLqBLtMi47K+NoSMwlqUelqq/tHDbqpVdekKU07Fr2k1GXW21Lp1n4vmiC1KnUdBXYBXTly1awrv650jBXqyVLg1WA3ufWXoK6jgC64m5y6lDofV249OZkKPaUa5GkJSDYTp4lmgjTabGwUZSZNTRUMX1eN9Bo1QpIiEJUShZjEQKQk8EIrCce0waU4sLQvLu4ai7tHp+Nvpxfih3PLDdQfX6dKJxSf3N6Cp3cJSxmB/tu9XQS7+qvvMH3KH3y8FT+9vx5fEcyX14/AO/O64dDEKoK9nMdqqFOpC+ofr+qLW1tG4f4+7Rm5EN+9tQo/vLsG359eyShhKb59fwn+/sEi3H9vFq6fnIQPD43EvlVdMWdUHgZ0ikT7JgGoKvRFFcPejs0TMbhHPrYv64eLx2birxfW4sH1XXQ8+/D87gE8u7cPj+/txuPPd+CX2xvx07XV+P7cEnx5go5j9wScWkuITmmHrs2j6CAsk8cWoP+ZdsmlatdjSr8o9VJMlSGYW4D+J9SlNgR15QbbtM01E6bt2maja+ci9OpRhj6E+9AhzanYO2Ly+K6YPa0XFlK1L55HuBPsy2krFwzEqoWDqNpHYNuaMdiyYhg2LxlkJksnD22Bjk15IcW6I9yb6smxrqlWUVdELw5oTZL6UH1rZacLof1HvbI5Wm6rbln1zCpx03Z0UuEaxOqJbi1xE9C1ZDxAPWVegromReUUDNT5Ge5OdgSJ8rUqndOEXGM48DPslctXBQw/RxOt4VLUfk5oHh+IwaUpmN2RKnZAc2wb0gJbaBsHt8Qi/j6DSmNRHGKPKNsa8G9AE9wbvAqPOq8Q6jURQJUaSQUa70l4uLog3I7vbWeHMCrWUCrXRAItk5FHpqcjUpwJT/vXUejVEC3DndE7LRDTWgjsWrDUhUKjBwHfm9fkYHywZAw+XDYO7y/VcTTOzBuAY5M6mxa9u4c3w7IumRiY6YmqwDoo9a+N0sCGyPdriAyPOkh1qcmIoS6yvRohz6cx8r0b0Kk0QlMCvmWsC1rEuaBZlD1Kghshx6sOkpxfR7Tta4hoVAuR/J1j+BvGu7sgmhZGh6WyRV87VbjUtaReCHV11VQDNpUwSqkL6tp20Gw9qNs0Z/7eitC8eb58CXTBXQ7XTe/Fc2mFuhXiAvofUKcJ6Fo1rM9ws7GsM3ChWHAm0B3r14Z9vddgW/cVODauyeuL0YOHLSK0AxPhnqyVpgR2snLtBHp8kBsSQjwQHejK9+Z34rnwc7NBJB17QmwA0lJDzXhSqbB6KpVXpBigK8rV+JFKF+jNZKlacwjWhLlVpZeVy6TQLSaol5j1I9WA52tKCH6ZWuxaN70wKRhCXSC3QtyYKUm0VrxoQtSi1K3A1+SpVLpSMTKB3Ap1AV79YQR2a+pFCv3lyVIr1JVmEcyVh9d9k3Ih1NP0HI8G6AS2gK56dGufF60ejYqPNFAX0K2PVSO9Rg3tJhSXodKYUIZD3qjMD8aYXvnYMa87zu8g1I/Nwl9PLyLUV+DXy+uqob6VUN9OoO8kJGl3dxDsO/n4Tjz+ZLvZMENQ/9eHG/GX44txbdMYvLugOw4S6gfGleHQ+DIcnVSOE9OrcGpeO3y0qjfu7RqDvx2fix9OrcS/zm7Ar+c24tcLG/DLR+vw4NI6PLy6Bj9fXYV/Xl6Of15difsfLsSFw+MJ915YML4SI3tlYHjPLMwY3QIbFvXB+wen48sP+F5XNuPR1W1ml6OH/G6/3tiOf/H7/3R7E36+S7u5Dj9cXIGv356H6wem4L1No7Buajt0qgxnFOCL/NxQM0laUJiAwqIEA/acnGijLnLzpTAsOXWBXTD/U6knm4tQeUGTgqH6bNMmB+3a5aJDhzx0oSLt3rUYvXuUYlC/Jhg5tBUmjmmP6ZO6Yu50wn1WXyye3RfL5vYzUJdi37h8ODYuHYxNKoEk1KcOb40uzXlRJGgLOgKTUHfXClC7elTeWq5P5WxgTrhSxdkxJFfKRXXktg3qwqaetjETCKi+CG+Vt2nAq8WAQC6Fbt14WMrdz1mOws6yEpHvqZSN0ipS/M6qqjARgFIySr1IoTcyVRc2/Ax9tpyAap8jBHWqu+bxARjCgbegazmB3hL7RrYkONvg4IQO2DGmLRZ0L0Lv/FAUBjVGvMvrhHUNBDSsAa96tPqvV682ZYjv4YEoV3eEORBO9nQ8jahsGzVEjKsTkqlSU9wdqN7rI872dWS610cRFXvzUGf0yQjBBMJjXodiLOtWgTW9q7BlcDvsGdOd1g07R3fB3vHdsH9cZ+wa3gqb+1dgFQXD1KYx6BLnhCLPmsjxqIlcgjvDywbJ7g1NZJHq0RhpnnbmmMrHMgV4f1v+HXYoCLZBPlV8lm8Dfq+6SHCpg4jGryOo/msIaVwPYfwtI5wcEUpHqY25vXgOVNXkqbpwRmHqfa/0hzfPj3aUEmx1/uzr1oYdzV6pF5rmULQ+QPMcXpr0poNQvx+1RdYGKlrHYFnPYOnQ6M+IwLL2gI5CE+mEt1MDvh+dp129180KVdPCl+/rqsVrfM62bg06kFcJ/VqmaibAtSHCvewQR3inhvsYqMcwSjLm74ooHoM91MKCn62IQxufh7gjPkZFGmHIK6ATL00ioDV2CHVNjKq0kUfNlQn0lU0J8woCuyyVY01tOiwqXfdL+P9KK1L5WgLcCvVKqXaLUldJo/qhW+vRBfaCkuoa9HyOowItPpICt0yO5hYS0DTVpVtXkgrsei49K4EwVz485Q+oW1MylqZfVPEvVcD8AXRauiBfnWpRLl3pF2tOXY+ZfLtKGqXOCXqzYjRVjQyp1Pm4atdjk2MQlxKLJL4+NTuVt19S6oJ6YjafTA9HUoIPSrMDMaRzNtZN74h31g/DtYNT8c27i/DPD1fi10tKv2zAo+tb8PjWdjwh1J/e3Y0nd6iE7+7CU4GdSv3xte14fIVw/2gr/vHWctzYOh6nF/bAwfFNsH9MMQ6MLebtIhyeVIYTs5rj/KpuJq/9z1ML8PMHa/HzeUL94ia+xxY8u7oFzz+h3djMKGAjP3uDiRJ+vb0Z311dh0/PLqFyn4xDGwZj58p+2L9hGN7aMx4331lgFkw9vrYNT+hkHl4m3D8h2LXpNP/vj3c24uF93r+7Gb9cXYt/nFnCqGQWzu2cgE2zu6Bzk3CUUqnn54QgjyrCCnUp9ezsKGRlayFUpIG6es0oDWPJqVug/oeyoMowqoO3W7fKNlBv3yEXXbsQ6D0rCPUy9O9TgdHD22CCSh0ndMYcKvYFM/sYsC+f2x9rFg3GmsVDsXJ+f6ya2wdr5/fDylm9MXlYa3RtwYswyZdQJ4wdanPQ1eRg1tZkahFQHw5ajMKBKKjKBHRT5sbnbBvUMVB3pAJTfxgBXepNm1RLpSuX7mx2wLHkVwUA5dJNn3Q6C0FdLV0djerXoqMGf0zGCuyCumqjbfm5tlSPWnUaRHhEqY+LvxOq4v1M+mV+1zLsYNRxeFQLHB3bEscnd8QbU7tg19i2mN+9gGAPpmJvRGi+jijHVxFk8wq861O1E3YB/A4hjk4IdXJFCM3P1h4e9evD36YxVbwTohldRBFUUYROlF1NJLnURWGAPSoJ9RbhbuiSFIjhVIgzWxdgUedyLKbNb1+CGS1zMLkqDbPa5mB59zKs6lWORR1zMaVpAgZk+KF5iA2KfOqjgA4i288eyYKZa2PEuNggzp1qm/CKdmmIaKrYBLeGdC6NkOrdiM6sEdL9CH3fxkjh/SRtSWhfB/5UvkGEZagDIw1VIvEcabMQT6WcbKjSqdTVKVOmzUlUyiioC74OBK5d3VoG6gK6lLppuSsA87yoVYOvIiyeVy+eR9NR08G62IjnnefVpNwIdU2UOtSvCZvar1msDhU5HajeT9093ZWqY0Qnxe+qhWkO1WWQjCK0+ljCIszTFonBHoS6t6mcUWO4IC1a42+iUkhfF10//D90tAHejMRUy54UhNwcRb6JhGd1+kW5dTN+BGY9pj5LqjlPRmFJEo8CO+HNaK9Qq7xVXsz/a4W6Sb9Q2QvqxQJ4sXq6KPWSYqBuGnZVQz1HQFfZounzYlHyyrubFaaEunUlqWWyVK0BEgljS78XpVoEdksfGIuK12NWlf5y+sUodh3/F9St6RcDdT6Wpv9jcuqWFgCxBHgcbyfwNQJ5PGH/8mM6ViO9Ro3wpHDEpkYgMTUMSYn+yEv1Q7eqRCwY3RJHVYmyeyK+PDkf355dhl8+XoOnVOpPb1Gp37FA/cndPTSCXYDnY88IzedU7M+v78ITqvXvTy3H3V2TcG55PxyZ2BT7xxZRrRfS8nFoUiFOzK40DY0+PzAS352agx8/XI5/fbwWv2qVqoB+fTt+v7mLthMvbtFuMzK4vQuPefz11g78eHMb/n5tI+5fWI1rZxbh/MmZuHB8Kj4/sxD/uryWDmErXhDmT6+qAdlWPKJK//nOZvx8bxMefLYFTz7dxsc2MRJZiS/fWsS/dzJWT2qNDmVBKM31RV5OMLJztemGJf2SS6jn5FnSLzl5UTx5UTwx4Xw+hheSZXWp9ajujWYLLV6cKnNsLrC3tqj1zl2UgqlA315NMLh/c4wd3s7YpLGdMGtKD8yd1tuAfcmcfrS+WED1PmtCJ8we3wELJ3fF/AldMJoKv61q1WO8TE2wp11tqqnXOLBfJ8xrMzRWxYsV6ur/IegSwjIDYCp3KbLGVPiEsJpymckyKjhX/n/VpiuPam3FKqjrdQbs1VC35tSVO1d/ETWOciKMpNRVF23Hz2hQpyYaMSrQylOlDSLdbZDm74Am/N4DihMwr3Mxtg1qhiOjmuOtSW3w3qyuODu/D07RDkzuhAU9CjCwNBxNYx2R4mFR7H71a8C7HsFOhxRgZ0uI0xnZOMC9Pp0JAedDZxLm5oBw/j3BBFiwbW2EEuoJVNIFQU4oDnZCPqFa4meL9rE+GJQXi1GlyRjKc6s69w5R7mgb5ULoe6F/ZhCGF0TyuVD04P3WYY4o9qmHPK8GdBDOyAv2RKq/G6LpELVXbAQdSbS7ukw2JqTrIpygi3KtR9hrT9F6NCp0/t8UXxsketsQ/o0QTEgGEtaBjHyC+ZsG8rcTyFWmqqomH3uBvR5NC4N4rnQeeA6d6JgFda0XUC7dAF1K2ty3QN2L0ZWfm5NJnfm52MPfrBZtbNS+hxyHHDrfT03d1PrBsUEtXkO1+F68BpRD5/OmvYDWIjjx+iD8VQYZwPPo7yaVT6fv3IDvUQdevAb9nRogwsseMb4uPDLqcNPGKvybaAGEuzZCN/33ndQSmtEbwR4b7YOsDIokjjGJJ20+Y3oqNUmh2k5GscYUbyu9UlSWREAnErDJFoVeqgnPZFqSUeqaJLXk0i016yUqm6yGukCtiVKzclQLj6rTL/lKt2jRkVl4VA38arDnFCQT7paVpAK5TGkYpWiUnsnJt0yYyixAJ/R5WxCXCeh/5NQJelW/COzWShdreaMpaaTpuXT9H95OlEKnMhfEBW+rCejRSdGIoWLX7ajEl6tfEkIRHh+EuKQQJCcHIz3RG1UFYZgyoAIHlw/C+V0TcfeNGfjmnfn410crCezN+P0e4X1vB8G+A0/v7cGzz3bjEdXvo5uqiNmM5wL7dSr2jzbh+3eW4vP9U8zO6Cdn0FFMLMWRCYVU6jk4PDkfb82txMX1XfDFYUL99Ez8cH4xfjWlk4wGrm/Fsxs78fvtfdV2AP917zBe3D2EZ3cO0JEcwKNP9xPOe/CvT3fgb7c34rMry/Dp+fn4y/lF+PnjlWbF638J7Feo/C+tx6/X1uNnfs9f7mzCT7fW4clnmhPYin/RKfz9veW4SAc0d1AxWuV7oyTbhyrdAvUsDvbsPII8P4YAt+yDmpUbxZMSypMTYm5LQeii01EXmFEcDBe1QXVTqgwDdYaT7bSBRvt8dOmk9EslBvdtgaEDWmBIv+YYNaQNJo3uhKnjumDGxK6YOakb77fHmEHNMaJvJYb3LsPY/k0xYWBzDOhciGYF0UgOc0UQ1aA7weXU8HXYNSDYNRg5EKXKtcjIvmFDODTUsRGVlyUdYkeg26q6RSE+ISyoq7e2G8N8Z76Pu20dMwD9Xarz7DTtY6kNNgzUCSAvF0d4u7mYyVDrezoTAsqpOxJSDeq+jjqv14BNvZpQV0gL1O2QoR7pcT4YWJKARd3KsH1QU7wxujnen9kZl5b0xZVVg3F5zTB8uGIwDs/sinUjqjCmVRLKI6j07V9BoMmxv4oA/p1qH+DVgOqVf5u7FGXDmkaJShlGMMQPoWL2t62JEIeaSKRizgpwQIaUskttpNOKCXap9laR7mga6IBizwbIdamJAq96KPVvhFIq8uYh9mgTyegixA5NguxQ6NMQWXyvvEA3FEYGIiPMH5GaWOTvEOJM9enhbCY6Qwkv9byPqN4kOsqVStbxdcQQ7Mm+toj1akQHYIMo1YHzHAQR5iFOtgh2JvgIco9Gr8Kd5sVzq57p2m3KUonCv1ULiuSU6UzN3rM812Y1L0GuVbwmBcPXqErJW2Cns9GchqIuNerSZt9S/EqzmVQbgW6atFWXO7qqZp2gNwqfSt5bFTL8m4K0aUaAGyICXBDCCCXQnRGYh6DNCEA17rxu9N0DnRqZro5RPoS7t7OBujfVuYCuvU/VR8iLDsDDuT7CQ92RnhKGXEbBioSV3swvjEOxVonTtBFNCeFeynFURNgXUKlboV6mlaIm3ZJilLzKGCub5RioF0nFl6QYqCunblXqmig18CbEBXXBXEo9p8gCfgH9T6gnVb9eALdAXUC3KnaZgK5JU6sJ6kq5KP1iVey6n6X6dZU68jFBPZFAtqZddF9QN7l2gT0jCUm8r3x5PJ+TQhfQBXJBXFCXQhfwI+Ij/oR6aHwIwhOC+R9DkZQSjJREX1RQkYzpXYIdC/vhva1jcf3wVHxxchZ++GAx1e46quUteEEQPr1LtX5vF6FO5XxX1TCCOu3GRjy7xvsXN+Knd5fh60PTcGvLULw3ry2OT63A4Qn5VOyZODQxB28T6pc3dsVfjo/Bz+fn4dfLy/GY0H12m8qaUH9C5/D8xl46if149skBqvUj+O3uMfx27w08v3eEn30IT77cj0df78EvX27DD/c34Ic7a/DD1RV4dHUN/vvGZoDv81/XLG1UnzPKeEp1/vT+Djy8x0jg8+18r+349eN1+MeZFbiwcxJmDShGywJflFCp5xLqWTkRPAnRtEieQAKeABfgdTs9K9zcV62tLqriMp3wRF4ECQbsgrwV7C1bZaNtm3y0b1tAqBcS6iXoQaD17dkE/Xs3Qz8eh/ZvgTFDqdqHtsXoIa0xanBLDOnTBP26FqNvp0L065CHgR3zaUXoUpWFssxwxAVpMVA9DmABmiqrMcFK5Ww2RXBQOWNjKvdGVHDqxaLH7MzzUuoOGtDKsQoihLeXo5yDVpHWIrypEKmmtLJUOXbLBhgN+Lha9dqZOnQvF2cOeBeL86BCdOR7uug1jiplbIiGhHnDujVNV0gfKkTtcRnr7YjsEFe0SPTDkLJELOlRjt3DmuPNCS1xbk4XXGVUd2PdUNzerD4tY3Bx3XC8vaQ/No1phQFlYcj0pupuVAOBxmrCj1GFByMBrVb1I8DUo8aPyjHU0w4RPg4I8yB0XOogjECNpzJOZZQglZzi0QBZ3o1RGuKM5lFeqCLUywPtkc/Hc6ioCwn+kgA781hLPtcmxgPNI1z5WneUBjsj158qPZSOPzIIqUG+CKYK9uJvox2IwqiM4/w8zGIdn8avIdipDp1ZA7OYKNKNqp1RQqI/fwulX6h0Nc8QTtCqNXG0ql7cGXk41aXyfZ0OqjZBToUuRa10iSbCCXdthuHCaExQd6ZK1/yGqyqQZJrr4Pmwrhkwk6MCO8+BUi0hjCSCaSYCk0rna5R20zWgvvgevA5kXlLUVNe+fG2gryvCGZXEhPshPsLXLDaKItjDfflenrb/AXVN2PvSKWhTlUhCXbsnhWglLH8Pf6l8/r3qI+Sl64tOIUItmBNCkJEWjoyMCEItgnCMIUgTDNALyuIN3EsqqcoJ9UIqcyvUS8uUgpFatyh1S5tdi1K35NYJffV5oTIv5m2B3aLYrQ27pMoJ9rIsfoalx7pUvFIv2fkay/pM1bVbOzMqd66qFaVPrFC3pF0Ed02YpisVQ6D/78lS3Tc17Dy+rNYFdR2NZfL/836GJkb5vPq6CN6JfE6m/i/KoQvuRqkT+lLr1UivUSMkLvgPqCckBSMx3g9FWSEY1CUfa2d2x1sbRuDawcm4/+Z0swjp0ZVVBOtGgnUrnlMdP/tsJ42q/e4mKvd1eHxrLR5/QqV9hbc/Wouf31uCvx2ZbjrVnZ3XBscnl+DAmCzsGZmCA+Mz8Pa8clzZ1AV/PTEav5yfi18uLcbDT9aY3P2vlzfgF+XCr+3E42v78PjqATy9eQT//vRN/PuzN/HbZ0fx/P5hPP/6IF78bT9e/GMvnv2D3+ev2/H43gb8xugBt7eBZMC/CfTf6Gie87bFGW2lI9rC772F77kVP51fi6/eWox3143E2K5U1rleKMz2MkpdufOc/CieMF5s2bzosi1gt5qUewEhrousoDiJJz7BmO4r/JN6KOPFptx6ixZZaN0yxyj2tm2k2AsM3LvSunUqRd/ulRgowFPB9+5Shj6dS9GzYyG6U9n3IciH8flBHUrQgc6jOCUEiSEuCHCh2iI4HKnQBXVHG7UD4IAn0GWO1VB3slHVilZ+qhqGkOfAc6KZemUOaCl1TWBJoQvoyntq4KnroyehLLAL6qp88XV24Ou16YYTPF1UWcHPYkQghShFboV6Y8LWrgE/gwpWQFF+NZbqLpdQbEkBMYSh9KLuJdg5rBlOTGiFc3O74trKAbi1cTg+2zEeX+2bis/2TMGNHZNwcmFfzOqShZbxzkh2ew3hNjUQ1FiK/TV41XsdvupeaKfyS03c1eF3b4AwLxuEe2v/1cZm5W0KPzeFTjDRh7d9bJDhR4jzfgmdTDGPBbyfKzVPsGcSuPm+VObh7mibGIBWMd5oSkXfJMITef5OSPawQ5IP34vwjvFygz9/A/cGVM1UyIFUxDF8PEr15HQwkZ6NCXl7JGjZPB1KEh1FKp1JUoAzQU9nx989QCkY/nbBjGYClZqgwve0fY1Hgt2+DoFOYNJpehLWAroWmLkqlcbP1G+s39uDUYJM3TF1Llz4em2EISdgoi3CW05a+4/KBHTl1tWl0eyQJQfO7+JGx+juwL+FzsTLWeAliNXoTWWKBHpCJC3CCwlh/NuDXM3iIn9XRXPa71SLl+hoKQ4C6UDUqjnC190cA90sJbMCuwSDO68xD6r1YDrI+Gh/pFGtZ2VSNGldCJV6YUki8sw+Cbz9f0BdCrw6/VKssWcRUn9UvRDqFiPgTZ8XgVkKPM2A2kC9WFvTqWd6tjGVNgrqUvGZufHGTMdGAl6m29l5gvjLQLdAXgpet9MyVbPO516CujUVo8esUFceXRC3pl0EeKPW05VLp2I3ZYwWqCuvrgoYVbrIdFuPqZe6TLerkV6t1BPDSPwIxCaGIDbWFzlpgejZNhNLJ3fEsXXDcPXAJHxxYjq+e28OHl5cgmfXV+P53Q2EulTvDgPHx3fX4emd1XhycxUV8io8vrSaUF+NXwj1vx+ZirtbhuD0rBY4Mi4Pe4elYPfQJBwan4l3CfWrmzrhm2Mj8PMHs/Do8jIq/fW0zXh4dRMeXuF7f7ILT68fwLNbh/H7vWP4/dNjVOlH8ezeQTz9jAr+i7148Zc9eP63XbQdvL0NL+4T5FTk/3NnO/6bSv23K5vwnO/3jLcf39KEKY9U6A9ubKLj2IB/nF6BG/tnYd+83ujfIhalGW7IyfBgKBhIqEcQ3Eq9KH8usEfw+CfY/0jJKOdewAuQll9UnfOrnrBRnrCwOB4VlSloRsg3I+CbV2WgZUuq99Z5aEfAt2+djy7tqcDbFaNDS95vkYPOfKx7+2L06lSGQT2qMKZvG/RrXYKSpFBEe1N5OdaGO4Hu0OAV2NV/jYO71h/Nm5TndpJis7OhirMz5maryTA13tLz1hCbioyhsro0GpN6oin1EqxujW4qbePgr4a6G+Hh46QqBipTB0f+fwcDdetu9VKGZmESVat6zjg0ICD4uBYvBRIQ0VRmOUFOaJXgi6EcsAu7FmHrkEocGVuFs3M64+rqgbijEtfdE/HNgen48sAMfLpH2wyOxr4pnTCtfTrapzJc96xlFLvJr9etAffar8Ct/isEHc3mVcKwFqFSjwqxIcFOqAc4IDXMnWB3QbwvAUvYJxL6STymUmnKMrxske3H13naIIHOMsvXwZRedsyIRPNYP6PQCwigJKrrMIIrxJ6Ogwo41IUqlL+BgO7KcyAAq0dLpJcjItztqL7tEU9HEE+ox1ClR3s1QgIhn8jHYpUiciQQG9aCax3+DWb7QDooTSbyb3An2D1ta8Of58BPcOZv6alITE7UzJFYVgsr3WaFuiqfTApGlU0Eu2nyVg1wVTQZkNO0etS5YW0q/Vp8nVIwyqFrPuZ1HuXw+R2cCXb+vT50PoFU5WGBLoimE4wNc0NCuCdigwlsQt3PRdeOorhqYdC4tnEmKoVVP6EQT2cEUfEL6hIKep3gr8/xZ1SlVgMZKRHIz41DAcdPPiPe3KI4ZBfGIKeEwqk8kUo6hco9idBVXj0ZRRxjAromSgV1q7hSAy+NO6PaKxnRlqskMY0gT+b7WtIr1py6tT2AdTJUj1vTLgbiVOsZOXHGLKkYS27dUtpI2BeoWsayUEmPZ+aovJGWY6l4eXmyVI9lE+jWPLosSSqcStuaetH9BII8haBOrV41qry6FeqpWSmmvFH3lZoR1P+jS2MogR5BoEcnRyKKij2KUE9P5UXcIhXzxrXD0TVD8dHusbh7eAL+/s5U/HxuLh5fXkJ1u5qKdyMe3dmCB7d1XEOoryJ4CfZrvH2ZdnENHpxZhn8cmoY7GwfjvVktOXDzsWcooT4sGYcnZOP0gkpc29wFfzk2Cr98MJv/bxV+u7EFv93cbvY/VQXM4092EOq7LatC72oBEVX7beXxd/Fz6VQ+42u/oH1JBf7FFjz6fBOefr4ZLz4j2KnKf7+xDb9dJdj5Pr/f2k2HtIffnU7g832m6+SPFzbg67eW4sNNE7BqTBt0LQtHYYYncrL4W2QE8ASF8uRFGpNSV8rFammZVBYG7jHGcvLjjEoX1KXaixjqaZY+n6AvKKSzoNowK+dozZqmo0VzKnfCu03LXLSuyqbloFXTbGhzgRYMFTs0z0O3tiXo2aEc/To3Q/fmRahMiyEQXOBvZ2kNoAVHzo1qw4GD04GhuIsjIc4QXFUp9hz0ToKtgwPcHQlgex4Jde1VqV7qpqmTBiJhq6oE9VRXrlO7ICnvGUg16seQWQBQ7xdtgab9TQV05dU9qPzd7Wn8DK1oVKmjWZREiGjyTrXT6h4ode9D0AfSgajzYD7B2jY5ACP4eyzuXoxtQ5vi8LgWeG9eF9Pd8M6WMbi/axK+2T8dX9M+3zMNn+6ejiubx+MwI8jZ3XLQMc0TqZo4pWIPpmL3a1ADnjR3gt6N9z1VJWP/GnwdazGaqUuoEOz+jlTQDoiiQ4xhxBDF7xLp0hBRTlrI1NCob3WQTOJvEEmgpVGdtuD4aJ8Zg4pIP2QTailu/D+MCAIavA4/QtHkwQnSQKWkCFDnuq/CnQ42QOkH/naCuhZcJQW6IZHKPNK9IR+vy2MjxBKGCb6EpIezKdF019xD/Vrw4e+n/vNKI3k6VG9QIqfoZAe12RXUzR6k1ROjzpo/YXTgRrP24dEkqX5710aqTLFMhqqfj9YxaLLbrDUw50l5ecKVEHanytaiIoHdg7+JL3+fQDq9IB87Y8GMXELpmCKC+DuG0EkR7DEEfIgPQU3we/H/qG+MmoO58H1V4+7D76QGcUFqFOfhaKmwUlqKwkEN49xpfowEokM8kUYe5WWrBUcCARqLNIqotFyOvWKOqzIKpQoqch6V3sw3QomPFSUZqEvV/wn11D/VuurUtWG0SbkoH09lX2bZi7RUHRrLq/u+lEqtW6AupS4T/HUU2GW6recF9rxCS37dCnVNnlrATkWeUz0xKngT6taJUkFeULeqdGvVi0Cu+9YJ00TCWitKlVe3tgdQzXoy4Z6akWx6wehxrSSNS6SST3op/RKWFInI1GizACmCqj0qzh8pqUFoWZmIqcOaY9/SATi7ZRhu7BuJv5ycgB/en4EHF+fj6SfLCVcq6nuEKFX7Y6r0Z3dX4cXttXhOpf3i6nr8dmkdHp9dgX8cno47Gwbjg7ntcGJ8CfYNTSPYqdTHZuHUnApcWd8F3xwl1N+fjUcX+L6XGAVQWT+8uJ6ftY7qfRPVP+26Fj1tw5M72wjzrcYe32W0QKi/uE/7QukgPn5vE558voVg52Of7sRvt3fixfWd+J2OQROuz6Xw7x4g9A/jwSe78d2HG/DZsSU4sWw4pvUqQZuCEORn+CFHfdwzA5GaGcyTpNy5FLrSLxF/AF2TpErHZOYo526BuoCuC86kYejZpTpUEllcmmh6rv+xQo6hpAF7s2y0JNCreBFWMUSs4gXXhBdgU4aIragkWvPCa04VUaWZ9uhgxHg6mUk1X0LWm4NV7XY1MJ2p1txUneDuDHdnB6o3lRPWNV36pNLdqao9pawd7C0LUajOPQgyK9T9BHTCPNTbyZg176kSOKu6MytJCRQf7WrE93GX+qeTUCWMGkq5EyQWUNSFduDRsnWBRVUVKsULoCOJdbdBERVzp/RgjG2aimW9yrBjBKM4taeY1w0XVw7EjQ0j8em2Cfh67zT89cBMKvbZ+ObQXNw/MAeXNo3Hkdm9sKBvMbrl+iLLrxbinGogxLYGfAlzL0Leg0fBXebR6BV42dWEP5V3KNVmCAES7NoY4QS4gBsh8FI5RrnaIsHTEam+bognfEL5XeP5e5TGBKIyLhg5/i5GoUcTQqGNa8FfOxBRXfvxdwlUekm/DVW6c206lbqv8PzUQhCdWKiLLeHtgoxQX2SG+zBKoHrX1nRull7pMVSwUW7OCOVvGmDP31u/L39HH0ZFSmV42NUmkPkZdNbalNtPUZHUeb3asFEpoyqOCGlnR4Kdr/Fg1GC2LdQ5JlTd6Gi8+F6ab1AKxpSkOmhSnMqe/8+N318q3YXiwN1R6RCLOvdntBIW4IQoQjtaXRZDXXjbibedCWBnKnUXKnU3Hl0R5s/vRWfnyf9vtlFU9RRFhqIEfZYqbwR1LXQKMC0JbE0kKLWuBmI+VPkhdG7xUf4UlRHI4njKpFhK55hLV+qziJFwKUFenoQ8HvOo4JWeKeA4094GhRxjSr0I7FaoW9Mwyqlb2wQI6Jb+L3/2ftHyf6Vdypvkm0Zfgr3UvFS5FLv1tX+mbCyrUY2aJ9RfBrtMt7PyLNUvgrpMtwX3TAJdTb5ehrqO1ty6LCmNyp1QV0mjUjDWHi+JL7UKMJDnUe0D4tVGgGC3EJ3/VKcelR5rwB6RyJA+IYgvDkZFUTRG9CzCxlmdcWp9f3yydxj+8uY4/HR2Gh5+NJdQX0rFuw7PCdGnn20k1FcS6istnRqvrzNQ/7e2BPtgDb47PNN0tzuvfunjy7F/aAb2DEnGwdGZeHN6KS4sb4fP9g7GD2/TYZxdimfn6RQ+2ownH23AUwL+xfVNeHFzI57f2YjfPtvMz9xEeFONf6ojVf3nO/BfX+zCf325G//+fBeeKSXExx59uYtqfC9+v7sPv93ay/fZi2c39+PRrf14QNX/+M4h/Hx1D/5yeh1uHliIPTP7YXCLNDTJDkRWmh/DrVCkZ4cYpS6Y/2mWCVOBXdUv6VmCvFR8FL2wLrZEwlx1rJYNPfKpJHTxGahXVrcTYAipvU7Ly1LQhCCXVZbwdkk6YU6FkcfnGcaVZvMC5jlKiQpEfLA3wpSPpFL252Dx5cD2EshVa15f6qqR6fPhRUBIqdvzdXZSy3xcK0o1QSqgm31Dqfo8OKhMWM2jaZ3qRaD7CuiOVFYadI3+zKkTCsq3asWpF9/bj58jsLvbMszXBGxjKj+ZHAgh7livloGOac0rqEst0jH426m0zwalEZ7olhWG8VXpWNazFDtHt8LRqR3xztzuOLd8AK6uG467WwX1GRQF8/Dd0YX454kl+P7kMnzN2zeo2t9dNRzLh1SgR5EfSiLqIdaFit2+BuFXk0B83cDcVcq94at0flTrdF6W7oaMSgjJEN4ON2WPVJ6ETrSHE2JVtUKnGMXb2tRZmzunUrmn+TkjQUC3r4PgBq8hqGFN+NbnZ9Tje9Oh+lIte1G1u/Mxdz7m1eBVwp6fyb/Xn9BUiibJ39OAPdHXme9LiNFphBK0wYxuAhnlBDHqCWDU46O5DzpD1/qWslJn9S23qQt/Og6leLx5Pp34nE2t19Gwzuuw4W07/sYOdJoG6rxGfMyCI0VOyr9bVLqqZnwIcq0eNvMeNEVV2urQmSrdmVGfoO7tyt/HozFVuQMiGVHFhLsiNoKKPMKFR1ckRLojMUrmgaRoT973QFSwMwI9belI6GAa17SU1fK7O/G30ef58XcOVusB5dUJdSl1VcF48Ty40aF48Ci1HhnigeQEiqkMCqi8aGSryoxAz6TlCOZU6dpcXtVnSnnmFyoCpmgyUBfQdVTBgiVClilaLjCLiARorSS1rCY1FS4lAns2x2UemlQVorIqzzyXW6h6cX5ubpzJpavX+st5divUrSkYgd0KdN3WxKkg/v8G9UzetubQrVCXQjepmFTBm5YUYzGCXPD+T+NjibGmL4yaeeloITr/CeoxGbGIYkgfkRyG6OQQJBDqBQRa73bpWDq+Bd5a0xdX9wzF1ycI9TNT8Ov5WXh8ZSGe3V5FpU6g39uAh7dWUUUT7DdW4+mVNXhOlf7vSwTxB2vxw+E5uLdhOM7P6YiT4ytwaHgODo7INPn1N6eV4v1FLXFjcy/87chEPHxvOX6/sBn/dWkrlb429d2I3zUxe2sdI4PVVNd0GPfpTD5fR6iv5ecrt7+Fj+/Ab5/uwm93d5nFUL/c245f7u/C0/sH8DsV+e93D+HFrcN4dusIv+cRPLx9CA9uHMBPl/bgi7fX4sqe+dgyuSe6lcSgNCMAqSl+SMkKJtTDCGuLpWVKuYeamXmlXHSUUk9JV1ljGE+O1HwMcgnzXMI8J08rULUYiWGc8n1q0csLr0i3pTLy1Uo4HmVUBeW88CqoAJqWZqGpJm4I81yem/TYEMQEeZpUiC8h4KfqioZUXoS4ZwMaYeJJlexhUiwEN8NuJ6o9O4byDsq7OhHibgQ9Iaz+LB4Euzcf82EI7Odlj0AfRwT7EGB+LogMckN0sAfCCR1Neik/alHqVHVUoT4Ehg8jAVW++DpT8fMzXRrRYTSUERKNaEr38HvZETZ2qnoh6FzpeNzphJQnDqTKTaQCrIj2QU86xonNM7GcSn3X2DZ4Y0ZnvD2vB86tGIhPNo7GZzunUqXPw/dvLMaPJ5bhX2+twK+n1+Knd1fjm2OLcHvfTLzN164d2xSTuiahfTbh618HkW61EOxUE96NXyEca8Cz0auEuKWCRL+hl1nAoza2FuUbwqgmjL9PlIcrotxdEM77UVSVqrEOocNTuWGUgO7UEJFUlX51XoFfvdfgS2iZla0EZxCBqZy3L99bW8352tSEX2NN3taCdwPe5+9gtuNjFBDtQcARYr5Usj71qfQb1keADZ1NIxs6AzrG+g1o9U1+3pNKW7XkSscE0pkG6PfneXXWKtLqFcHKp5t1CDyqNYOni1IhPO/OSo/xvfj/vfQevK3KGTf7BtCOVQbqdNSqfnLmuVHaxcuF15gHfxcfO6p0OrtgRhXBdHxBjGiC7RAT5oTEaDekxnsjPd4XKerPE+WNuDAPKm1H4xTsG75Ge52mSfJajBJ5zQrqvu6mFUEArz1vRomeDrwuqOoFdZVRKlIU1JMSgjmWIpChtGZBjAF6VjHhSqAbqPN2dr7WiWjDGkFd+XSpdItZoa6j6tcL1MBLqpuvs+TTq2vUzeRptUqvzEeTZoVGqZuUC8esUjVZ+QlU3YkEu0WhZ/N99JgAn1sN9ax8TaBKpattQHVeXVBXz3QB3eS/Ce2MJFOnnp2X8QfUBXLrYiSTdkkhzJVfV149Mdr0TY8n2AVygV591hNlvG26MyZEGahLrVcjXemXUISnhCOCFp4SRsUeCu2ClJkeYLaSmzm8EgeXdsel3UPxldIvVOoPLszB48uL8OT6cjy9s54Q3YgH19fgyY21hDrvX16LJxfX4LeLBC6V+o9H5+KzTSNxbk4HvDW+EkeH5+PwiFwcH1eIU9PL8eHClri+vju+2DscP56chUcfLMPzj9fgxWU6hyur8VwTszdW4smt5VTXKxgZ0HF8vhpPPl2Nx5+u41GqfQeeqWb+3j7et9SuP7y/H0+/OIoXnx/H83snGFmcxIu7b/P2W4wqTuCXqwfw7Yfbce/ESny4YyaWjmqHVnkhKKJKT07yRXJ6kLEUWhotNS2QPzxvp0lJUKFnEOS8rfr+FP5uKsXKyopGVnYMsrPjkJMbj/x8Xmi6qJSW0VZ4gjrDQ/VjL+BjRYVU43zeGF9bQoVelB2PrKQwJEb4IirA3eS4VVXgQSUlIGmVoTuBoIGqpfsBVJY+ro5mosyOA7tRQ0KVUHcjnHw9XRHAweRHheTrpdfxMQ+CnMozLIggD1Zo7WE2L4gL90FMiKdR6lLnXhz4/sqHujjCn++lHuu+miBV90elcGwEF9VKa2UjgdJIaZcGJo9uX5dKnUctKTclkFSLARzE4c7KU9uiaZwPejOsntQqA8t6E+pjqNRnUKkv6IkLq4biJlX6l3tm49ujSwj0Ffjp5Cr89OYq/HJqDX4+zejv5BJ8dXQObu2bgPNbBuPN5V2wcWIZRrSOQrNkF6QF1eNn1UCAbQ0q3xr8fKpnu5qEZE24UEWqUZkqenzoCP35N6l7ZDD/xmCTAmls2YzCh4+7U027qUTRBlFuBJvK/ghpn3pS6gJyHQQRjoEO2tWJ4CSgBHXvRvwsqnUfW6p4Pq65D1W0qFQxmI7SjzDz0vJ/Qk/tAEL4e2oVrE9DfieqdD/+boEEdIjKQOl8tA1gCIGuvLrSKFp45EpHaUoaeVtdGQV49Xzx4t/ky9f60AloclQ90pW+8ZEjcVLpqkoJGXXRSfvyu/jovrMWAlHNq97c2w4hfvz7A+15fdDBhTrSHHid2CNGFkbnFOmMVKr0NEI9NcoHsYRxsA8jQJ5j9YOxp9kwwmjM30gbs/jQyQTyGgz2pGAwUFeqTnM02maR4oSfHUSBEc3rMDFRY44iShGwImIt8CuwqPZsAj6boJflWtMvjISV6lSBQp7y64x4iwzUlTsXwJVXV5pF6lqq27JZhjbJUE5dTb1kZZWWHutFlekobkrgV6p2XdBOpHNJojNJQQ5BnsUoPLuAjxdSlSvVIpgX8rXaLKNQPdPTkEaop+YI4qkG7smZiUjKiKdQTOTfpLSMFiVZKl3Ss7Ua9T/TMCppVO8XgT0hWbscqcKl+mhMzbyo0gX+JN5+Of0SQiDJQqnQw9PCEZlOwCcF0FP4oWXTOIztX4wN09vgw62Dcf/4BHx7eioefDSf4F6Cx1eXU/luICC34MHVdXj8CW9r0dCl9Xh4fg2eXliPZx+uwU8n5uPL7WNweVE3nJnaCm+OKcXRkfk4MbYQp6eV48ICKvU1XXBvWx98dXAYvntnMh5eWIDnV1fgxfVV+O3mairttVTidBoE+Quq9OdfrseLL/l5X26h7aTtpR3i48fw/KvjePrVUTz98iie3D/GSOIEHt55C49uv0OVfgpPdbx5Ej9fPoCvTq3DjSOL8eb6cZjUtxSVWX7ITfVBcqIPQR1Aj+hH80UqbwvqqamEOyOZ1NRgZFChZ2aGI5W/XXqaFk5QPRDqmZlUGJkxyMmhusghoLOoNHIsJVqWWXsqBqr5grx4FFM9WKGenxmNDC0Ci/FFdIgbQql8gjzsqJYtK/a0HNuPt2W+HAQByg0r901Yu3GQ2HOQ2xAyNo3qwkXd9Rju+vsI6q7w83ZAKAEe6EdVHkiQh6llKsNqhtZxEe48uptOeyEcWMp1qj+IJwGhcD/U3RVhnh6WTTecHAlHOwKRKlCbMvCztPLQ5NCV6iFcVGInU29vD77Ok9AKIPTC+b3jPBoiO8AOLRK80bcoApPbUKnzd98+qgqHp7TBqfndDdRvbJ2I+4T6344swT+PrcQPx1fhxzcJ9HfW4heq9V/e4/13F+Lvb83Al8fG4vaBwbi6uz/eXNEZi4fmo3+zILRIc0RBVEPEetekipZir8Fo4hVGEq/CiUpbYFeXQwFQmyurssSbgPQicH2c6sHXvS6tDn/nhgj1pGo1KRlC345g5N/qy2jJl7+3H52sj1Ik9V81uXSZO9/fjc7Dy4HvQfXr5ViHINNtVQ4puqJjbkSoq8qFcPOlIvflbyjzpwUpZUMVHUnnGsFzG8nvF0EHG0xIK4evSEN5dSl2B0ZG9vVqw6FubdPcy4uRmy+jKNXL+/D1ylt7mwlMfo5LI1PN5KNqJ75vAKOQEF5D2ps2mOc+1N8Z4bw+5OyVUokJdUY8r5PEaFqUExU5oR5iS7Fhg7ggR6RHeiEtitdroBv8eT2qBNKZ0ZgdHVvDeq+jIR2g8v2eLozuVPni7oRANQtTJEHR4GxTC84OjBC86LT0mdHeBFmggXp6NmHOyDczl2OKYM9Sbp0KXUDPK443VTBFpmUAlTSBnp2n6hRNolrUuNIsauBV3jQHzVpKheeYlInSK0al06y58j9A35SAb5qB4mYZKKykGuf7Z3O85lDx51D5Z3OcpvMz0qXQi9IJ+kw+lk2YZ5tjVoG2r8tACqGdTHGWrknTwjQeU5CUFY+EDPVriSfwE5GaLdDHmf1JrWpdpttS8sqnm/QLYR6XEmksJinCYsk68j7hHpscSXtpRWl0ZgSiMghyqsxIwig6I5KqPQgJKf5oUhKNId2ysXx8lUnBXN83El8cG4fvT0/Hz+fm4eePluDRNcvGGb9eWY9HVzfiicoQLxLqF9bi6fl1ePrBavzy9kL848BUfLppGK4t64kPZ3HwTqrA2xNL8e5UKvXZzXBpSRtcX9cJ9/cNJNTH49HH8/HvW6vw33fX4b/vbcB/faZ8OiF+bx1+/2Ij/v31Fvz29VYCfDsBvtssQHr8xSE8vv8GHhHkDz49bOzXu0fxy61j+OXGCfx64yQe3niLEQYBf+04fr60H1++sxpXDszFgWVDMLp7DipyCPV0QpwwT0pUa9BAs+l1mmCeqtvBRqmn0zL5u2VTTWjBRDpNy5xzqNLzCPM8wjw7i2An0HPzEpCdq5AxlqFZHDSpmpnJ19IBqHyrhBdJCeGekx6JlLgAKmZPhPk58uK3LKtWKkQWoM52AVTXgc4IoppSGZh6WnsxbNWyfJUxylw5+L0Z5voR5v4+LgS5MwL4fhGhbggPUY7UzZIXjfFAfJS2GaNC9WlsPs9S7UKoCxwEnp+jPYJctBrQharWwcDcXTn0RhaV7kigOHLg6qjSRZUw2tUjZKjSBXVt3KCJPW1QHEmoa0VnAZVfO0ZDg8uiMb1DNtYOboJd41rg8NQ2VOrdCPVB+GTTONzbOQNfH1iAvx9eSsW+DD9Qrf9yeh0enl2LRxQLj84tp3hYhF/OzcU/z07B306Nx90jo3B2Uz/sndMWK0eXY2rPLHQtDUZOGNW302vwakz1bEelTfXs0UgTkA2pnPk30rQxtichqWjIW83RnGvSalHBNjApg2BX/g5OToQqf1/+bX6MVPw0t0GoB1EFB2pSs/5rcK1TA+71a8KV5kbF6qldqWQEvCYSVe2hShNnKnUX/nauVLOuBKC7qmbqvArv+q8jjN8vnqo+hc4k0dUWifz8BEZY4TzPfkof8f+bNrhypkrB8Dd34m/u3pgQp7P15jnyUmqO0ZzKCz2ohtWrRdUtPo5S74weqKo1GS5HHu7vYpy6ygqTYvx5HfojKdqLQNdEqDNiqdTjqNIF9aQIwj3IDlG+tmYjjERGelEBbrx27E3NuSOdoh1/k0aMQgR1XZMedEo+WsCk0kYq9iCzXWJjUw/vSmfno3QPhUVsHMdditKcEYQ0xwthnauoVvlylTLymFeSgHyzKCmJClupFssK7kJCVxOhBVTqhUalC9SZ1ZZlQK/JT6VO1NhLUFcaRmAX0Cub56OiRR6Km2SgqGkaCpukI78iFXnlaShQWTLfJ5+qP0e5dVW5lFCZl+RQqRPmVOo6Zubn0DKRmiuIxyEtjw6AQE/NTTJQT8yMM1AXyK0muAvm1nSMTF0azQYZyTGIT6UyT41CQlo0EtMJ+fRY85hgHp2otukRBP5L6ZeYrEgD9XAq9EhCKTojChFUnnFJ/ijODUWvNslYOKoSb6zohY+3D8Gd/SPxlzcn44czc/DT+cXVuyGpWZalQuWxerZc2oAnHxPAmug8txaPzyw3YP/20FR8oX1CV/TE+7Nb4Z2pBPuUUpyaVob35zbFR0tb4c6O3vjriVH45fxsaM/T32+uxe+31uM31cXTnty25NGffrbZVLg8vr+NEN+Jh/f34eHnB/Ho86O0N/Dg8yN4+NlRgp237x7Dw1snjDp/Snv2CW9fPUyntAufv7kM53dNxeYZ3TCgbRLKsn2Qk+ZLSAciLt6XEQshrpw5j0kEvNWS6fiSefElMcpJpUpX+kWWmRVldnPJJtjT+VvKlIbJpIrPyNGiCl6otDzt+KJ6XBnhn0ugZyaFmt1jooOomL0cDMg1WSmYS7GrZjySKirM35Gqh+qH6sudysiFQHFmiCuYe2mwMMT1I9R9dfSkOuKgDSLUY8II8UhPM1iTGTonx3oQ7nw/Pyo759q0+tWfoz7syqXbwt+kXpzgrZJIWxszISpT326lWRzqc9BS8Uot2lEt2tatRatt2fiYgPGxtzVVG6GmukSNrOzQJMYTPfPCMKJJAmZ2zMY6Qn3vxNZ4Y2YHnF7cEx9rm7mtE/D5nln4y+FF+Mex5fjuhDZ9Xo1H76/Hk/Pr8ZTC4fklRm+av9GG55cW45cLc/HtezPwxYkpuLF/As5vHYHjK/pjzbhWGNIiEWUxLkjyaYAIV+X2axOOtRFENRzuyt+H39GdDsm5DiHcSPXh9eBkW5NWC9pc20tzEY7aOITgIjDdGxKeVMQ+VMvqPxNG8EYSakqraKLUox6hXvd1RgSvELxquVDbwFUrdZ0Ic2NSsfy91KvGjb+dN1W/HEQgYR3rYsuIxgNFYd4oCPZArr870hl5qTmZf2MqW/5/d77WtMI1E+WCe30zr+FBc+f50QS6B7+bF/8WqXXlsLW4TE5b5YR6TLc1XxOsWnlN4FJxW9JxntXXCq8Tnq/kaA8kUQAkEOgJYQ6I9qeydmuAMA9bhHtbdkKSg3Cl47JjBGJDoDduoBRMLUKd16mTjYF6EIEexuhRaRitYFXllY+nDYJV+x7pg/h4jS2KJorMbEa3OQS7UivWahbTIoBgF9R11H2LEe58XmDPp7IuKEkmtNNNQ69yqm9B3brwSEAva6L0ix7PNnDX0exbWpWLwoq0P2Auy+f7FPJ9ippkGahnUe2nUakL7IJ5hkoUtfdoQbVqLybcC9Kp1BMM1PVaK9RlKYR4qvYn5TE9N5nKPsWkYAR1a05dE6Zm4jRNHRqjCXQLzJOk9KnuBff41BhTnx5H8Cfw9dVIr1EjkmFOWEoogpNDEZZK6mfEIDqNUj85CHlZIejcLAHzhjfBkSW9cGHzENzcMxJfH5uC79+bh3+dW4qHVOhPb24z9vj6FgP2J1c349kVGuH+lIr9+TkOvHMr8YDh8ndvTMXndA6XlnfCe7Oa4uSUYrw9rRhnZlOxL6nCjR3d+f7D8OP70/H48mI85YB99gnf49YmvNDqz3uqftmGZ/dVm74TT7/cQ9uHJ18dpFo/wtvHaSfw+MtjVO7H8OQ+Af4Z7e4JPL99HC9uHsPTq4fw6OIeqrsNuHNkHk5vHIUlDP+7VIShMM0dmcleyEgPRmyCL0NBfyQS4vEJ/jQ/y/2kAAN2hYnxCQHmIrRCXRdjFgGeSVBboZ6VHYsMwt5UxxDoSr0U5lNpEPZ5fN6kXAjzlFjL7jFRAeo7bVHMArsqUQT0YG8qappqh1Vl4Ky2AFRs6vPiLJXp6oAAXzeTO/eiyvNimO1HQGtDgqgQN76/H7L4vXNSGN5SpSeEOyE2WLljKlGPegzBqaYZfiuPH+bDaIDKMMCNDsRFmzGojM5S5aI9T82iF7PLjsL/P81scE3ACPqedowynPi9HW0RxnA/nt+7kJFCp8wQjKhMwuSW6ZjXKRfrBlUYqB+b1RFnlvbG5fXDcXv7BHyxbyb+fnShqXj58e2V+OW91Xj4vlQ6hcSFNXj68Wo8v8Jr49oaPLm8HL9+tAj/+nABfjxDdf/2HNw/Og239k3B+xtGY/2YNuhfHkWH4oqcADskMWKIplMMpVIMInQEU7far8O55mtwoVNyNSV+quRQeR4dpg3/fht7uDS0JTzp1BoQmoxUPBpammyFEurRXipVtKF6p4qu/Spcar0Cp1o14KgFRYKw3ovOT+baSFUffF++hxNVtksdQb0egV0XoXQiyTxvJeE+qIoPQlVMAMrDfJFHsCfyvIbaa8Kcqr9a7Vsab/H9TFkpnZPOEb+zG8+PpxwrHZdKCE3FibmmeHRWTv1P0MsEWLN6VJGhJxW8rz2ieb4E9gxe+1kUeqkUAnFhTojwY1Tn2sD0d/eng5Dw0Hs603HZEOa2/E72/I72dHLOjIYsULdHoLeTSRlK1XszYvBw4O9HgaJFTeGMFKK012m0D5ISApGeGmYiWgkiI4QId9WnmwVJBQR+IR8rjq8GvFS7asu1uMii2v831JVbt6ZkLEBXCsai1KXYBfZSgruwIsPAXOkWmYE61buO2cWpBtQpuQnIMPn0TAI8w5huC+i5Rr1LrSdRpcuk1AltpVy04lT5dqnznCQD9Mx8NQCz9Fg3IK8GusmxZyQYoAvscSlRLxlBr0oZsyiJr3kZ6uGEufLpgnp4aiRi6UniMmP5olDkZIaiXWUcZlFJHVjYC+9vHIJrO0fii6OT8e07cwneJXhwaT0e39j6B9QfXN1YDXaq9svr8OijNVTsa/Dbx+vw28XVeHx2EUPpSbi9qS8+XNQa78wqx6nZVOrzm+DcshaEejdCfSh++mA6nlxZQqBrknQTlfoO/PuzPfjt8z3495cH8LtaA9DUIuDZVwcI+IN4ev8w1fufSv3BZ0fw6N5RPL5zFE9vHeH7HCIADuDxxzvxywcbGXEsxLXdk3BseT/M6JuHNtq+LskFqYlURQRPPC/i2FgfhoQWE9Sl0NOU72N0Y1XogrpuZ+gCVGmjcuoEudS6AXqm+q/HmLy6LtIsqfL0CLOrenpi9d6O4Vpyzc8J8qTyYZiqtAsHi44hHAAhBEYwTWWH2mDAnUBS7tKZYbpR6QzL1XTJn0rI280BbhzIXhycqmqJo9pLpcPITQtFaW4MylX/G+OOmIBGDKEbIpoDNC7ECUnhHmY7sthgT0YLHnQkjqZfiybeXM3qRH4mVaCzLQcvYeHA+7aEuEzNvLQPqdkbUxAkWHzsNbGnzoV2iCZMMn3sURXriwEl8ZjaJgfzO+Vjec9ibB/eHPsntcGRGe2p1BkRUqnf2DoWn+6egm8Oz8F3PE8/vL0EP51aip9PL8OvZ1bg4YdU5xdW4ynV+otrjAqv8Tq8tIr3V+HFJUtq5ieKiB/eXYK/vrkI59ePwbphzTGxVTpGNUvDQCq7VknBVL/8bVWpUu81+BO2fvw7POmUPPj3edrbGFC6NmaE0siOf7s9FbEto5NGdGgN6Ni0sIZRCM9LJM9Lgr8LMkO9EEcH7KNVoXVfgQfh7ky4exJyWpjkxvdX3lspLE/NTajOn6rfpZ7KIanUqXCjeN4L+T4d6fB75cWjGyPo1jGBKA3yQqaXk2nxG0qYqoujSyNGSjQ5dVU3eTGaUHMvTWIL7B48aqMLSykqP5NRnUocLb18tEKY34Wm6hMXlTYyetHCI9MiwInApRoP9bNjROfJSDKAYA/gtUTwBjubmn+Vh/rIyTCC0OSnyafzb9Xm5i58ztmB14LgLYdCoRLA3ymQv4/mhRQNufKzXNUOwYWOlU7fj84kiNdJeIgr4gj35MQgJCUF/ZFnz2S0qz5Mlhw7YU+wW+FeTHVtcuxKxSglU1Y9Yarqs2oFn6c1IyY9Y8m566h0jHLqgr4mRwsJ+jylaopTkEuIFxD6RXwsn8fswlSq8iRCm0peHR3Lc/l4Dl+XhZwiPk/LokrPIMgF/4wCKnHC36h1TZxqktRUxiT9h1L/3/uUCuo6ygTs+BSpcrUEiKw2Qj5ZnLb0W/+PFaVhVImqgAlJomKnN4jOSiDU+UKq9sy0ELQojsHEPmXYOasHTq8ZjMsMaT87NBl/OzmXan0J1ZH2Jt2KJ7e24xHhrqX9j66pXwuPyrNz0D3hIHtxZR3++9pG/Pvyajx4by6+2j8CV9Z0xpmFzXB6bgXeX9gEHy5rhiub2uH+of6E+jQO1OX47Qadwa1t+P3eXvz26X6q9P148TlhTnv6OQHN+48+3Wfs4b39eHBnP369cxC/3D2EX+4dwkPefnKbr79JR3BjH367ugtPPtqMn8+uxmcHp+PCpmHYObM9RnZIQNNMd2QlOCMl0QMqXYxPCkRsvB/iqhV6MhVuKsEoNS5LSw83ULemYJR6ycjU4/ztlFJRLr06DWNR73xez6WGI4MqJI1AT4mxAD1OO8P4uyFc4CbI/aigtHWZbodRtWkxkIG6pyP8pcIJSTdnDkqqI+UrvVztDMx93J34mGVw+RL+8XQUmVR7uXQgRfzOTQvi0YSDIiPKFTF+9REf0BjpkW7ISwxAdlwAEkLcTYOmMIbifi6EAwe8CxWlVLit6qGlyHWfABfIG9WthUb1+Dhva2WjFLyrjaXE0t9B5YJ2iHShMqZjKgpyRXtGgMMrkjGnQz6Wddcu/xU4NL493tBWcbN5PSzta5T6zW1jcY8O9+tDM/DtiXn459sL8K/Ti/Hg7HI8/pDwplDQGga1fvj9+lbaNsJ9C55f3oDfL6/H75fW4cVFXjsfb8Tzi5vw3VtLcXXzJJxaPATH5g7C3mn9sKRfa/TKj0OaB5Vp7Rrwra368zoIsqH6JNBV5eMhhd7Y1ih0x/qNYVe3IY0OrIEAWBdqPxsToE0g7JEW6opyjqeCCC9EqEa9Xg34qHVBTW3qURNefG+3BoQmnYZJk/C9BXU5P29VK9V9DT71XzMbiHTJicWEtsWY2q4YI+mAujKabhbqg3xGUElumjwlSAl1pwavwZ6mdsfq56PGaq787a0pMqXA3Al2bZqiRWMujAQ0QWwWk1FBexDIbgS9TJ0ZBXVrzbrqzZ1sXoenc12E+zsiLc4P2RSAmbxW1PNFk8emf4xJT+m91NJZNfOaHOXn8hp1pwPyIMDVYkAtdgMYaarCRitP3e3qmLSU1LqXc306BUULPJqFT40RFuiEGAqNqAhPRPAYF6+FkRx/FEam3LEa6lbVXqDFSdX5dmPFArhWkFrUu9V0XxC3AF05eItZQZ/P5yxVLsl8XzoD3hfY89SlsSiNj+s5PU6VX5GLQoI9r4RQLySYpbqVTiHQU6nmpdT/gLrUeTaVOoFuhbr1KKBrclRqXSCXWjdGuMenCN4Ce6zFCHNBXDsfaQekyLgIHl/u0kiwhCYS6onhCKWkj6Tcj06PR3RSOL1kCMpyIzCkYy7WT+qIk8v64+KmEbi3fzK+OTEX355agl+UN/9kO6G+w/Qqf6j8+nUC/RMqddpTmlTUs2vr8O/rhPon6zggF+O7k1Tr2/vg/PLWOLOgCa0CZxaV4/zqKtze050OYxKV+lI85+uf39iG57f24NlttQfQlnSH8OwzqvLPDhHqhPbnh8ztJ388dhgPP6Xx+PRTAp2g//3WPvzX9d349xVGFedU67wYt3aPxenVfc2EWu8q/q0ZLlTOzkhO8kJyeghikwORmEolTeeWkio1bkmxWNW5YJ5IFSHTY4K84G5R7VLncQbuqWl0AjRNrGYR+rl8LC+LzxPsUukqB4sJcEOkqhDcNLHIQcIwVr0/NFGqjQUEdal1Ad2bkHSnKpIC0lEw9/VwMjlLb1epdHVLrGUmPdNiCfTkMORxMOYypC3hdyiScwpzRHKwDXJj3VGREYYKRhjZcf6IZMit3LovB5h2lNfycQfCyJbgblSvJhorb06wazejxlSWAnrj+mq5S5VONW82UlCumRAJpkKPpLOJd7dDtp8zmkV5o3tGKEZXJmJu+1ys7FGMbQMrcXRCB5yc2Q2nFvbk+R+M61vG4M6uCfhsH6+zIzMI5Ln46fQCPPhgmYH5b5d5HRHgv11T64ftpv3Di2vbGYVtI+g34xlB/tvlTfj31S0E/GY8v7CB6n4lncNifHloHm7unI7Lm6fhveVjsWpwG3TmuY63p1p/rQYCCHdLTxe1620E70bKn1P11mNkUoeOrbY2o6hF1a7WDKpuqcnfrAHSwh1RkeqHTkWx6JAdhlx/W4TVfwXefE8vQt27Dm/Xex0emkBVvp1RgQedoMoOA03fmIbwIpxDqVorYnwwqmUOFvdtjsU9yzG5BSMLQqxDLM+fvytSXBuaTT/8eY04N3gVdvVfpZOtDftG/H5yulToAvofUOf5UPrMg4pdq0dN3TojOylrA3U6btWqS6mrw6ddw9f5Pq/CvuGrjAJeZwRQx6T9EiK8CfYApET7IjrA1fRw8XawofLn59gwiqPDsPsjj17PQN2T596b6tuf/z/Ij8KEDsuPTlQQ93KsS+HQ0JJa9LJHkK59F1Xl0GHREagYQC0JwoKcERnmbvpSGQHFaziDwsSUMBLeqlvP0eKkasD/AXktRDK5dql1i5WqbUATy+RpSYXSLn/C3RwJcME7mzDPpNrOIpBz1euFMNdjUuqZ+QRvFqNwgj2vhKpeE6ZF6cYJ6Dnra1JzEiyqnu+Rnid4vzQxWg12VdGY+4S5dkSSqYlXgoF3TDXI44wiV6rFavEp8VTrMYR5FKEeaY7VSCfUE4II9RCEJkUQ6rGIykhGFP9TZEIEEgn74qwI9GyWjMUMkQ/P740PGRrfpoL68sgs/O2tRfjl/Ho80U5HBO/Dm1tMgyz1LH+gcPg6Bxgfe0qYqw3uU4L9d602vaYt62bh8wNDqco649zyFgR6JU4vLOOgbo7be3vgu/cmUuUvoTNYi2dUYc+1IvTuYTz/9A389vlx/Hb/OJ5/cQzPvngDz+4fxbPPj+ApIf6MMBfYH312xMD9yb19eHZrN15o8GuAn1+DXxiW/+3YdFzbPgxvreyJuQOz0aHEG8XpLkhL5qBJ80NiejAdG6GufHl1mkWmi8pqgrxq09P4vBXyeo0UuSXtYs2rWypdcrVbUnYU8vlcXiZVOx1qQpg3B4gbon1doV1iQpVLJ9Q9CVRNcCn/qYlLC9SdEKhac0LclaH0y2kXQV1wV5jrTtirSVIo1XZucgQK0/i58QxfqXZy1NtHJWoBNsiOdEGLvEh04oXdoiABmYRJsLtgXpNhfU04NpTVIiQ40AVyrWKkytRORjZUqgK6TQMq9kZq49vA9PKWQvQk2AMc1FPF3lRwpHHQloa4oRNV+iAOuMlVKVjUIRdrehZhW/8KHBzVCsep1FWjLqh/snk0oT6eUJ+Eb45Ow3dvz8G/zizEr+8vweOPVhLm6pG/jTDfhmdXtLMVRQVNu209v7bL2Iur2+nEd+J3gt5M2F9Yj6fnN+Bn7Xt7YhH+emwxvji0AO+vGoOVA6rQOzcURX6Nkahe5/avItKOYCf8tLm1D/9eD+W9zcTnq3Al6HwcatHxvQ5/5xpIDKqLdkUhGNstD7P6VWBmzxIMKiNc3OvA7xUC/VUp9hrwJ3z9qX696XBVt+7P8xzByEudHEMJs0iX+sgJckTPwhjM6laKlQObYGmPAsxsk4KJTZMwMCcGzRnVZapnjFM9hBCKXowInPmeiho0t6JNT5Qe06S21QR09enxJNS1GEmpF6WN1JVTqRfBWHMHjoIyVXxj/o2NGGXY8+904nd11aQyFXdkoBp4+SAx3JvRnAsdEhW3VqgyytBOW8b5168FW3UKZaTo5kxHRYXuQ4UuoIcFuZmSyQAvRqLuDSk6GhPmdgijWAnn9a0oNdhdrSlUammLEP6/MD+tanVFfLQPEig6tCYkTeIoN8as1C4ktHO10pSmahilYQR15d2LGRGWN1NeXbl0QduSZxfYSyo0YaqUi3WFqcWKVeZI9Z1fmkWYZxrLK1HaJQUZBLNgLUvPTTSgl1rX81L22YVJ5nVyAjqmEeoCf26xujUq5ZL4H1DP0kKl4gyTfrGuOJUlZ2rPUbXU1ZZ1lry52VzamAAvqCfyaLH4FHVyfCmnHkaoK/2iHjBhfIPINEE9CTHJcQRVJEP2KLQvjsHMvhXYPaMrzqwYhE+2jcNn+6fhryfm46f3V3MwUaFf22yAbqCutrkC+c3NeHpri9mC7gGh/piq+7dbDI3VnvfjRfj7yfG4uaM3LqxqizOLm+I9KvULa1rg7r5eVOoTTeMwo/KvU4lRoauH+gt1aJR9dowQfwOPPz1KcBPidw7Q9uMxFfmD23vxK4967OmdvXh+cwd+o2r77eO1eHRmMb59Yyo+3TMaF9b3w+EFHTCpRxJa5rvzb3VHRponQx5/xKcFI4agTkiWKhfULZbMMDiJqlfHVCpzTYCmpkeYMqxEA/pwM7GTmU2gE9wy9bHIJtDzcqIM1DP5Pun83ZMifczEZAQv6PggT8T5u5vOfhaoaxeZegQHL3BXqjkPexpVDtW4IK4NnpVHVcitXeK9qNBVC+zmxDCe/9/doT4iqOpyGHHlJfHz+FmxAQ5U5wzfA6nSA+1QEOuFtoXx6MyLvIIRhJ7XAh1HDmrH+ur8WJMDlUb1Ztk9yaLQZeopYzmqQ6Alz66mXt6Eh78WzfB7x7k7IIt/UykjkbbxARiQF4OJzdIwr10OVnQtwIbexdg+oAL7RzTH0cntcXJud5xdPsCkX25sG4N7eybg66NTDdR/em8BfhbYP6RaV9WLlDod9bOrOygqdjEi3EPbR+d/kE6c0dyNvWZTlX9TDPxOuP/PjV3ADUZql7fg8Yeqc1+Jf76zjGCfi3NrRmHXxI6Y3TkHfXIDUB5qgyTnmggn1ELo3IJpgTZa8v86fO1egR+hH+RMVe32ChICXkPrAi/MGlKCXXRKR5cNxLHF/bF1bGuMqoxAeZAdEqh0I2xe4fuoP81rCKa6D3KqiVDX+ohTt0h/OyRT2ZfGeaJncRSmdMrBsoEVWDO4FMt7ZjKqScC05okYVhiHdnS8+T62SKbzjSEYg6V47evCVaqd14wzFbMrIav0l2BubbTmRlPXTC1Y0h6karPr5ahzRoVOIL8M9UZ1X0ODOjWM6nbiuRfY3Xkt6hrUXEs8hUiojws/l1BnpKEIQH3b9X9tCHV7Qt2JUHeno/IjmK1rIzQRGurvZFIrPq5U4/z+Ae7qdU+48xpXqlE92RWdai/TMB8nXsNOiAoi1CO9kcwoQTn2VI4fteY16z1KCVKCPI9HteW1gl2m3Lry7FLqSrkony4T3C0lj7L/PXGajeLKPDoLmSW1UlCWXQ1ui2K3pmD0WGF5Fo9S9oJ9ojkqXaNcfKoWEfJ1Jg9frdStQFcu3UC9KIP/L83AXGBPUWkjzTr5aTbIIJelzGVxauCVrKPArtdYwK771UivUSOKQI9IDENYYhQtFmF8MiItBXHpDAvSYpGbEoHmuRGY3KME2yZ3xGkOuitUUnf3TsbfTqjSYCVV0hZCfRMeEuiPtbnFnW08yiy3H93Sc1RLt9S/ZQMH2zo8/2QFfvxgJu4dGESQtyfQm9Eq8OHypri1sxu+f3cCHl9aSqhvgrbG02B9euswHt04hCe3CfK7R/H4Hu/THitvfmcfH9uLp7d55O1Ht/bg+b0D+O/PD+F/7uzmgN6C/7q8Fr++q3z+GIb4g3F6RXdsGF+OwW3CUZnjioJMT2Rl+PEH8iXQgxBPaCdShScJ6mkRxnQ7ngo7jlDWMSGJ4KclCv6p4QR8pIG8QkQTJpoFFNH8vyHIYtSTQ+CnavInxo+Dw5Pq2w4hbhzUoVQigV4EBUNaDiAPqTmGw5b+15ZJKG9e+G68r70/XRn2agWpemg7qx0AB5c71ZcmSJ1t65pFIFpQEhfqhUQOQnUnDPNoSGXYyLR/TQ91QT4B0ZzfpxXD2IxID/jYv06g14AtVaVjA6o0Dk6HxrVNf3ZHwkLb1Wlf0z9y67yvoxNVuqe9HXxV0+7Mwah9SPld0xh5NIkJRGc6uv4chOMq0wioPCzrVoQ1PYqwpU8p9gxuisNjWhul/vb8Xvhg+UBcXjcc17eOwad7J+AvjKi+16T8aQqIM4wMCfWHH62mQt/EiG8Hr6PddPraROUArxFGZ7cO4debBxk1HuRtXjM3Cfqbu/E7of5vOoH/+WQrlfs6/HJmKX46vQTfvbUQ9w/NwNUtY/H2wj5YN7QcIyt5PYQ0QhIBHmNTA9G2NRDn9BpiXV9DhFMNhNMiXWsgye91tMp2xqxBuTi4rAfe3zYCl3ePxye7J+DCuqE4PrsrlvcrwYASVd04I9n1dUYANRDK91OPmgi+X6JfPeRE2qNFhg8GtUjErD7FWDakDGuHlWL9kEKs7JVCJxiJ8WWh6JsehNYR7ijwsUG6V0Mke9sixsuWQGxIZypYa8k9oU5wq7pGNesWuFsmfLVRifaiFaAtpttKvVg201Be3p5RWeN6NVG/1itoTLhbtrOj0+A14E3BEOJNEeLvZlaFmmobOnHtuKQNOWwb1CLUXzfXjIuparElzN0Qqc00wrwQrlWnVN5+Ho3gzajE25mvcW7AaEcbktMBOFoqacx+poxOw7QgystS9RUT4m5q5wX1FAooQV2N87J17eZrpakF5BaLsxwNxC15dIHckltPJOQtq0ytuXRVwFQ0yzFQt6RftLVdtgXo1WDPL7Oqd6ruakgL1lLoOUUWoKfnCuJyNHyPUoJaLXip6HVUuibZLDqyAF0mwMuk1LXqNDHNosTVpleA133lzS2TonrOCnClXtRy12LRCbGIjH2pS2NMSjiiGKKHJ0VTrccR6kkIT01FbGoyIRWLzORwNMkKwzgqq00T2+PdFQNxdSuhztD4r29yoJ1dSfBuxaNPLMpcEDebUPBova1+6w8J9Me0p7c34AXV+tNrgvpsfH5kOC5tZASwtBWh3hTnllfhjqD+DqF+cZmZCHvBAfnbnUP47e4beH73GNX6caPUn31+lMcjpuvi87tqy8vBTaA/J9hfEOi/f34Q//XpAfzPrZ3472v83PPL8MOJKbi7XY6kF04s6YJFQ/PQtTKAKt0F2emeyMi0tAKIoeqOJcATqMgFbJngLZjHUDHExgea+wK5QG8Ffxojm7QMgr0a6lpEoWZfqemh0GbV2bydov9L5RHNC1VbgQXyoo4LcCfUPc32X2o25cGB4c0Bp1V/CpM9eNEL2FLoArigLqALtOr9IbArFSNz1mpDqjdfhrGqPw5VxQEHvr9TXQKgAaJ97JAY6ITsKC80I9SrsmORGOQCDxsp9BpwqG/JpbpqAo2fr/c0G0nzM7TRtCZOrXtgagGSpXTRAf50PgH2DRDu3BiJHto5X5tLBKN/fhzGVKZgRsssLO5YgJXdi7CuZyG29ivD/uFVODaxHd5kFPjOgj74YMVgXN4wklAfS6hPxDdHp+Pbt+bgu1Pz6egX4sezS/DzuZUEu6pdeF1d3oaHV3bh8dW9eHz9IB7cPIqfb7+Bnwl4C9wZvVGhP7vBaO/6NvxbbZivbcSzS2vw5KNVJk///dvzcP/gZFzZNBzH53TEmoH5GFzoi8qgOsj1ehWZ7jWQ4/sacv1qItPndeSF1EJlYkP0aeqPBUNzcGhJJ1zaMxJ3jkzEZ0cm4z7t0z3jcY3vd2pJP2we2w4T22eiQ4o736MWYhxqmH1W4934vqG10anQHxO7Z2HB4GKsHl2JdaPLsXFkETYMycHqvklY3CkSk5uEon9mAKHuikLvhsj0qo9MPzuk8jzGUwlHKXVBR+pHR29Wkmo+gObroD499maZvjHtbORkKWF05/mVutd2hjKlb5wId20cLtWtVIraOUvBq4uj1L1grvbMmhQ1m3AQ7Gok58hrQakfe6Vr+N7eBHqQSmkJ87goCqVIX7O7UQjFRagEBhV4iI8qYewQSFETyO8eQJUuoIe425niAFV9Kcce6G5jxkpCtC+STaljKCNfrdBWT5YEApWc0n4GBLty6TKLUhewtbBIuXOBPM3cLmtiKW9UywDrClQpdgE+T9UuhHd+SbbFBPeyHKp1VbhIVat9rvq/EOaEem6RxSzpF+XT+Z4G9H+mawR2qXYB3Frtksbb1sVHBvA5Fogrh66jlLpuRyeovFxq/U9VrtsCu46JaUl8LAkRMS8tPoqjEteS0/CkKISS+qFJFqhHpyUTaHFISwxFKRXCkLYZWMeQ8p1l/XBp83Dc2j0OX70xkwNtMQfXOjy6Sru5kWpZteRU6GbjjC1/7DD08DZVvO7f2Uz1tAFPPlmFn88vxF9OTMSNHf1xflUnvL+kJS6saInb23vg25MT8PDcYjz9WJOsHJCqXrlzlLB+A8/uHaGzOMTPOcCj1PluPLm5E085cJ/e2Gm2wJM9orN5colK/6O1eHZuGX59Zxa+3jcSV9b1xrtLO+Pggo6Y3CsNLQq8kZ/hQZXui0x1ZszhD5lEqEuJE+ZJdHxWS2BkI4UuE+it6v3/DepWS0rWZGqwWaEaF+XJi9QVEQHODDV50fLCjaX6iQ/wpJJ2gqW3B9W6qgpUXeBMhU5gCqyCuTsHqrYuU0pEyllpEW0kbXleSp7qi1DXbu0+zg05qLXQhKrIoQ4CGK6rFC3C0xZJgc4oomMqTApDOAeXS4MahPRrHMAMnxVy04l4aFKWn61NL/7o7GenCVGG7fxcTfb508kE8zsGcdBrA2X1Jc/wdUQTOq6ujHZGVSRjeussk3ZZ1iUfq3sUYkPvImwfVI6Do1vixNQOeGtWN7wzvzfOLh+Ei+uHUzkrrz4BXxychm+Oz6aAmINv31mAH84sx78+WI0HFzbg4cUteHBpOx5c3sXrj1D/5BAe3D6GX+6dwM93BHap9gME+148uaVobwejxG34/dZmAn49fru6Fs8/Xolf3l9IxzETXx6ehE+2Dsa7i7tgWe8MDMz3RPc0J3RNcUTvHA/0K/BB/xI/jGkTiYWDsrF1WjOcWNnF9EW6z+v465NT8OUbk/DlIdXYj8fnHCPXt43D6ZVDsG1CW0zrlIqeeZ6ojKyDvIBXURpeE61TG2Nchxisn1CJLVOaYcfUZnxtGbaMycem4ZlY2z8BS7pGYlbraIwqjUJXRpEVwXbI92uM3EAH5IS4ID3QBYmMiqLd7RlFMPJztOO5sEEABYB62gRq0Q8VtlrbqkY8yJNgJnS16bOcvxMFhInIKAb+H7r+ArquY9n2h3PvPXxOEjtmZhAzM1qSJZmZ2ZZk2ZItZmZmBkuyLDMzMzOznZidOKbk3HfHmN+s3laS+97/8xg11tprr722JHf/elZ1dbW0HwnnqTpC/P8V9S2AlzBM+w5ZslGKVN7sSk9AJsc1BcXaUxkJf4J5MH8eCbcI0M2M2OYJde3B/H62Cx3+vPqSZTW4h6oKqs2fS2V3EeRq/khUukCdsBcVr8BOj1bi8Ya6kuY4HDb0hqUiqqhwR4LdXjaG57lAXkzOBdyakIrUR9eocgmzSLkAD28pr0sgE8KS0theLkAV7lJ10Ql9mhvB7untrMrySvEveU8qMcqxffNp2VxDqjhKRo08S5XkddVUbxSzI7BtHcyVqXMpIUDVLouIpFyAZMzYOlursItsVWdqYwIzW9ls2hjGCvKaydH29EVNKMZMAd3CVjbgsFSQ1xCd/wzZofXNtKFloothZoYYTqWuS6gb2ljxQ3QdqNTdLAZh4RhTFIeMwc78hThRFYiLjStwe10UnuxIwU/HC/GzTIRKeEVtc0eFLmC/SaDfalAm+4HKzv0C+U8E/KdLFfj5dCFe7E/H3fXhOF+7GMeLp+NY4SRcqp2LxxvD8WZfBn4+Vor3VGQfzzdRba3hd7Th49W1VP2r1UYZH6jCP1ymZyD7mV7gQHKeg8o5fgft/SkOJLL46Tjd9cN5eLMtHndagnGmcgn2Fs/HqtQpCJhsCE+H3nB2GAhb+yH8w+sQ6gYwNB2kFLkJG5DA3MpGYC1hFD0F8PYQjJjAXa6JaldmraNyatsrN4paNzXns0wHwsioH3S1ukN7CBVLf3au7lQ/hKBMkhoO7KmUumyOIGliklXQu5Ooc6plUcwEvNqijupIOlR7nFvUuqh2TYeUsAxVtahsKqY+XSR2qlFmUhRMVhLK9w3i+TB+t+mQXjAb1lddk5WPPSVvmK55Nw4qPQTifJ5AvY9YZ8mWIOj5XVIXRioIDiY8tLt3gjahLjXJTVWmS1d4avXEZP4NA6ii4sbaImOqI3JnOqGEQK9c5IF6fy+sDh6FTVGTsD1xBnalzcPe7MU4pKC+QoVDrq6Kwu018bi3MRkPNqfh6c4ctpcivD5cRkFQjbcn6vHjqVX4kUr93flWvL9EZX5lE368toVqfSN+vLIOP7G9CNTfX25m22mkl0ijRylZVb/KorazbF/H8vF6fwaeEeyPCOUrq4JwoGAe1idOwqpwX8LVC1VBnigLdEcRVXxViAfWJI/HAYqDS2tDcHdbDH7Yl8yfLRU/7ErC483xeLg+Fg/WxuHmGnoACuwBaE2YhMIAJ8RM0cWKUQMQOm4QEmfpoiTIHk3xI9Ga6Iu1Sb5YHeuBVRHOqFthi9IlxsicoYXkSQaIHmuGJU5amGjUEyOHd4bb0M4EexfYDuwCc4LapMd3MO7eGfoEuy4HWi3+nwynspbaLjoUDXrDekOXoBWYag/sTtB3VguNerAtSAy8u2TC8P+5dzfZx7bDb1CXkExXKnqBuhQCkwyazt/IxOzvIbkO//wzOvzrT4T6X9G3Jz1EKTug3U9B3UCnnwK6LGiSXHQ5CtyHSZln/hz6w/pATxa8/RHuHHSGSQkDtqchPKq2y/YqdWlMOUhYWAxXoc12qNs6U7m7a5S7mIRdNLDWZLeIKpdyuu0A16Q0akwALyYbS6vSuQSxbB7t4i47IckG1i7wHuWiyvNKmV4BefumGO1Ql8/Ks8VkcGgvyysVG+VZ7fuXCtRtRKV/UeoSZxfl3r7lnZnE0gn1drDL6/bt634Huyae/kf1LrH2L0j/6isjAt3AVBvaJnqEuhGGmZtBx9IShtZW6mYrQt3ZfABmeuoiP8gH2/MX4HiVP6G+HLfaQqmgpBSvbEhdil+uVuHfBPd/314F2dD5M002eP50txkfb1NJ0z7ebCSMCWmq9Q/nK/jZAqryZNxoXolz7CRSW/185Wzco6J+zgHjx0MFeH+C957lQHGBbrZ0zmurOTDweJWgv8bvovr69TLd6sv1+PclyVluxP+h/XpGJkcr8X9OVeDTgRw8o3t8gz/36So/7CpaiIIwH0z2HAxHm15wcBwKa/vhHC21YEUIGxgPUFA3NpW4uShyCaHoq6OZhTaMTIbCwGiQMgnDCNTbwzRmlloEO59DoLfXWZcSvSZmHCgM+0JHuxu0BstCIjZySR9kg5VURv1+3ZVSl1okqi6GTIRKqpjEPPlaygBIHrK4u7L4R2LZGrVE5SQ5yBKaIfy7UTFLZTz1ORUz/QddbdmsgJAX4zWZhO3NDiipi6rTEPbijvfmwCClUrvye2WgEMXWh4CQRUiSfie1Uvrz55JKhsP48+j16gqjXp1hQPfZsj9hTkU2gS7yFLPBmM+/ZYSvJdKnOBHoziie64qqxR5oCPRGy4oxWBc5AZtip2CrQD1jPg7k+eNosfz/hOJCQzSuNsfiZlsi7m5IxcMtmWxrufh+VyGe7yvBy0OVeHWkFq+P1+P1qUYN2C+04t3FtfhJ7FIb3ilrxc+XWgh8em6XKDBkodwlTUbWJ6p1gfuH00X48XAO3hzIxKu99Aq2xOBaCz26uuU4U7scJ6uW4WiZPw4ULsa+/EU4wvNTNYG4tjYcD7cn4Ps9yXh9KFN5lj9RPLzcm4MftmXiyeZ03N+YghtrE3BhVQQOl/lhc/oUNFGJ14Y6oyHCBW1JXlif7IW1iR7YkDxSWVv8CLREuaCeUC9eaECgD0HUGC2E+BpgsbMWplr0w2i9bvAa3gVuw7qo/VIdBnSDXd8usOndFRY9uxLwXajcZTu9rtATwA7vTcD2p2KWsF9vGNL0hvZScJUcclnv0F3aDcHenR5ad7aD79QE+d9UOEZi65L22JvtR1IgZYPx72gdCXcpIqcpCfAndO38d/QntCWWbkRVbajdF0P6d1YlfdXmG135DLZ3qQg5mAORlCYQsGsJ0MUobgTqkgEjKl3ALoAXb1OgrsXfxUj2R2W/s2QfE7Vu62TIfqtDBSzFv6TGkuyapNlXVEIrAlpNjReppihwpyInvAXMAmXN/qRU7pK2SMAKjKWErpsHYU91Libb3Mm9AnIBteae3xW7nDu4WPCZVvycLe+1+cM9dsqcXG2+QN0c1iqOTljbGmnCMA6i3s016tzKSB3b4S5A/6NJ9kt7Noxm4ZGEaf6w+MjUXIcXdaFrboDh5sYYZmFGtW5BsJvBiB+woJJ3MO2HCY4DkeHvhk3Zs3C4YgHON/jjxpogPNoWhR+PZhK6hfh0uRz/piL/9y0CnepclPkHgv2jQF3VNudRNrC4SgV/SXLYq/HxdLlKV3tAZXOldilO0509Xz4Ht5qXs1PE49X+XLw/KSGYRvxCoH+mG/2Z6lx2QPp0hV7BlTqqr1oCvRb/fbmOMK/H/1wg2M/V4fPJCqr0Mvz7SBHebE/GHSqwc1Tph0oXYm3WTETMt4WHfS9YW/WmOh8OCwdtmLNxWNrqquX/mji6xgTkYqLcBfQC9fbJ0naYt4dlZAPv/xvqskuSrFDVN+hNqItSpxssRblUrPtrDO3eAbrsgPr96ZL2pqqh+pXFIjJ51VnS1XjehSq523eEuxjBLsv1ewrkeV0ArHa/EShzAJBOKWCXSU5JSRRI9+QzZANotRExO24PutyyN6UsHBG3unf3jkqlSVaNcqmVi83OKKVceX0g1ZvU5B7Izw8n4PUIDpO+3WFKmJj1+Q4uVIJTrHSxkB1tkbMBlrsZIHGCLYHugsI5Lihd4Ioaf6rQIF+sCRuLddETsSF2srIdaXOxj1A/XLQMJytCcKE+Glea4nC9NZkeYToebMrBo62yOrQQ3+8uwbMDFXh+uBovj9biJRX769Maxf6zDPwXWui5tRDerWyTPCqjR3epET9fbKBqF7jXqkJ0nyVkSC/zHdX6O4L9p0NZCuwPNktsPAYPtybh3uZEtvUo/jzhmlTLtljcXhtDVS/plql4tjuF7TSDn83lM9jWDhTxeiGe8Od9sCmDP38irrVG4nw9B4fSBdifNw178yby952AA0UTsCfHF9tSR2BrigfWJ7ihLcYZLRFOqAu2Q9ECIyRNHo6wUUOxzEsLS9y0Mdt+MCab9cFYtqUx+n0I+P4YpTeI6r0f3Af1gnP/XrBlO5JNsY0JTJPhPWFq0A+W5kNgyQHXlPeb0UwIRwOtPgrAUltfFq0J1LsS3HIUqP8WZ5ejgF3ma2hd2a46EurfSm78N39VaYydO/4NPdmeZcm/iqUT6tr0Cnp3kYVp/6VWjgrQNZtaU8gQ4tr0IPpR2ffr2QGDZFKUwkBKTYtH2Zfeg6zVkP6h8tcJdfEuJDXSQKcP+5lsNanH/qoDMystijKpr6Sp1Ni+/ZxmT1HJT5ewixPhrlHaAmbZJNqRcG1X3QrMBLGYvP4j0Nvf/21nI35WMyhIqMZaPU82oZb3ZJBw54Agr+W6i7sMBnZ8rhVs7AhwKnBrgbuTKHNDTS0XUeVfQi7t1q7U28Mv7VD/4+bT7WD/X9kvphZS4UsP+nxDm3JeoD7EnEdzE+hL2UczLdiZ9IGPVU8kLrDH2tTJdCVnUcEswJVmf7rGIXhxIAk/ncyl8ha1zo6i4um1+Pka7absGdqI97eo2O+wc91k55It6aiqZRPoX8/VqCXf329Jxa2mEFyuXExbiBv1gbi/JgLPd0oIRup7UIkT5r9ek5i5LHCieqfS+kAX+iPtE+3zuQp8PiPb6FXhFw4E7wnzjwfz8WFPFr5fF4Wr9DDOlC/G/uJFaEyeikXjDeBk1QNWVv1h6UiYE0RWHO0lDdGKjcRGqiZa6sKcfyNzHk05wBmbDv8CdIG5xNE14RhR6+1QN5OUxy9Ql9CLmIX1MOgb94UWgT58ON3OoV3Vvo4yUSqTQ2KSzqjbtxuG95ZNKjqzA3RgRyCcRTURtNKBukiYRSanOogbLLHujryngya2Sdh2FnVPBd2j+3cK7gL2ThwYusj9vFdtpMEBQWL1kgkhi4tkZ5pehHQvgrsP3XfxBmQLvI5UYDIBJilrotIH8rps0iE7L2kR8AbdOsGsdxdY9u2sYuhe7MgzbPUQ6Gmh9h6N8jFH2mR75M92RtFcCb04oWKRC2oDPNC8wgdrIsYR7BPQFjVebZAhE6X7cv1wtGQFztZE4mJDLC6vSsT11am4sy4L9zflUUQU4umeMjw7WIUXVOqvjtXh1ckGvD6zCj+dozd4QbYtbOLgTrvUzIG+me2mhQM/xQDPPwjcv4TsPohip70/V4UfjxfhJ6lldLQAbwn3Z3sI6z3peEUP7/m+bDzZTm9hUzKFRiq+35ah7NWuTPy4Pwev+P7rfbmEOT97sBSvD5bj+d4qehXlHBwku4bexrpY3GoNw7Wm5bja6IcrDQtwsXY2zlRMweG8UdiT7o7tSa5YH+OI1nB7NIU4oD7IHsWL+DecYYCIsTpY7q2DAC8DLCLYZ9kNxjTLIZhhORQz2f5mWepjipE2RmsNxMih/eFCuNsM6AqzQd1gqtUTliYDYE/PycFWSlPQK5V1C8ZDYGZA71F3AEHZC4P6dUVvelwS6vsj1MXjE3GhoM6jym0n2DVQ/wc6UBx8R6+vq9SRkR20+J0ScjEQld6vI+/9E76T+ZqOf2Z7lUl8WUH6LXSH9oPu8L7o3ZMCQ1aYdpM0x46qHLBAvVeHv6LHN7Lr01/5WuL5/1LZMgN6d8DwId1haDRQrSMRM7cWpS47FZkQ5prNou2dTGkCVoG0TJI6YdTYEQrUEhKRfUTFRJ07usiORWJU4V/uHzFSlLoUAvsSXiHAVajly6CggboAX1S4gF2gb0OoawYCB5lQlZg5AS6hF4mpW9pI3jlBbqcpuSuxdTEBuLkdof3FfnttqwG3Jj+9vdZLO9h/D8n8P+EXI0LLgB/QtTIjzE0xxNQYwyVVxoJfbqkDB0s2FKteiF/ogDWpU7CncCbdz3m42LiIqmUZlVOMKqb08UIZfrlWg1++TJT+fK0O76jWf77dRKgT6Hfb8Pl2K9+jYr+ySuWPy/Luj1TUz3dk4R7V0K2G5bhezUZfTU+gMRiPNyaozvL+FIEtq1NF4V+q4qAghcTKCfZSfm8pPslm12cJ9jPl+JVQl7DLx0OF+MDO9tOOFNxvXomLFbIE3Q97ixejMnYipngNgwN/L0vrQTClkraiwrSh6yYjvqwOtZb4uIVMchLKVvr8W+gR3lq/KXVR7QL2dqDLURS7Sm2URUmEusTVzQl4U6uh0DXqgyHDOmPI0M4YOqQLGzwh2ZMqRFxLdohBbOhDekicXVZ1fkcXVYpysaPROlFZ/+tff1W720jIRequiIqWCVNR7wJhqafeWUAtKl1CNQJ3OcrgQCjLLkhybyd+VrJYVEelycChQjiEt3xfL4K9K+/rwkGiO9V9H1HqXfhz8ShhF9loWafzt4R6R5j27Aw7utDudOd99AdgurU2lhHqMePtkTLZEVnTnVAwxwlFtIJZ9jzaoXyRE+qXe2F1+FisjZ6EdXFTsCl5Franz8eurMU4XBiM01UROF8nE5fxVMhU622E+sYvUN9dhheHqhXQX5+gnWrAm7NU4fTmZHUpLjSCshj/IytOabLwTLJf1CQ6of752mplH3jtA9vfu7PVeHu8lGAvoVdI1X6iRBWre31EMm0K8SNFx1ulwAvxdl+RquX+juD++VAJfj5YhHeHivHjQd6zv5iKvRwvD1QR6jX4YXclB4N8KvZ0PNmShIfro3GnNRh3Vgfi7mq271XzcaFqGk4UjcWhHC/sSnbDRkJ9TYQ9WsL4Nwp2RPFiCwX1cEI9cKQO/D31sMBluIL6TNuhmMt2u5DtdYGdEWaZ62GS3jCM1h4AF6pgK3pPxn07qrrnFsb94WivDWdHPTiyPdrJKmjjQYT6QBXO0NPqi+GDqdj7dWF760io/xOyyUXHr/+ilLqE5CT1sQ/bYX+205707r5j2+lI69Dx7+gkMXmZu6HilqqgMkmqM7SHSl/s0enPbHP/QbX+J3TvKIuZ/oH+Pb5TUDfUHYhhg7ujVw96ld/J5LzsGaApPCabUsukvZQqlqJ2skJalRfo9k+V+64nddyNOCiZDGb/Yp+zoyizpyiTldyEu+xYJPBtNwGy9yhXDXAJctlyTkxgLFDWwN0CziM0sXE3r9+3vdPEytsVvTU/R5WvwC7xdU1oxcnli/FcQO9G+Dvw+TayMYa9ZpJUzi2ozE2/KHQBuxzbY+jmfF9MztU1KnVzORf1rlaYalaZminAC+gF6BJ++cOKUn1zAp2NQV9KBIhaJ/GHmRpAizcZWMjEoD4cbYfDw3YgwuY7oSF1OrYVzMGhslk4Wz0HN1v98HR7GN4eS8f788VU0rX4VU2IUp3fWEWYa3Yg+vn2Wny8s4Fgp91aiw/XWvCZYJdY+KdzlSoH+dGWOBVLv9UUiCt1frjWsBT31kXg5e5U/Hw8n0qcnsDFCvz7KpX4tYrf7NerNNns+kIVfj0rtT/4PtX9+/2FeL0tjSo9GjcaluFEyVwcKJmHjbmzkeTvBB+nPrCz7sU/8mAY2RDK9vowYwcxJphkSz9TqcRoMZSwFqOqsaAS57kRG5EhO4QmtZFwF6jTVGydjUvltFPlW/A5ZnyOCZ9hZD5IQX2YTncM0aISH9wV/ft2gOwRqrb2ojLqS1j270KVQgXcT6BOtd6/T3f0o3rv1r0DvqFy+vZrWfQjKzr/Ds3+o5qYemeJfVIxdWcH6CSrQdlxZGPpHhJmkclTWhcC+jve++0/xV3mfVReEtqRrAc1IcbzXlT4sselfKYHBwNR7v17dOUg04VucCcM5s8loSItdvzhHIx0+B3mfbvAaWhveNLdnmg+DH7upoid6IjM2SNQMM8DRfPdqNQlP91BKfYKP3cCaxRWR0zE2thp2Jg4B5tT5mNL6gLszPLHgYJgHC8LI9ijcb42HpcbknGtOY0CIpPKNw9PdhbjucDzcAXBTqNX9uZ0JX6kl/bxNNsHTWq//Juw/uUcPUd6gx+lPhEBLiCXbCmBumTEfCDof6YX+OPpGryjvT9D7/J0LX46RfV+qpxHqV9Uh49n+NkT9VTy9BIP8/VRvqan8O4g3z9UpSD/Zl8JXuwuxjPa0x2FeLQ1F4+3ZOLp1hQ83hyHB+sicXv1CtxuXk5bhusNS3Cxmmq9bDKOF47D/ixfbEsegbZYJzSG2aMqyAYFS0yRNodQH69ND2g4/Dy0sMB1GOY4DCLYB2GegxaWuBjQDDGH7W08Qeet1QtuBKUNVbJp/29hMrQTbEwHwNVJD27O+nC21YI926SVyUC1XkJSBY10qZoJYqm9L2q7a0dNuQBZSCRb3/VmO5IMqD78/5bJUrnWie2mM+HfmedqolWg3kOKcnVSuxgN7tNRxdG7f/dnts//ZPv8T4qKP6tNraWwlyxI0teRHHbxEuh1dv0rB4u/KHDLRuhSQVJths3vGNybbY+ebN9u/DkkI4bP16YnoCsDEgcmffZFA3ofxhRX0getCXg7wt1BwK5CKuZwdrVSoHUijG0dTHiPESEr+xuY/nafs6smBi/pkG48ugrgR0jmjABdM4kqQJcQjeaomQh1UrsfUcFL3JyqXDaeduYAoLa1kwlRqnFrKberdjsikFUZXcldF2hr4N0eblGxdElvVKYJwxhZSb0Xg9+svXyAEYEuMXUB+xekE+qEuQ6hrmOmA10qUj0LfWib6GK4sRZ0TQRuVJwc2Z1sh2HhFLqD8dOwNncutuVOxfHSabjVsgBPNwfhxf54dqpcdpgqfL4uO/0L1NlxCPL3dzfh3e1NBPsWfLy7jWDfgg83CXaZ6LzaSMVdzc5ThB/2p+DhlgiCPAg3VwfgerM/7rYFUcXHsDNl4r/PF+H/XCnlQFBC1VWEj7If6hUq86sEOqH+CwcHWW34+WQ53u0rxE+78vC4LYZAD6arG4D9RTOxOW8aapPGYcHYYXC17gJbm178zx3MP+YweivDoEto65oNhj4hbGxBJWM5iMCmojDpDSPTfmw0A3hOhfBlIlXUuqlkw1ChGwvYeS6uoOS3a9Iihyio65n0g7Zhb+gY9oGWrij2HujXr5NSRX2oePtQUfeiOpYVgH0Jzz4Ee6+uAliqk16ELDtLp84Ecod/4lsq9Y4dv1FxdomhiyssZXh7Uun07Uw3mKqop1S+o+qRinuyylRc6k78bCd+pgOP3ymYE+x0bTtyEOjw9X/x2p8I/r+xc7IzseNKOGZgn54Y1KcXvQYOQgT8ALrnA3qy41KB9en8Z8iGzsN4rxE7sv3QnvDmYDfLUR8rx9ggZaYb8hZ4oGD+CBTOc0PJAndU+nmhLmg0VoVMxOrIaWiLmYUNiQuwKWUxtqT5EerLsCc3CPsLVuJoaQTO1MThQl0CztXG4kpzEu5vysLTnfl4TsX8gsr51aECvD5GBX2SA/gJquujeSo+/vFUiWoPv16swy+XavHpYj0+XCCIL1LR8/gzjx8uSpy9Be8vtuCnc6vw9nQj3sqk66lVeHOSHsDJGrw924D351rw4WwrvcXVeHe8Ce+ONLM9ckAQO8J2friear2KSr2MAiQfP9DrfLwlFQ82JeDhxlhaFB5siKBSj8CjDVF4tDYS91rDcLMpiOJlCc5VzMHx4ik4mDceOzN90RbvgpoQS5QuM0PhUjPk+pkhfpohVvrqYrm3HpaO1MXiEcMxz2kQ5rsMwxIPPfh7GWKu43CMNugBD63OGKnbE87D2L61usBSuwtc6Sl6u5vAkwOAm6Mu+7MWHKyHwY5CxZZt3tqUbVmvv9ojdDDbpUys9+z0NxX/7keI9qd6FqCLyhbQdpFJVLYhmZRX1Rh5f3cJq3T/Rq2P6M9jX7Y/yabqxnbVWXac6sB22e1vGNS/I7SHdVMbtugM7wL94Z2gM+hbDgL/ZNv/M7/7z+jd+e80epTtsfxO/B62dVmnIe2yf58uGEYhoUulr6c/CNoclHT0+iqxZWGl/SW1WGM2dlIh1YRANoOLq4CbQObr9uQHGxkAHIwIfNlwg6rc3UJtOenqbgkXyZjhcQTVuodsPu0mEDenGtfE1SVuLmEWWRkqRb2krICsFLXmNclNl4VHcrS0p7q2pcr+UhtdA3RNPrpkvVjZW8LSTnLVNfFzCxtzvm/J+8woMk2gT6iLyDaU8gFqIpXAtyLsLUyUSSbMF6RLQS8dDDPRwjDjYdAyGQ5dU8LdVBc6BLqO8XDCaBjBpg0by6GYNtoS2VFT0Za3ENvzZ+F4+UzlQj7ZuByvDiTi3RmqabW9HZX69SZ8utmGz/e24PP97fh4bwc+3N2OT/d24pd7PEqtlptr8CuV/C9U9T9fKKfqYmfYFYt7m0LoAQTiatMSDhoBdF3pCRxMxufTuVTjhfh0oQDvxS4W4/0l2Ru1QpUTkGqQ7+k6f5CyrPuL8HZbJh61RtHF9cfh4tnYVzIbGwn1tOX2mDiiF5wIdTvbPhxBh8LcTotqXQt6Vvydqa4NLIfwj8eGbjmQcO4DQ9PetL4K7IYm/RXUZQGSJttFA3XJa9eAXUuZiQUVPDuNhF+MOEDomPSFlgEbogEbIBvhQKqi7lQkMpmpsk1UaEUTGpGsE1HKKpWRKqkrVVAXdp4uorgl7t2jC11WDgqEbB+pgtdTllxT0fQS91WqB8oWZlJC9S8qhUzyhmVw6MnPSNxd4uwysdVJ4qHf/plGVcaBoVNHqip2RKmDLRsYD+7XR0G9f6/uGNS3B/pTMfWm0urdnR2WUO/b+W8YSndcNme2HNQNHlR90+wJHh9LRE2yR+JUe2TNokqf547SxR6oWeaLxpDxaAqbhJaI6WiLm4NNyYsIdH9szQzAjuxl2J0TjH15wThSTLVeHYOL9Ym41JCAG60c9Ddn4fudeXjJQfvlAQJdUlXpxf14Ml/txPXmWJ5Ksf1wqpQKnQP9RQF6rUp3lXULYj+ercUbKvK3VN8/niXMzzSquPyL43V4ebwer0408rwWL07U8L4GvDtHiJ9twc+nWvHTiRYOGqvx/hhBf1yOfO9IA346WEWlXoyXu3LwbHsa1XkSwR6HJ1tj8GRbFJV6JB5vjFRQf7g2CndXh1OpB+NStT+hvoACaTr25Y7DtjRvQt0V9eF2qAyxRfkKG+T7WyJ5likixhthxSh9LPPWJcS1MN9tCOa6DuFxuLLZjkPoKUkefDf46PdQO0zZ02x0usJNoO5ihJGuYoZwJ9hd7LThaDMc9mzzAncreqCi3A2o9EVlS8aKxMClzno/emcSB5e0RllhqqAuwJXsKrlGNS3XxVOUAaE3TTKqZPs8JS4oOLp1/C8C+W8YPKCjSus10OsFI70eas9TnUH/wqBessDpvyhO/sRniELXVMJUIcLO7AtiIn7YLmUTGO1h/aCvN0hBXUIxGqBrqRIdAmlZ3S3zXXIUiAvMXdysCGjCWRYNuZgpk02pBd6eI20w0tcO7iMsMELK88oKVHczBXkFdS8JqVCVu2gmU21l2b+tEQcOKn6JzxPmknMu5XUls0VWnIpJqQC1aImfkevtZQKkYqMsNLK04wDwBermAnNbKRkgKY7WHAysOBiYkU0mFJ0Euyh2CbtwMDAh/I0sTNWqUn2TPyw+Eqj/ZuY6SrWLejewNFRFvXSMCCrJ1TYdBB9XPSQFj8OavMXYUUB1UT4Hl+vm0K0MxPM98Xh7PJeqpozqhy6q5I5fayW8Za/QrVToGpMNLD7LkVD/LGV0b8nqTyqei+wU7JgvDqbhCZX5nbUrcI1Av7F6KZVOKF7uTSCwc/D5QhGVVwk+XxaVXkHjIHKlhopMNuaowkeq9E9HSvDz7hz80BaHOw0r6drOoQKchAPl87E2ewqCpklVws5wsOoGa5t+BPoQFVM3ttGBIRuFgUDdfDAMqdKNpGSAGRuPCd1EQlmfiluZscBegK0LS6oBOf4Oco3J+6LSzdhpTOkJ6Jn1hzahrmfYX6n84ew8vXqK2v6HcimlBECPjl9SEalMBObdBOTsOJ2/uLpdCPnuvTqjT79u6N+vKwb27YIhAzpDdn7XG8zOMbADDId1heHwbhja91+E/d8wbMB3GC5V9TiIDORnenaTUMyXZ7IjCtzFfRa1JUdZQCL1XmRg6du9G5Uagd6zFzveAGgP6q0ms0StyzLvfvzZB9L9FrVuKBkw2n0w1U4Xgb5WCuoJU+yQMcMR+VTqZVTpDSvGEuaTqNKnYE30DKxPnIutGYuxPcNf2c6sAOzKCsSe7KU4WLAcJyukpEMsrjbG0XtLxL31qXi0NRPfE54/7MnB8/05eHEoB6+O5GlMIH+EXprEx6XWz+kqio0q/HS6Gj/S3p6qpgKvJsRr8Pp0Hd6cbsCbE4T5UUL8SI06vjpGI9BfnaqhgqdAudhMz7AFn86vwcdzrWxnrfhF7Aw90RNNBHsdoV6GN3sLVIngH7an4PstibQ4wp1A3xaOR5vDqNTDcX9tOIEeppICrtYtw4VKUeoLcaJkFnZnjcWmJC+sjnZDQ5gTasNdCHb+7fxtkDzbHGHjDRFImPt7DIef53AscB+COc4D6RkNwkyHgZhpNxCTLfrCV78bvHS7Uql/B7uhnWFDpe7C9uxJD2qkmzFGeZjCy4Vgd6Bil/IVBLodPUpr0yEEOz1LKvbhA+mZsW2q7eakRC7B3ZttURaftZcUULF2vu7d5VtlouKlOqiU7pUyBAJ1iY9LRUbJfOna4T9VfH1An28IZEKdHquRgF27K9uVeAN/4fOp5gn13vxeSZ+UypEieJTI+QL13j1kM5he0NceCCPDoTAwGEzF3h+6+v1VCLRdoYvgkvkvSXKQCUsJu4iqFqCLuVB1a9S4qHdzwtyaYLeFu9SGEaU+grAXqMuKUw9rXtfE1p2VWtdku1jbGSuzdZCJWcme0eSji0mNmHaoa8Aui4zELAl1cxVP/7+hbmErZsVzq9+gbi6LkghxYytJd5TMGE1oxtjKBIbmxjBQpQL+kNIoMNe11Icu3QIdCz1CXSZN6SbY8gOU+vpU8SZmWoT6YLjbDUNc4BisLWTnK56Po2VzcL5qFu6uCaQaiWEHy8CPshDpbCWVdx0+XGnGxxttCuAfpGrinU1U7JshO/xLJUVR8r9QrX++IXnENex0xXh9JAdPdyfh7oYwXF+9DDdbluMBO8OzXQn46Wg2O1URPl8sYycrx8fLFSrf/RM/+8sFKrIz1fhwrBzv9tMd35qOR81huEYldDh3GnblTMY+Qr0m3gczvXrD3ZIN3rI7LKz7q9CL1HkxtibUObIbEMgGdEn1zQbxjzWARmVOha5v3A+6hmL9VQxP1LkAXczMSke9FphrlLpAXRN6EaibWA/lINkPWno9oc2GrK3XB0OGdqV6Zkdho+/X61v0oWqXTiRqp6sCrKbjaAD8LzUp1ZHHrt2pogToAwhuqmM97Z4wN+oLG3oQsu2YpWw/pt8bBmrvUSr4vl9TZVOtD+iigTtVu3gAKltGns+O052urgrT0COQRSjdvpPKi/QapDZ6py7snD2hN4SDnBY70ODeajelgez0fTnQ9P1WNk7+B7T5edshPTCRf8dlvjaIneaClJmuSJ/hjJzZziihUq8PHoOW8Ilopce3Jnoa1ibMokqfj61pVOupi7EtnYBPX4SdmUuoXANwrCQYZ6tD1fZ215picEsWI21I+rLKNB1PdxLwu7PwbK8APhcvDxYS6jLpWU5lXUWoVxPqtXh3ulbFzX/k8e0pKnXa21N1agHT62M1eHG4Cs8PVeLloSoODnx9lOfHynhPFX4+Jyq/Ae+lIiRV/afTjfjM42cOCJ9O1uHj8Wr8fIj37hOoZyqoP92SgKebYqjQCfJNKzkYrWA/WYk7rStxuzkUt1aF4Fp9EJV6AD3JJYS6rKgdj40J3miJckddqBOqVzqhLMgB2YusED/dBCtG62KR2yAsch2MJYT6Io9hVOoC9QGY4TAAs+wHYYbtQIyjAPHW606l3hlOWt3gqN+T7X0ofKjUx3hZYOxIC/i4m8DDSR/OUr6CbdSG/VvVVjEapKAui3yk7rkodQnh9WCb7Ml20avz1zSJqUvZCLZFth8BvUBd3pNFSpJRJWmPUq9oANuqRq3zPnp1EmMf1KcDtAaz3Q5nG9XS7JE7tN+/CP8/81lU8xI6VPnsXwYQti9J2ZU2qdmyke2a4sJIj/3LeBiMjIZAVwYibXrT/B1EnYsJ0A2Nh6iMNSsbQ9jamyhzlLothKqDkykBLerdgtdMlWoXyEsYRmAupX1Ved8vIRiJrcuiIll1KpkvotYF7JoQDK+72HBwsFUTpQ4EuB1BLqUCpEyA5qhJYxSlbsmfQ8XVCWuBugbootwlo0UUu8bMqNz/CHUjS6Pf4G5oQYUudV+o0nWN9H6H+jAJs1joQ48gl0qN6rWZnpL5hmLmBJalHqwIJje74YhZOgbrSpZjV5kfjpTNw5mK2bi9OhD3N0Tg6Y5kvD6Yy85URneXkL22iuBeTUW+lhAn3O+ux+d7G/CLHO+sw+fbsunFGny6TleWyv4dB4OXh/PxeGcKbq+PJNRXUqmH4N5aPntrAl4fyMS7k4VUTFTjVPaSZyxewSd+1+fz7FzstD8fLsfb3VRrm5LwtGUlrlQuxJH86ThQNAub8qYjcZElfG2+g4NpB9hY9oC51QCYWtMbIYiMrCS9k0cVSqECoHeib0yom9AlNRmgznUM2OClnrQoGt5nQddOQi6aiZrB6nMasGtUuoI6n68GDkuqfz5Hj9DVoXs8dDgVB5X1wH7fKOvbneqkq6bhd++sUczScSQMI1krquStuLzSSfp2wgAq9GHsHCZG/eHqoINRI0wx2sME9mYDYEm31o6DkLluTwyhYu/d9a8EewfoDetF66MmYWWSVbJpOrPTyMISUWM9Cfce33FwkeyXb9mJZZPlLl3ZQWWlX2/oD5H67/xbDO2jMhQ0i5G+VXt1DmVHNuvTCd7sSIs8zBA12VnF1dNnOCFjuh3yJKUxwBMNK8egWdR61GS0xkzF2vgZ2JA4GxsS5mBz0lxsS52PXZkLsT9nMY4UBuBUxXKcrw3B5QYO9C2RuN0Wi3sbE/FgC8Eui3x2ZhPsuXiuQjKleEXAvjlSgbfHqvDjCZmvEajXEei0M/UENe1kPX4kkN8ep2I/Uonn/NwP+4r5jFK83F9O9V9KsBdTxZfhJyr9d2dlErVaDRIfqOBFQHw8XUmlTmFB+P98WLJf8vFqZzqebZNt+OLxeH0U7q8PxZ31wfQ8gwj0FQrqd6jU71Bw3GigWq9djosE+8nSediXPRlbkujJRHmgeoUjypbZocDPFmlzzRE7xRgrR+thkftgLKYt9dZGgI8OFntRsY8YhnmuNJehmO0wBJMtB8DXgCDX6Qon7e5wNuiFEWyHo5yNMcHHGhNH2Sq4SyjGzV6HYBe1TrCzTcsOWWayClSrD70/Dtz0yiS3XFS4bKQhE6ZStkLSbSX7qtM//4pO/5Kt/6R8hKTaUgh8Q3XPdio12wf3ZBuXDadlpXTv79TOXbLcX3eotMPeFAjdeY3tqDsHgk5/4vcQ7Gz7EvKR9igewe+1jTqoOSYJvehoyX6m7H8WOirt2th4KAzlZzcbrtKQLa30+Z4eTM20eZ82TE11+doANhSrdjJpScjbEKpOVM1uVNSuBLCzi4RhRKFLuQBCXy1ikhWqVPKEebupBUyumklTFU/n0VkyXgh0OTo6W6uJ0va6L+2FvST8oqn7IiEWUema4l3/G+pyXfLRJb4uryW2rom1a/LR26s2yiSpMaEuwvv/gvpg/sLDCHNtSwNo8TjUWBvDTSQMo0+wy4hgRKjTnbHWhgvhFLbYB21Fy7GzNEBlkpwsn4vrq/xxZ00oHm6Mw/Nd6fjpWCE+nq/EL7I46PoqfL4p+enN+HyXrutdQpww/0SYf77Zik8ymXqVLuwlgXotoV5IqKfh9oYY3FgTgVutEbi7VlPY6dnuDLw9WoBfLlbj37KKVFaTXmnEL/zsvy/yKJNa7KBvd+Xh5foYPGlejktlc3G0aCb2F89BVdRILPQdCDezb2Fr3oX/yb01E5+iyglmAwttnmvRneEIT1dUYK5HYBqYSNqUvB5ElT4A2nTzDAguE94rYRcBvIBez0jgL9cF5kNUxouRmVR9HMSBYyisbLVgQ/jKrkpW1rK36QA2wn4wo7IyNuwJY9nYlwrbRK+vWgE4bEB3DJTsl57d2dA7qWwXUetduxH0VPa9e1MJSaU+vd4Y4ayPaeMcMH+6Ozz4fHtjuuEuBvB2NIDx8O7siIR6b7q97FA6A3vyvBtk+7OuHb6hGtdkN8hEmAK7grrkwXdAf8JcrPs3vMZ7h/TqCsNh/WCqMwBD+3TGwG6dMJjvD/quAwZzADLo3oEKsQ9m8HvDxjsibY4HMue6IXOWPXLnOqLUzx01QT5YFTYWTeHj0Bw5Hi3Rk7Amlqo9bjrBPhNbU+cS6vMI9QU4VLCYat0PpysDcaEuGJcbQwj2cEIyTq3WfLAlnYqdUN9Jlby3DC/2VxDMhLIcD1Xg5ZEqvDlGVX6CAKcylwlQOf/pZAMFQj1+ItTfHK7g/SV4tqdI2XPaq4ME+nEC/VQFPpyrpnCowWcRKlIMjParvJaaR8eL8UEKjB0uINRzCPU0/LAliUCPxYO2CNxrI9TXruBAJEAPwe2WEAI9nEo9HNfqVuJS1TKcr/TH6VL+rnkzsDNtItpivFEb7ITSpbbIX2SDtNlmSJhqisgJxgj00cIyH20EjzVAEC1wtD4CfPUIdx0CXwsLXbQw034oRhv3gacuga5FsBPqbqYD4e2gj0m+tpg61oFq3RLebsYY4aj3BezacKB3aUcoWhGQZgaDYKw7ALpDeqqVn+1tQ9NORMF/qyozymbjYrKFoWYzDip2igWpFtmH7Whgt+8U2If27aoqPGoP6MHBgt7qoB5qNekggr5PVwnx/Jlt8b/YFv9ML0AmRuktUqVLGQLJ7pKkgX49u2BQf36e7c/ISMpc6xPQRrC1NaToFOGpR06RVaLKbY0VvAXclmSbGYVqO9jFTE11YG6uC3t7qnM3G0LdCi6EsJuEZjwkm4WwdqVa51FWpbYv/W+HuoC83SSs49IOdap1Rycr2DtKBoxUbxSQt6v1dqhrSuyKShcTsLcvJmpX7lb2VoS5lYK7Jtb++0IjTd66nJuQMcYq9CJw/4L0r74aIiDnL6wlVRr5y2rL0UyfUDeEoeRG0ozNdGFO0NkSUP4zXLEq2x/bS5ZiT9E8HKNav1CzEDdWLad7GYYnW+Lw6jdFLfVgqqjE6wj1esKc7uutRnyQVaU3mlS+umTA/Hx5Fd5drMe781RQJ8rxw95cVSzs1ro4tXLvztpYduBEegLpeH0oHx/OVqmFS59k2Tc72gcOBp+owD6epIu9nwprcwYeU6Xf4c91rngmjohKz5yMuHlmGGPfBS6WXeBg0xdm5hIfJ7gJYl26cXomVNwmw2gEON04AbqYPl1TQ/7++gS9NuGtRajr8n1DiZmLm0dlLlkumkwXqnJR5lYEu6Vk0AxUR3MqdTtHHbp2RvD0Noe3D83bBCNHGsGH5utjgqmTHTFzmhumTXLBxNFO8HLmf6qhDpV2b3aizlQrHVXGSyeq6c5U81260CXu/g8MGdgRVvQqRo8ww8yJzvClApNsh7HuppjoRTeRXsQwAn1QD5pkrkhFvN50r3vJaj/Z11Ly5aXIEztON9n6jJ2XClz26BzQtQv6dvoOnf5ORfb3vyiX2mBIb7WjkuypOlQWSvGeoTTZYFqnWwfYceCYRBEgu/dkLR6FfD9vwskdRYvdUL7UEzXB3qhf6YuGEB80hvmgKXIMVbuEZCZjbexUqlXCLX0W9mTNxr6cOThcOA8nyhfjbM1SnK/jQN2wQtVav7NWE2O/vykTj7bk44edorKr2UZq8PKghFSowo9SnZ9g+zpFO91ESK/CTycIdElPJNh/Ps42QyHwikr9JWH+Yg/V/p4CPod2qFDlr6stGWWD9XNU5mcr8In2K88/0yN9TwHz85EC/HggF6/2ZuL59lQ83ZiAh20xuLc6UsXPb1Od36TXeas5FDebwgj0CKr0cFypCsK5Mn+cKV2MU8XzcThvJnZlTMKGeJlMdkXlcgcU+9sic54FUmaZI366OcImGCB0vCFCJxpjBc+DeB401hBLfXQR4KWHIF8T+HsaYorNEIwx7Q8PUekm/eBBL3GMixFmjnPCzAlOGO9NqLOdjHDQg7u9mC5cbHXgyPZsS+Vrzb5gxT5hojsQOoTwYA7g/WVSnv+/au7nizcnCl2zMbeU+aXi7sz2JOV4RbkTxgJ2SdXtxzYm1UalyqOkJg5kW5NNrlXMvtNfCW6p2/8ndJVNPyT8KPM99CAF6t068bkUE0MH9oKuFvuT4TCCWh8ODsZwIizFHOzpoRLutgJ0ayPYE+hOhKcz4epASNoQgubkmpmpHk2f3q02xZQO7zfiPXKfOU0Ar0lpdBSlTqg7inLnaxVLJ/ClDICUGWiHuZikSrZDXYGdSt3RSeL3ohJqzJQAAP/0SURBVNYlfi4hF1HsmlK7lnYaiLeD/Y9Ql6PE160drJVJjN1K4uwSliHEzeT3kOwYUfM0yXoRsEts/QvSv/pqKEE+hL/oEBNdgp3E5wcMrEyhJ2UfqdJFqRtyVDM2knhbX8web4uatMXYWRGEvSWLcLxyIU5XzMfVhgCqkGA8WB+BZ7uS8PZIJt3VPHy8VIxPkk9+mwrnNt3Wm7X4eLNOlRD4TLh/ut6ED9eo1K8Q9Fcky6COHbIYD7dmEOoJqiDSzdYY3GqjMtuSgmf7cjhglFM91aiNOX6USbATVXhPN/vd0SoqpSI8XZ+MB6uCcLV8FjvMDBwunYNaqp8FPgPgZPw17Cy6cyQfCHOrIUql65oOhR4bsAHdOSNx5ajaZTGRQFqP8NY3G6pCMqLgtQj1YYS6NlW5Pj9rSLdVNumWfHRTy6H8Q1NB2LNTOGjMzpkdxc1AgdxntDXGjrfHtJnumLvAC3OpYGfNcsLCBe5YvmwM4mLnIj52PiLDZiMseA4WzZ4Adwcruq49qZSpgqiIu3buiI5s9N91+hu6fEeF1OkvKqNgaP8OsDDoC3c7XXiwg9oa9oMDPQsvewPYGQ7GcNlRqat0sH+onPjBvQjjXt3Rh51tAN3pYUpJSexcar1InZh/qvIBA6iQ+rCzdv3nX9D967/x3m+hT5fZjgOfPVWdFj8n5V2H05sYTtU+vMvXMOvTAaM4WC4bZYNMQr0ocDSKlo5EaaCXqldeHeSFqmUjULnMlYB3R33ISDSHj0FLxHisiRqPjXGTsC15KnakTSPkpuFA3iwcp5I9U+1PqGsU+7XmCNxek0AvLgV312XgwcZcPN1OMO8jyA/W4sWBajw/WE3PrxavjzVQLDQS0Dweo3A4SuV+tIYeZQ3eHWP7OVyO1/uL8XI3Qb4rX6UlPtudqyZiXx4q4H0lbHOE+ymNSZbVLwS7lO99f7wI747k4w1V+stdGVTpqXgslSXZbu+vjiHUI3FrdThuNMvkKD3P5ijcXiVptpGE+kqcLwvA6eJFOFYwBwdypmJ3xnhsSvKlB+OGuhAnVAU5IG+xBdLnEuyzrRA73Qwx06jaqdxDJxkiZJIRAW+C4FEEu7ceVowyxXIKhBl2QzHefAC8DHvBk1D3pLc4wd0EC6eOwMJpIzB5jA183AwJdR0F9hEK7HpwttaBAz1WBwuqWCpZAbsxvTK9oX2gRQ9vYJ+uqr5Qd8Jaaqn36UIVz2PPb+nZfUshICm5FB9yLjXdpfhbLyr6HoSz7I8qq1FFGPShSZy+m8TrO0sWzV/RuYNmcw2ZS5KyBAL1zh3+CVkzMZAqX2toXxgbEOgUmba2RgrmLi6EsYRNqIZdCGYnKm8HWxM40pzsCWsHSzhS6dqSadYWVO/kmwMhaWdtAluqXgcbuY8DA0Hr7GBOqBPQVOVSH91W9hgm1F0U1GWBkmaCVKwd6L8pdompO9sopS5Qb58w1UyKtsfRNQuNJC+9Hert9rtSF+hrUhzbwy6WAnAC3dTciELUSJ1b8vexsNJAXWp02bk4/FGpG2AQlfpguiZaMjEqUOcvrGfJcwLfWHaxVlAfTJesN2aOsUR95hIcoNI4XBOIcw1UT7WLcaV+CW6uCsT9tpVqxv/lgUT8eDKDbmsefr1egn/fLsenW1Q8NytoNTTCXa08bSDYV+HjtRa1KEQmtZ4T6ve3ZOBGWwKusWNcZUeQTTnubaFru082uybUCXRZUPL+HBWXLBoRqNONfrmrkCopAddr/XCJUD9bqcmpT1pogTF2nWBj9DWszHsQwgNUvFtUtsTRTdiITcz4e0opAELdmCCXEIyWYX/ofAG7rslgaEv4hWDXEahLzN10AP+oQ2FpO5wQZ2dw1Ye7lylGjraEz1gbjJ5gh3GTHDBnng8WLRkLP/9xWB40GSGhU2kTsXLleERFTkNK8gLkZC9FRro/EmMXIz7KD8H+s+DJBjKwZ1fIjva9u/BIZd1FJqQkP5jglUlVtft7l79iSB+q6KH83bR7QX9gJxgM6gJLnX4wpgs9lCprIF3ovuwwskdlH6otKd4ltTxkh/kBouJ7SQbCP6jc/873/0Zl9U+6zzIZSuXe8e8E+tcY3rcj9Id04d+xH5z499Md2E2psyE9ukKrRydod/8Ghj2/hodebyweaYHUBSOR4++NPD8PlAR6ojKIUF9BuBPoxX4OKPV3IthHoCHUG6tCfdESNgrrY8Zja/IUbE+dSpuM3VnTcKhoDk5WLlFq/VxtEK6sko2p43CrNQl31qTh3rpsPNxcSLCX4enOMjzeWYJHtCe7S1VZgR/2VeDZ/krCnm3kQDleHSpXCv3nozSea9IRCfSdubQ8PNuRozJsXh8sIrjZZk/T4zxTTaNCp2r/9Vw1fjldgQ/HCfwjhXhD7/L5tnQ8EUGxJg53m2JwuzGSHmwErjWK8bwxmn0kFrca43C9LgpXqkNxqWK5gvqhnOnYkz4O21N8sTHRC2vi3NEc7Yr6MEcUL7VC7mJrZC+yR/JcK8TNMkMUwR4+2QgRU0xoBPx4Y5XqGEi17j9CHzOp1MebEeZ63eFh1BsjqdTHuRlhwRQ3+M/xxkx6UaPcjdQexJ5OelTtxvBw1IcbRYGrrcBdD45WerAz14EVVbu5IT1PvcHQG94fg/p2VzF1qSPUVwZ9KT8hiv1rgpsgl/Meot5pfehZivUUONOkJvvAHt8p1S8Tob26/Au9elCxd/2XWrwkE/VSokBVgWQ7lVIX/fsS6MP6wUBfdj6Sld56KuTiKBOdKi3RVMHdw80OrgJXe3OC3FQdnQhHgbgNQShQd7SzhJuzHUa4/m5uAmOCXRS7i0xw8rk2jiYUZKLUqcQljVFCLi5ifD6VuahzBfgvUHcixB2deB/7q0axa2q9aDJeNGCXyoyy2EhMQC756aLS28MwkgkjEG9X7GY8yjULArwd6mIK6gS9hbW5grrE3V293H+H+iC6IkOo0LWspEwAjQpdlzDXtdBXaY0qWV6WypsPg5lhH8waa4mmvAAcoxI50bQSF1uW43KDPy5UUa3XL8Kd1kCqppV4siOcKice789m4PPVPHy+XoD31wrx4UYxYV6O99cr8e5qFa2GSr2BUG9SK/zeEtDPD5Xi4fZcKvVkXCHUrzSzM7TF4/GOLD6zCK+PlOCn05V8Nj97nlCXnONDZXhFpfXD1iyqoDAcIchPFk3FwaLpKF7pjNkePeFs8i8VS7ey5ohvJqGVATCgSjdnI5ESAEYSfqGq1TeU0MtA6NKG6vXBcMkrNx6gAK+rUhmH0Aar0Iqp1SCCnCpnpAm8Rlli/GRHzJjjiQVLxmBxwDgs8h/L89FYFjwVkZFzEB09jzYbUVEzERM7C4lJ85CWukhZetoSZGQQ6nGLEBO2EMsWT6d6MqOq7opBPbqzY9CtFWXUU3LUO6s4o6bWucQ6NavwBqrwyjdqRyWDQT3U3qfaslCDHWlIdynK9S1VlCy//rvKUFA5xQR4P1kU0vufGNafn+33Lb2Df2EoB4khBH0/Ql7qsQ/mue6g72CsRU+HXpuLFb0Tnb6qpMEA/hw6dKuN+neBOQcUT6P+8PO1QjKhnr7IA2lzHZGz0Ilgd0dlsAfKCfWiJfYo8bNXUK9b4Ym6IA80rRyJddHjqdQF6lOwJWkCtqZNwt68mThcshDHK/xxujoQF+tDcKVRMmLicbMlBbdb06nas3F/Yz69vEI82l6kVp4+3aWxHwj3FwT760NVqjbL64OlCuifjlXjg0yu7yvCqx0EM9vPi21Z+H5zOh7TW3y1rxAfKRh+PVNPo3fJtvbpNL1OmSg9wQHhSBneHSzB6125+H5TKh60JuCOwLsmHJfLqcQrVuB8dQguVkfgSk0UrtZG42pNNC5XheNi2UpcKF2GU0ULcSh3GvakjcGWRE9C3R3rk9yxJt4N9RG29HDMURxgg4IAR6TNt0bcTBNETzNG9HQTxMwg4KnawycaI2SMIYJ8DODvIaUEtDDVdhBGE+yjrQZjMgE+nf8fC6e5YfmCUZg/1QXjPI3h46yHkbRxHIBHOhvCw8EAI11MCHd9OAnYZUW5xK7ZP2xp1pIdpz0Ig/pIqmtHyCbochTlLTWEusukO62nwP1bjVLv31WqgH6rbJBkrvTvTgHSVe3k1a+nLCTqzDbNZ9B695C0xW9UxpfswysxdAM99lFzPapTA9ioeLmhiqU7OlFlE+hOziZUxwJ1WwV1RwLTgbAUgLs4CLCtYW9jrsBuQ7AL5AXs3p4u8PFy4efseZ8mBONA8EreueSgS3aLAFxNihLOCuZumlIBvxX4orny3FXKBaiwixXc3O0xwtOR98repjYK7Bq1Lvnnmm3r2k1grlkdSmCTv7/DXWrCfAE/oS4QF7MiwK3kd+HvYM3fT1N2V2qzW/6/UB9Gla7NB+vwKNkvunRxDMz1qWL1OSLo8Y+pTSAOwNyJVliV54fjbTFqt5cLLctwtnYBzlXMxuW6+exg/uxcBPvmFXRfI/HmeCLenU3HuwvZeH+1gAq9FJ9vUfXcolq/wQ4iYZhbzfjlZgs+31iN9xcJ9lO1+GF/iVLr1wnzyy3sCK0xuLc5haorm9AvwCu6xK+lXsfJCvxIJfViXwG+Z2d8sDYB5yoDsTdzMraljkZdlBvCputglN13VJff0nXrrlS6TGCqCVBCXVaFGtATkVVp2rp9VT0JY4thMLHWVvnqKmddNrcgxKzsdTiC63I014GTuyG8x1hh0nQXTJ/tjplzPQhwHywNmoiQiJmIjJ2LqNh5iIieg7j4BUhO8qMiX4KkpEVITFyAJKrztPTFyM4KUCo9K9MfeblByEpfjoSoJYT6FKoncwyjUhlMJSx7TsrKTlnl2b93d/TltX49uqiNqKWWhnQaWfQhWSlS6U5KmMpm1VIgbBjvkTDLAKoqVUJXFFA3QrtPJ+gN6Q5LQtjFVhterob0DvThYqMFS4O+Kvd9INV7H9loufvfoT2gA0x1Ze/TAfzZdPi5geyofC4VvV6/zjAb0g32uj3hzfcXj7JA7Fw3Qn0E0uc7I3WOLdKpNLPnWyFvgY2aBCz1t0d1kBsaCfNVwSPRFOKNtqgx2Bg3AZsSJmBD4jhCfTL25c/BkdIlOFaxFKeqJRtmJS7VE5SNsbjelITba9Jxf3027m3Mwf3NuXi0rYAwl4qORWrZ/rM9JWwjpXh1oAxvCfV3R6iyj0nRN7af/UV4uT0bTzem4tHaRFo821EiHmxIpWLPxTsq+U/Ha/DLyXp8OiVWR7DX4f3RKvzI58k8zuud+fh+YwYerE7A7YZoXK8Ow6XSFThTGoTTFYQ7oX65loNQXQyu1cQS6pE4XxqMM0V+VOoLcaJoFtX6BOxK88GWZEI93gUt0RzwQiw4EBoj388UOYutkDHfAinzzJHCY+oCa6Tw75gw2xLRU00QNt4IK0cbIXCkPha6amGGwxBMsR+Kyc46mOljhoWTnRBCsRFDT3HpPA9MHW0BXxc9eNoPwxgPY/gS/COdDXg0hbebCUY4GcHd0Qiu9lS4ooyVGcOSnrso9uGE8zCKhqEE72C2s0G92BbZxiSGLnsB9BJlTpU+uJdmf91BHPSHUGAMpg0gzPtI9pTsbtRPUnspUCT09wXucn3ooN4q3GJDmGsmPo1gLymJjgJyjUp3+bJwyM3NCu4uBC7VtgBdzMmewHWianYkgHkuMBe4iwnwXZ1s4OaiUequAmPCVyZNBdTt6YpyFIBLvRipHdNekbH92B5TF6Xu4GAJexkcXAj9EVTqfFY71JVa/wL1P4ZdxATgmmJdmhWm7cd2NW8uoZYvULfkzy4xdhv+/FZfoC7xdGMq9i9IJ9RNDDHYzABDzaX0Ls1UD8NNtKFN01PFvmTTB13YWg/jiN0fi6bboqUoAKc3xOHSBnaqtiCcb5iPCzVzqdTn40bzYtxaQ7BvWE4XOIwAjsObE6l4cyYTP13Mw89XSwhzQv0GOwbt840GAv13qL+7IEu0a/HsUAke7sjGrfVJBHo0rq2Jxt3NSXi6NxMvjxbi1fFivDhawEGjFD8dL8eLvXl4TOjfbonCqXI/7MudidXx3lSKxphBle5i2QFWpp1hYd6bUBdoD1GZLLoGA2AoRYFo+oYDoU9IGZgOIcQ1q0qNrakSvoRWnKTRj7bC6PG2NBtMJswX+o9GQNB4BCwfi6XLxyE4ZDIiY2YjKXUJMrOXITuHkM5ejqys5cjODia8+TprGTLSA5BJVZ6THYj8vCAU5AejsGAFigpDkZ0ehLTEpUiIWIJpY92hO7CnUsKDpP5K757sQL0wuF/vL0v4e2Jov160Hko1dZf6LVTufena9pYccvkcVb3ExmXHol4dvlETo/26dsAAqiKpZS1pbD7u5pg33QNB/hOwMnAygvwm0j03g4l2Dyp3qU/zF8L97wryVkZ94GI9GF4c3Ex0e6FvN1nB+g2MCHQrnZ6w1+sBV8PumDlCByFsL8kLXJBGlZ42z45Qt0bWPCvkL7RFsb8DypY6oSLQBasE5uFjsDZyHDbFT8LW5GnYmjqdQJ+KXdmzcLB4EQ6X+uNIWQBOVC7HqSoCsZoquCYMl+sJ0WYq5LZUtr1k3GhLxJ0vNdgfEdZPtucoe7ozFz9IZtTeQrw9IEW4SvBWgL4rh8pcgJ5AKEssnNYqYE/G0y1ZeM1B4efDVOcnGvHrqSb8QvtMe39UFh1V46cDlXjLweOHTZl42JqIW/VU5JUEeUkgjhf44UihP04S7uerQnGlNgLXqNZFqZ8vXY4zxX44VTgPx/On4WDOOOzO8MaWFFesT3BCS4wd6sOtUL3SAuVBViiWbBg/G+QssUE2j1l+/HsuskbSbEkflfow+jQjFV+XTJg5LsMwx10P02lTPQ2xYJI9IpaORdzKyVg23wOzx1tjzAhdeBL+4z1NMNHXQsF9rJc5xnlbw3eEBbzZLjwlf9vRhGYKdypiZ4LVykwHJvoUO7JMn4DXGtILwwf2wJC+Mi9DsEto5TsJ5X2tERcE9xAeB/dlW+xNcNOblM00BvaXtF5CnZ5l794d0F9eD+4OLa3eMDQY8mVClIpcJkO/HGUy000yUST0Qri7uskKUAJagEx42tsT3DQHASxh6+RkDQeBOs3RgaqdMLSzk+dZcIAgmAl0uU8+P4IwFuUtsP49XVGjxl0kN53XZCFTO9QlxNIeP5eCXXZ8puSoO7gS5hws2k02wbBxtCJHZBJUA3YBtlyTc81kqcYE6O1QF/tjGqOYmixVoRmqdHMTTZ668R8KegnUh5gaYJipoQL6MGNtDDMaBm2alAiQpe/mlrIN2wA42w7AsnlOWF+xDOe3JOLqlkhcJ7wvNy/EZYL92qoFuNa8CNdb/XGL1x9sD6PijieA0/D6dBbens0n2Evw4VoNPkksXYVdZLK0hdaMj1eb8eO5erw6VYXnR8vwmKC+uzUVN9bH8nmxeLAjBT8czMbLYwV4QXt2OJeKvUBV0vthF5XauhjcWBXGDrQEW7KmIT/IEfN9+8HN/F+wMPoXTEy68PdhY1FpjAL1ftAz6A9j44Fqxaw5Qa8mPK21YEjPxMBmGKypZFy9TBTMJ0x1wqwFI7HQbxRh7gt/QjwsagbikubR5iImYQ4SkucjI8sfhUUrUFoegfKyCJSWhBHYK6nCVxDgGssl7MXy8wTmIcryc1cq6KcmBiA9MRBZSSsQOH8KPYxhkI15+3f+hmqZYCfIZfn+4P69MYRw1x7YFzqD+xHs3ekGa1LPJK9YtimTFXma+KekLsqy63/y/GsMpKoaPqAn9If2hTWf78XOMX2CM/zmjSbQJ2FFwBR2bktY6Eluehd6C9+q0Iu5Xi/Ymw+Cs/UgONkMwvBBX6N7p//A4N5/h7lud7haDISbaW94mPbABHuKAF89RM20RcYSF+TLHpzBXigP9kDlcndUrxiBuhBPNISOxJqosWqCdGvSNOzJmouDBYtxsHAJ9hcuwoGixQR6AI6WLcOx8iCcrFqB0wS62PmaEFyoJdgb2BZbqIKbCdSWSNxsi8Xd9Yn07mTXJEl9JLQl5r0zEz/szMaL3Tl4xfb1ek8eXu3IIpA1UJfJzXvNFBDNsbhHsD9al4JnW3Pwdm8pPh6pxy8nCPQTbKu090dXaeq+HKjBGwn1bGAbbI7DjZpQqvSlOFOwEIezZmNPxgwczJ2P48UBOFsZjMvVIbgk+7BWEPQyUVo0D0dyJ+Ng1hjsTvfCthR3bEpyxbp4Z6yOcURTtAMaIpyo2p0IdwcULrVBrp8VMqnc0xdaIGmOKWKmGSByIsE+wQArxuirFacLPXXoLZlilrchJnnqYd4kW4QvHY3ooHGEujsWTXPAFF9jjHHXwfSx1pgzxRFT6HlO8LHEpNH2BLsNxnhbYZSnFTyohke4WsDL3RoerlS5opalIJbkiRtRBOn2h75WH5V/LqmKkpMuWylKca5BhLiUqujb8xuqcKr47hQc3f+Ffr06YAgBri013Wk6Ov2UuDI1HQYz8+GwsNShQjeAg9RIlxi3vSbk4j6Cqlxyydlm7R0k19yUMLam2cLVlbCVjJcvwNacE7i2YlTqAnYqdxeqaVeJfauJTQG7Jp4un3cmrAXg7u62HDwk95yQ/gJzOwdTDej/AHUBuoI6zVbO+QxV/8VBSgZoTKDebu1gF2uHvQD+/4Z7+7V2mAvcjcwN1VFSGiX+LqEXSWf8/w91Ez0MNRqOoYZDoWUomR/8zzIdDFPzgfxD94QbO2lEwAhsqWNn2hKHixtX4vI6P1xpXYTLBPrlRsJ91UJ2qiW4sXYZ7m4Jw5PdCVTdGXhxPBdvThVTiVcpkP9CVf7L9dWEeSs+X19DwLfiw5UWvL/cxHsa8PZ0NZ4fKcHjPVm4ty2Jz6Jy2knltD8DTw9m4umhTDzm+Q8H2En3pdMziMbVxmBcqlmKQwVzURPhheBpevCy6Qgz3b/AUP9rKvAe0DfrCwP+PhJKkbRDc4vBVO8DYUmzttZsZ+c4gorAly7XOHuMmeaKmfO9sMh/lIJ4UOgURMbOUgCPTZyLpJR5yM2n2i5cjpy8pcilFRUFobw8FBUVkagoDUdpEaFNeBfkiq1EUX4IiglxUeVFBWE8hivLyqCaz1qJ3IwQAp2KnlCPD1tCReUBO4PBarMAcWul4NeAnt0JZsnz7YZh/WWLMtnUtxcGUQnJhgNSLa9XV83Ek1oh2kkWNP0TPamc1OIRtTUdFbsU7ZIa1n07QnvwdzDW6wlr0wFwkJRMAlxrQEe1OEQmYbUHfgfD4d1hrN0dukM6UpVxwOj+H+ys/wmtQf+Ak1U/zBpvhQUTaePNMMllEMbZ9ID/aF2kLnZGedhotCROxZqkKWiNHY81ceOxUWLnWXOwM2M2dqXNwoG8RThethxnCcZzVLWnqcRPUuGeqArD6dpInG+MwaUmKe4VQzEhG2lE4hIH8qtNEWph0s3WCNySglnrY/BgYxwebiaYKUAeb0vG9zvS8Xy3AD0LL3mUyc0fBeyEvEBdJjglf/x6bQjVdAiu18vKz0iq9kT8sJn37ynHu4N1+HBkFT4cpVLn8edDDfhxXzVebM3Hg9Yk3KgLwyWC+kz+XByjsNibMg7bk8fy95uMA7mzcLRwPs5QdJyv8MeFcn+C3Q/nyubjVNF0HM2dgH2ZvgS7N7anjaRi96RiH0Gwu6Ep0hn1oZINY4+ipdbI97dQYM/2s0TGIgukLbBA/AxTRE4yxMqx+ggYORx+PvpYPtkKiyZYYNYYUyyd44b4kElU6uMR6ueFoIUjMH+KLWaMN8eimc4ImO+JudMcMX28HQd4R0weY49JYx0wYZQDfEdaw9vTGj5ethjpYQ2vEZY0CW+YwMFWHzZWBLClNqwthsPceDCMdfoS8D3UAiYdenBDB7DN9pUslk4YPKAzhgzqAq1hvWBA79jcQhtW1lKfxZiwNCVEJexhzNeEuLMJ4WlCeBPqBLioc0/+DGJybmcvE6Ya0ItaVzVdCGlHQloyUn6DOuFoY2sKWx6dqZxHeDjCw8NJQVtquchmGQJ0AbtmQZIdvL2c4UVzp3rXhFcE7FL3hffwXjURyntt+V1SjVHy0GUVqQMHPlu+L0AWMAu8/wj29vM/HtvVezvQ5VwZPy+xdan/YmL1pSqjxN9lQtVW9jS14HVNXP0L0r9AXfYmNTNSUB9OqA83INQJEX3jQTCQ4lUGvWBk2Jku+hCkRFBNtITh/NYYQp0qfYMfbtCurl7MzrUIlxoXq80zrrUF4fbmCDzckYgn+9hpDhfgzckKVeb0k+z4f3Mdob4On6+tw6erYrLvaCvVegt+vtRIxV6NVydKqcxz8Hh3Ku5vTyTUk6je6VbvTcaj/SmEOm0fldj2OH5/MM5VL8apkvnYljYJSQssMc2zPxxMv4GR3j9gRJVuYEFlTiVpaDUE5vZsgPZasLEeCjurwXCwGcr/UD14igs6zQ1TlozDvODp8Fs5FaFU49GEeGTcLB5nIy3LD3mEeH7RMuQXBKCoZDmKaUXFy1BcvBylpcGoJNQry8JQVhyCkoIVKM5vtxCUFoTyuij4KJQWxxD60eqYl0NFn8/z/FjkpYcgL42DQVo4kkIXsVO6wFK7H2Qrum7fEs4dv1Z1YmSRhhRaGtizIztMZwySTtO/i9rJfZBsI0Y11L0LVXsnqb74D/SkSurTvSM6SQnfv/0NXb/+F7p+8zd0/OdX+PbvX+G7r79C9+/+A326/QX9uv8N/XtQaclGHoS+1sDOHDxkX0mp/cLnffcVB4//gIHut7C36oMZhHlq9Azk02vJiZkGv0lmGGfbAzNd+yFimhlKQ3yxMWs+9hT7Yw9V+O78hVThS3C8KggnKpbjRLnMz1DFruIA3ZJIjy8FV5Wl0tJwbU06bq7LxJ2NHOg3ZeDuphTc2ZCIm2tjCPJo3BGYb4gizKPUXqOPt8Ti8dZYPNkaj6dsP892pVGd09OjUHi1Jxs/7s/Du/35eEPV/mxzmoL6zXqq/sogwjYQlyoDcbkqmHCPoGpPwvebOQDsrqQyb8T7Q1Tqh1bhpwP1eLunEs+35OHe6nhcrVmOc8ULcCp7Gg6njcXuFG9sS6X6TvfFroxx2Js1UZWtOF4wG6eL5+JsyTycL59HsM/GicIpOJQ7HgdyxmIfj3uyZZJ4LNYleGN1pBsaqdTrVzigMsgOZbTSYHsU81gYaIu8pXZIX2CNuOkmCJtAqHsPwxJfXQROtsQSAfs0G6p0X6TGTEdS+AREL/dB2NKR8J/thCWzHBC02BMhVPHLFo3E/Jmu/L+kaqeomTLeiUdnjPW1wygq91HetgS7DYFnBW+C3ove3EhPS/iMtMJoH1v1vpe7OQWgAT17XTjb6bF/acFU6h3p94EJIW5Gz9jEZBDVOD1hG6nLQli7mWEEBw0PPtOdnoG8dnI11dRfoTkR9HLNw9MGvr5O8PF1VCAXsP8WfpEyuaqmC9U21bXKHXfRLAgSKNvZmxPqfA5fexLWHp4OKoYuUJdwi3zenWrfje+7u9rBw90BniMc4SkDwAgH9TyJmasQi0CeJhOgVo7msHYyI8gJfX6/A38uWz6vHcz/X2BvN7nWDnUFdJX50q7SaTxa8X0LHqXei6rSKFCXEI2dVHG0Itg1WTBfkP7VV4NNjTCUUNcyM4a2mQG0jbWhTaWubTCQSn0ADIz6QF+/O6wsemH2NEuU58zD4Y2xuLyTbuaOlbi9Yxnu0W6tD8S11qXsjLTWYNxcz46wJYFQp8u7N59qvQwvj1ZTgVPlXFpLiG/Axysb8OHyesiGwR8ur6NKb8OPFxrxmkB/ebqM6r4Izw/n4vt9GXiyJ5XPScETgvzR/iQqdap22qO98bi7NYIDCd3dyrnsMFPRFO5OdTgInjadYWnyLV26DlToPaFr0R/aFoOgb0mo2w1ngxoKRx49XHQxztcc06e6YM4CXywImgr/mEVYkRKI8OTFSExfjLRsPySlL0RKxgICPRBlFSGoooqsrqUip0tdRle6ksdqutU11WGoq45QVlsZiZqKCFRSsZcVhaKU6ry0kLAviiDYNTAvKYrleTyPcSjIi0ZeZjjyMkJRnB2FqrxY5FK1L583Br5UJLr9u6G3ZAZ8+3cCWbPrf/eOfyPc/4be3Qj4Xl8T6rIJBxU8ldJQ2sCBXdCr1zfo1o1w7/I3dKNi7/DPvxHi/0CXb75Ruxt1+tefCPb/UDvUdP7mK3T59j/47P+ClF+VrBqZfJXMmsFU9UP7fodh/Xjs9zXMjbpTxeliHsEQGzEZtaUrsb4hFqvLQ5ARNhYrZlhisc8wBI3TRU6AO9alz8WRypU41RCOkwT4yeoVOFWzEhcbI3FtdSxurEnErbYU3FqXQWDnENwFeLC5GA+2lbE9FdNjK8LD7UV4vKMAj3Zk4eHWNNynEn9AcD+m0Hi0JQqPN0lZiUh8vzWaQI/meSyhHqc2ln65J40qPZ1Qz8DbfTn4aV8e1XouXm6j5yc7FDVFU22H4krVMlyqCNCAvXqlSkd8wEHlB/4Mr3bV4qf9BPp+io99tXhL0L/YmqdSaW9K5cXyhTiXP5VKfTT2Znhge7ortqa7YWuqBwE/kkp8FPYR8EdyJuN43lScLJxG4/35k3A0fzKOFEzBkaIZOFQ4C7tzZvCzk7EhYRTaoj3QGuVK1e6ChghXTcGvMGeUBTuicJkDcvzskDzXAhFTDLBsjDYCqNiXTjaH/3RrLJvvjLjQ8UiPm47EsPGIDR6FmCBfqnVXhFC1RwWNQVTweIQvG4eli7wxhx7qjElOmD7JBTMmu2HyeBeMH0PVPtYJ48Y4Ysxoe4wda49x4x0waRLvne6BObN9MHe2L2ZM9cBkDgTjR9ljtLeoeskBpxK304aTowEVry77nhZNm5DUh4OLQN0Ebh4cDGiuvN/FXYBuRsAT2Bw4PEbSM+Cg4TvGCaPHumDUaKrokQSvJwcRL3tlUn3RXZmd2nPUw8tRZaG4e8gWdvYEt+wbakV428NzpJO6RyZBZUGR1EqXXHR3mRR1toWrA68RtG4Er6ebAwcuJwLfAQ5U/ipez+dIHXVR6ZayqIhQt+HgYidAdyfAOVBY8fMC53aot4O9He5yFOi3q3TNJKmmxrqsOv1t5SnNhO9J2RY9c33omxuocxMOAAJ0mSj9X1UahyioG0HLwlhlvuia6UBHVlgaDoC+UV+6Rz1hadmXHVcH8eHjsbUlCud3p+HmviQ8PMhOtD8E93cGs7OF4Mb6lVToK3F9XTju0O29zw73aEc2YVxExV1BsFfj9Qm6rOfW4uOlDXh/cR3eXVhLI9AJeoH62wv1eHW2Ai9OFePliUK8PlagamS/OCxZLxl4dpjP3J+Ip4cJ+INJuLcrhp5CCC6s8sfJcrrxKWOQv9AM4+06wdr4G5iZdoKRWVeCvA90rQZCnyA3EaA76PA/SBue7gZUIlbwW+iFEKrysKi5CE1cgrCMYMTkhiE5Nxg5hUEooPrOpxovLFmGsnKBONV4dQga6J7XNxDg9eFooDXWR6KhjteqI1FXxetVUaiviqbFoLoskio9RKn1Egm7FIQT4hFKnRcXxlGxxyM/NwoFObwvLwZl+TGoKiD0M8OorKZh2mg7OEqdGSm2JPHJzlLr+p9U3hJW+ZuqVd2r5z/Qv38HDB7cGbp6fVQpUhtbPegb9Effft+ic+c/4TspsfvNP6jWv+GRUJdl3V2+UWGYoTJRRWj360FFz2f37yHXO6j62L0789lU+gZ0mx0tdVR97gVz3BFBWCTFT0dW2jxUlS7Hvi052LMhHes56NVlzUPqUndEzbJE6kJHVIWPxY78JThBcJ5vjMJZquCzdeEclGOptpNwey2BvjadUKciX5+L+5sI8S2lCupiD3eUqhx0yWx5sote3E6Kht0c4Pck4TkH+2dsDz8Q6C92xhDe8XixOwHPd1Gl70zkeQqVehpe781US/p/pEp/d6BQFYB7I5Oom9LxkIOK5JjfqluJq9WBGrhTrV+uCcWNhjjcXZOJJ/yZnm+vwMudlXi1sxyvd5QQ6jl4so6fbQ7BtZqFuFA8DSdyR2NfphtVuj22pNGSHbE50RnbktzZTkdiX/poHKJyP0RFfih7PI7kTsKxguk4XjQbx6jiDxXOxZ6c2dieOUN5n5uTRxPuI7Em1gPN0e4EuxvB7orKEAG7Ewqo1lPnWyB6hjHCptFmWiJ0rh1CF7kgdsUoZCXNRE7KHKRETkRq+ESkRU4izH2RHDEFSRFTERk0DiEBoxEcMAaBi0djwSwvzKctmuuDebO9MXuGJ+bM9MasGSMxa6YsnuO1eSMxd4FmDUZAwAQELp2IAP8J8F88noAfickTnDFxHAeBUVT5vtYcDOww0kdUtCGcpKCYqxGBakLomhLG5spGeFkQ4NbwHkVg+0o5XKrzMXYYM44DygRXjBrrCG8fAbkA3Q7e3nxN9T7SxxFeo5z4ORqh7z3Khc8ReGug7jrCjs+n8vZ24TOd4cn7BewyCMiGGI5U/Q4OpmrBkivNzZHK3Vmj2ke48T4qdwG7pCw6ycpRdzvYE+zWzgSwsznsCHN7ehI2HgS4qwVsRMl/gXg71K1ltagYzwX2f5wQlXNTayNC3UTVY1e57byuincR9vqW5LOFAfRoBrxPyvFK6V2Jqev9MaY+2NwEQyndh/GD2lbyIS3omQ5WQNfT6wJLUyqxEcOw0s8NDUWLcWxjPK5T7dw7kEq4JlApR+L+dkJ8CxUOFbzYzU3xuLM1BfelnvlONvY9BfjhQCmhXoHXx+vw/pyUMl2DT1fWUK1r7NPVNnySLcau1BPy5Xh7pghvThXg7YkCVSP75ZEsgj1T2cPdVGZ7k3B/TwJuUIldWhuKkw1LsStvJmpXuGDF2KFwN+9AoH8HM6sedF36w8p1GKzcdWHnaQAXHxN4jbHAuEk2mDbDAUuWeCE8bDKSUhYiPTcIKfkrkFYaiezKWOSXU1VXhqCCgKqo4ZEgF5iXV65QVl0bhlrCvE6BPYIqPQJV5aEoKwlRVl7Kz1Gl11bEoKacirwwglAPRVFeKIFOyxULR2FeJMEeRbUejerKRA4CSagsplIviUJtWQwyExdiwUwqFE8TONkMV7HvYQOpnPt/jYG0fn3/iX79/oX+A77B4CHfQUePvzc9EjcqIF92Dhd2nuHDOqPTd/+Jzt/9F7p1ktV8X6NHZ8K6W0cM6suBT6svPZuhsGEbsDYdCjO6ylamQ+BsrwdXR304Ul25OGhj3CgrBCwZjfjYOcjPCUBRvh9KCv1RURKIBnoquzam4/COPBzbkY/965LRRIgXEOY5QV4oCPZCY9xE7Cnyw0n+Pc/z73aBdpkgvS6ZI2tTcXt9utps+s76TDzYlA3NhtN5eLqT7WhPPn7Ym4dn+3Px7GA2LZ0DfQqeH03FqxNpeHUoCS/pvb3hwP/6YDLesJ2+PEB1Tm/v5b4svFJ7iubhzb5C/Mg2+e5AOd7tZXvbUYQXm/PxtC0LD5qTcVPSJWuCqNKDcbEqiLYCV/h/fX1VLO6sTsHDtYT7hmz8sJkqfyttSxaebUjG4zURuNtIb5Ve49niidif5Y6tKTbYnGRNoNtic4IDtiW6YUeyF3anEvoZE7A3nZYxEQdzpuJIPoFOmB+h7c+bg11ZBHrGdNpUbE6diPWJY9EW64s10d5ojfREc5g7Gle6oC7EBRUEe84SKyTMM0XsAkskBTojNWQkMiLHIj9lBiryFqMkayGyE2YgN342MmKmI17Ue8wMpETPINB9sWyRF0Kp1sOCJiLIbxwC/cZimf94BPDcb/E4+C8ZD78lVPNLJyB4xWQErZykbEXIFISGTUV4xHRESDpv+CwsXzYB8+d5YcE8b8ybO5LnPjwfhZkcECZMcMIYgnoUzZsKXMDt7StK3J7wdsTY8c4YM56qnOej6BGMJcgnTHTBRHoFcj5qlB1G0xMYO9pBHX18HeA72hG+9CTGjHPFGMJ/7Hg3de47mnAn+D1HOvA7nOEzmgPDGFceBfwcDHwF7rL1nInaUMOJQHVzJdDdCHsJ3Uh2DOE9ggODFwcEz5HOVPcCddnpiGpdUhYJcQeqfUcPG41ad5UJU40i1yhuiZNLWEXCMRIrl0JdZpCt6uQoIReV2khYy4pTKScgm1Nb8D6JpQvUZYW/gF3VVBeg834DcyPomuiT2X9Q6gMszTCYMn4YJb+2jaQ0Doa2UW8YGHSFiUEHjB0xEMtmW6Ixbz72N4fiWGsorm2Lx8N9qbi3Iw4PdsbhIZXQTbrAN6nM79Alvr0jE7e3ZeDedjb8PeyA7EAvDhQRzCVU3qX46XQVPl6sw6/XGvHvG0349eYq/HqLdrMe/32zTu1m9NM5Av1ULu/PViCXzivHV0dy8Wh3Ku7uSMatbUm4sjEO59fF4lDdCqxKnIioaQaY5NANTpbdYWnbl6MdoeSlB6/x5vCdYoUx020webYjZi92x9KVVCURExCVQJc0fT6yi5ahtC4aRVTZZY0JqGxKQEVdGKoIn+paAp2KTcIsVYR6rQCcCrOcwC+rWMn3wgj7CKr4cBQXh6CoiGq8mANCaRRKOUCUFUWivDgGFcWxKCW8i/Ko1An1Eqp1gXxB9goqdw4GpRwUKgl2qvuK0lDaStRUiaJfipXBozFlshV8fYzg6qIFU7Oe0NHtCG2d76Bv2APGUhzMggOYzRC6ncYYPcYG48faYbrMEUx2hplJX3Tt/F/o0e0/0avrn9CL6n5ALw4Kfb5VpXmHDiLYdXvD3GQwrKWGjXE/2FoPwbhxNvDzH4XIqOlISp6LjKxFKC5fjgZ6bS3N9EQIv1Z6LPt35WPfjlysI6B3bsrAyX2lOHuwHPs3pGFTdSjaCvzRkDIddXETsD5tJnbnL1apiefrQ3GpMRrXVicR6mm4uyGDCj0DjzbJZhOE9k4O5rsz8HxPOtV4Kl4cJKjpsb04RlgT5C9PpeH5ab6mvTzG9w4l4yWB/lLuY7t5fjALzw9IFcd8fr6QKr8AT7cV4dWuCrzZU423O2nbKvF6SyVeri/D0zV5uNWQQKiH4yr/j6+yDVyrD8ONVeG41RyBOy0xuNfKtr8mXq0gfbklA6+3ctDYlEKwx+H7tgjcb1qGa9VzcTTXB9uT7bAlwQab4niMcyLUR1Cte2F70mjaeNpEbE+ZjF3p07AvezYO5ItKn4N9+RJ+mY4dWVOxjXDfnDkTG1II96QpHBSmYmfiJGyJHoV1YR5YHToCq8LdUb7CCZkB1kgOtEVWhAeKUyejMmcO6goWYlXpUlRkL0ROwmzkJS+gQp+KuJUTEBM8DnGhBLOfN1b4+yJakgEI6aiQaYgImcp2R3gvI7zFlvM8aBJCQ6eqxXMJiXORnDIfKakLaDym8UhL5nkU28uywNG0sfzsRD5nKoKXT6WSn6jgPptwnz7dg6B2I6idMJZKfNJkN0yd5smjO8aNd1ThHbEJtKlT3DBj2ghM41Ha9JxZnnyGB70BjScweowtBwLeK/DnPVPk3hlemDrdi98xgs93+U3tjx3nxvtdac4YReh7E+xSzKu9HK8mNk9IU4HLVniS0uhBxS+bVrtR2cvm0+0LkBx4n6qZ7mLxm8k1qacu+em/lwfQ7EnabqLI24+a0Itm0VF7nrrseqQ2npbQyxeo/9FEsWub6mK4hMx5/IL0r77qY26IQTZU6XQ7hltqY4hRHwzX6wxT484Y7TkUYYudUJ48CQebQnFhUxwuborGHbqyMmH5YHuCsvvbkwh1qhuC/DaV+d2d2bi7nVDfkYHHe3KoqvLYEQtUWd1XUifjRCF+OlOK91TkH65U4uM1KfolOyZV4X9u1+HfN6vw4VIxfjpbgB9P8f7juXh1NFuFYd4cY4ek4rq/Kx3X6Q1cXB+P022x2ElFVRI5Cv5jtOBj3Rkujv3g7m2A0ZOsMXmWM2YscMN8P08sWe6L5eF0M2MmIjqZSiV9DtKoYPLKlqOoioCuI4BplQ2xBDqPdaGobQhDXWMYqutEpa9UcfS6hkhCPZIwD0V5hcTVeS9BXF5JiEsao4C8LIoWgxKq7aICUehU4rQiKvOC7BAU5KxUYC/MXYG8LH5/wUp+jsq+PIIWzoGB14oCUcWfq5KDR0bGAgQu88bcec5srFQ0482oNAypREwxfpItpsxwxfTZI5RLvJQdMCRsFsLCZiAqcg7CQmZi0gRbGNH7GtDnTxjQ+6+0v6P/FxvY558Y0PdrZf37/Av9ev8DA/r/A0OG/AtGxl2pmEwQmzgTTWsSsJH/t+v4/71hSxL2E5QH9ubgwO5cnDxSjsP7inhegJ1bMnGAav3soUpcO1GHa0drcGZbLvY1RmJzkT9W82+/IW0W9uYvxJm6lbjQGEWLwZWWeNxsS8K9DSl4TEjK/p6yi5AUinu2IwEv9iTi+d4EtqlE/HCQdjgZzwjyH46n4ulxQvWIQJ1wP0TIHsqkURQckvYnwqKYVoZne2kE+uu9NXi7rxZvdtfgxx0ae7u1inAuw+M2tmMq8rtr+LO0xvMYi7utUbi3JpIqPZoqPQ6P18Xhybp4KvxUDggcVDYm4znb47N10XjYEozrNQtxqkgyWiTc4oStcQ7YHOOETTGu2BDtjo0xXthA1b0xdgw2xU9QpRF2ZcxSRcwOEOj78mdgb+507Mqegp25s7AzfxGPC7E3ez4OZc3HwfTZ2Jc0GdtiRmN95Eg0hLqiONgOeSsckR3mirx4b5RnTUNjySK0VgairXoFKrMXK4UuUC9KX4Lc5IWIDWFfWDEekcHjEUu1nRI3F0lxc5AcPw8JMXPZfmbSk52B8FBa2EylxGNiZyuQZ2QuRk5uAHLz/ZGT5/ebZef6ITFpLsI4WIhFRsxAbPQ8xETNZ1ucjUD/SQrsc+f4YPYsHwXyadM9MXf+KCxcNB7zF47F7NkjVax+6lQ3gtyVAPfEfAkFzfFW6n/xQt5L9T9zqgumTHTkfa6YMp2DwvQRyqbz/pl8hpg8f/JUQp7fMWWqB8ZPoIof60y4C+DdeU41P1Jy1DXxdU1FRomz26gQjYRwJEwjIJdFSJ7eTjRR+BLaocp3tlCrUMXU3qUCd4JeKjS2131pt/bdj0SNy9Z27XXV2zNf2gH/20pTXmvf+UiUervpmutDy0RHQV0WjH5B+ldfDbWmOqdp2+hBy3QQjGXZu+MQjPHRRVSwNyoz52J7XTDObozH1W1U49sI8t3JeLg7hTDnOV/f3RyH6xtiCfYkAj0d93ZSsW9LplKnO7qbSukA3V7Zmf04XV4C/e3JIvx4ugg/ny9R29F9uFpOqFfi861q/PuOLEiqUtd/OleMt6c1e0++JNDlGa+P0kXen8WBJQ2XNiYQ6NE42hqJjWUBSAtyw2yfgfB16oHRvjqYNteJEKcaD5uMFZGTER5LiKfORSrVSgY7SFYhG3VJAIoqqMBrqZgrVyKvNAhlNRGEOYFMYFcS4DWNEahrikR1g1wPRVV9OGoaqKbro1DBeytq5BjN+6NQXEYYl4ajpJyfr4xBaUU0SqjWi4sI+8JolBbwXOLouWEq/FKYH/Zb3romZ52DU3Eo4c73CpejoGAZKjho1PHnqawMVx0oNW0RO8x8RMews0VSTUXPQox0wJQlSEz1R2KKH9I5SOQX8Duo/osKNd8VEzUbUyfawFbmF7SpzAd/gwH9/oG+vf+Cvj3/gt49NNa/zz/43rcwNekDC4s+0Nb+GvoG32LiZDPkF/lh07Z07Nqbi737C3DsSCnOn6zEmaPl2LM9i5aN86fqsYPqtZV/r+O7i3D3who8oN0/vQo39pfi1LoU7C4PwvqMOVifOgtbJC+dKvI0vaFz/NuqshBSP6WNang94cm293RzPF7SO3vFdvdsZxJ+2JWMH/akEu6ixOnJEeDfH9SkuEp7e3GAMFcmQJf9TIup2ktpFVTrtL3lqmzAyz1SL6gcL3eW4Y3YjjK83l6M72VVKj2GxxJn5wBzfy3BTqjfbY3Ag7VReEIP8XspB705BS+lnADtxZZUvNpM5c7rT9eG405jAC5WzMDxwtHYn+WJHUmuCurrI52wNsKFNoLmydc+BPxobE4Yjx0pU7A7Yxr2SjpkjhypyDMmY2e2eDaLsIfezb6cBdjPv91eej07EyZic7QvWsM9ULbMHhl+5sgg2DMiCPVEX1RzcFhTuwzr61didcVyFKcR2GETkRU3G9UFQbRgpPM8lao7J3UhinKW0gKRTeBnpi1BWjLbWsI8xMfNQxwBHxfL8/gFSEpaqFZD5+QGoqAwmLYceQWBhPtSjdGzzMhYjIT4OfzsbB6p4pOW0AKQELcEEaFzqOCnYPmyaQgOngn/pVPgF0AvYMUMipF5tLkI5vnyZVPh7ydhHF8sXjQW/ktoi8ciYMk4BAZMUEcB/NzZBD7vmTtfY7Pneqt6SzJIzOH1GbO8aCMxZ+5ozJjprZT7uPGuVPXumDxFPANPjB7rCp9RTipcM2KkBuISk/ce5argLapcgC356QJyWWU6wstJxellYwxZfGQraY9OlmoBkpTd1ZTetVShFFWh8Q9wl9ftar19QlXMsj2+bmVM6FO187Wodcl6MTA3+M30TPWgY6wDbSPZelTnD1A3G4qhpoMxVErMmvXnKGSAqZOtEezngaqcRdhUswJH1sbgPDvWlS3xhGkyHrFjPdiRiLtUT3c2RquJ0Sttobi+MQq3t7PxE/aSV36PwH+yJ0VNcL4+loN3pwrx85livDtbgnfnCPSLpVTqAvQKBfRfbhHoN2vx4Vo1frpYjje87zXh//pkIV4dI9gP57Lz5nJQyeDgkoKz62JxZHUE9jeHYXXRAsQHOmHehOGYOVEbC+Y7YHnIOEQnzkZyxkIkZy5ESuYiZFJR5JcEopANvJTKpaxmJcprCO+6CDURmpq1GCUVYaiqo+quDqOFEOJU6VTmck8F4V9RG6HeF6uoIezr43gey8/xGUUcGApXorA0gq+pzAn3khKq9lLeWxKL8iKCviASxQWE/xcryF+poJ6dxU7BDiUrSwXsJcUhHAxWUu2HopoDRk11DKppVdUcQKjmC+W78oORk79CWS7hLVbI7yvhYFJRFYuqylh+NhY1NfH8GcKRGD8Xi+e7U7VbwdfbBG4uOrC27A8Dva4YNuRbZeaEuYe7EebM9oCf3yi6xmxQxt/B2qY7Vqz0RgtV694DRThyrBwHqdRPCdiPV2L/jmwq9Awc2V+CE4crsJNA3Lc1G0d3FOLsvnLcPdOE7y+04tHJelzZnoujTfSwSpZhEyG1LXc+9hcvxvHKZTjXEIqrLRG4Qbu9JgoPCfZnWwl0DuQvaVLe9tm2NPxAT1Dyzp9LjH1fnirZ/AO9hmf72E74WmP5tEJaMWFeQiullWuO+6SGejFVO9/fzvu28356E2LP+fO92Mk2tysfz/l7PaVn8mh9LB6uiyHQ4/F8GwG+IxOvOJC95kD2ehuFy7ZMvKEX82ZrKp7LYjmq9Wu1C3C2bDKO5I3G7lRPbIt3x6ZoF4LcFesi3LEu0gMbo32o4sdgW+I47EyeiJ1pk7EnfTLhLiGZSdieOgG7CfVDHFAP0cs5kLcAu1KnY0fCJD5vPDbEjEIzlXpJkAPS/C2QHuKA3LiRqKTKX9+4Ans2JWAHB8jWKnqEyRQAK8YgJXIqKgjk2qJgFGUuQXF2ACqKqORL2N4KV6AwZxlyMwOQme6H1JRFSKGiT05awONiwtwfmXwvN09SeUPoqUbSOw1T54VFQSgqXqE553Ok9EVaKmHOz6VTcGSmL0NG2nIkJwYgJnoRYmIWIzbeD2ER87AiZBZCw2cjImoBIqMXIoqqPipiAZX+HAQtn07jALB8CoKWTVbHlcHTsCJoKgeHSVhKwC8NmMTBYRKW+E/AQoJ/AQcBsXkLRiu1Pn2mF2bPGYXpM0Z+AbkHVbsX1bs3zQcTJnkqmzTFG6PGjlBq3MvHGSN9Cfk/QL3dZAGSm4eDArscJc4uGTEOzr9vkvH7Nna/h2FEmYvJa5kMVWmRhLkU8fqjWlfnBHp7jrqAXN9M/3+ZromuAvr/hrphH7V3poFJP7i66WHOLCesDPRFftJsbKoLw2EqlItswJclZr5dwi5pVN90S7fG4eaGSFxfE4orq1fgypoVuLExlAo9kjCnm0q7vz0aT/cmqn1H3xzNxrvTBXh/tgjvzxfjwxegi0r/SKh/vF6t7MO1Wvx8tQY/XarAm3NUTgT729MleHOiWIVuvj9At3hHKq5uTsIpusEHmkOxrSEYtXlUAyEjELzEFmHB7oiOHo+4xJkqBTE73w95RQGErT9y2SkKS5aitCoY1fz9qhvCCeVw1NL9LyBg0tLnU11LzFzgGYlyqvWK2jAq9ggCXixcHStrBeiiziNRVRuHyppYFJeH8zsIV6qfwhJCmeAV5V5YxPMiNnyJpefLpKjko38xKul2pZ6VSYWUtZSvgwhzdpYyCcPwZ+AzxCo5SFRXE9L8rirCvaKS3gA7VHFZJL0DOWoGkZr6FNStSuHvkIjGxmSsWpXEYwKPiajl71SQQ7Uvbjdd6JUrJmHRQjbyyXYY6WUEDw7qkybaIcB/LBXWfGRmLKVaGg1bm14wMvoaCxY4oL4xDHv3FeDgoWLsomrfvjEJG1tjsKGFXhMBeu5kHQ7tLUZLfST2EZR7N+fg4NZ83DrdjO+vrMfzqxtw+0g1bh+sxOn1GThAj2dr4WJszKTyzJuDA6WLqdqX4dIqqUMegfscvJ9SAT/fkkZlnIofNqbg6YZUPOWg8T0HDQHyDzvYNmjPCOLnuwvwTJnUfilQ9oOc79GYBvCEucB+Lz+7R8oH5OApIf399jRlzwjyV3sKlMnq0x84kDzeFI9HNBlgXu/Owlt+7s2uXLzekUu48/5thPsOgXs6ftgQj/urQ3GzQRYYzcbJ/Ik4kD4Ku5JHYlucBzZFuWNDhBvB7oYtsSOxM3EMdiSOJdTHE9gTOQBM5HECdtK2p4zH7qwZOCwra4uW4AAHwB0SW48bj01x47A2djRWcWDIC3ZEAqGeGuKCorSJaK4KwI51CdjDv9mm5ijUsv0XsX0XUeRUFS7DGrbxdU0JtHi0NSXy/ysWTRQq9WzTZRQMRfkEe+5SSCkLqU2kjLDPl/bN90tK2C/YBkU0VLDdSeiwpFhEiOa6WBGFSU7Ocg4CbNvZy5CXRwGTG8LXQRwsliE5eSk9y0AF9sjoBfQ65/I4nyaF7+YjLm6xsmi+Fxk5DxHhcxAZMRfRUXyfFhkxB+FhsxESMpNteSaCV85Uaj9QYvf0BPyXTiTgx2HWHIKbUJ85y+c3mzV7FCFP4M8aTdD7YPLUkfRGNTZ2ghd8RrspqLeD3cvHhapcA28xyaZph/oILwG/M19/KeTlLCA3/6LWNVAXZd4O9fb4ukbFmyt1LitElTr/YuZfYuuy0MjIwhAGpgQ51bkcDcyo1mnyWs9EY1+Q/tVX1nZD4OA4DM5OwzF7mgPiwibRRZuPDTUhOMIGcYEN/PbeLNyk63ufLu/3hPpDur+3N2kUukD9xtoQ3NoQQtCH4sHOCL4fSSUfiUe7ovD9vgS8OJSK10czCPVc/HyuEO8vFOPjZSr0qxJP19j7q1WEeSXeXSHQL1fjx4tVeHu+Am/PluGn02X48UQJXh7Kp/LPwm0OMlfo4p6kB7G3KRRtlQEoyZqOlLjRSEoYgyyeZ+fMQ0aWLNlfiHw25pLy5SgpW4aC4gCqiKUoryTU+TvWUIXXN0ZiVXMMr61ETt4SNfGpgF5OpV6lgXkZj6UV4crKKtno2fBLKwltyY4hbMvYgIuphAvYiDVAl3sj1XlOfhDyqcYLpEFnE+DZwQQ31byERgpClFL/f0sHrFBQlwnTKj5bzgXqVXwtsXuBusC9pjaeg1MiB5YEdaypT0LT6gxaOn+nFLSuycCaNeloaWGnpa1ZnYjVzQlYvToZTc3JqJUBqVJCRFT5uUFIzwhAFjuxDERlMljw5whaPprtoz8cHHpi5UpfrF2XhMNHynHsaDmVeSpaalegpW4ldhK2p49W4Mr5Jpw5XkvFXopTR2twZE8JjuwuwdUTq3D7bCvunl2NJxfX4dnljXhwajUu7SzC4VXh2F44F23pE7A6aQw2UaUeLF6Ic3XBuLE6EvfXJuARv/fRWlobVfO6FDxel4YnG7Lw/aY8fL+5gGqaIN9eiBe7ivCc9oz2/U6CnPaUsH8itisPT5XlqpTIp3sIcmUZfJ3KexJ5bzKe0BN4sjUDT6m+n/JcVqU+oPp+uDFW7Wz0amcWftyTT5N0yHxCnWCnwhe4v9iWge838P7WSNxuDFJbKp4pnIEjWROxL3UMAe6NLTEjCHVXrA1zonIfwWu+VN6+PI4m2McS/uOwO4UKnXDeRduZOgU706dTvc9UKn1zwkSsixmD1qhRaIz0RkWEJ/LD3ZEX7YXKrGlY17ACe9lPDvH33LU5HWsbIlBP0VJZsBTVxcuxpiGG/19Z2LEhEzt43NSWhmZeaybomxviUMO2XVFKT7E4mPCWuZ4QlMqRwK6g1yiCooIiQoBeXRXH9klBUSxQ18wJqcn+L8KjWMpkFLJPlMhcUzSfGanAnk7Vnpq6FKkZy5CSvhTJaQGqZlJC8hIKssWIT1iEpEQ/JCUtQXw8FX3sQgKe15L8kZLCwYDvxcYQ9gJ2gj4icr5S+eE8hobPxcrQ2YT8DCylsp+/cAwB7oM5c8dg/oJxWLhoAhYvoaBZPInXxmHGTB9MpWIXlT5+khcmTPZRYPcd467CL6PHedA8VTqkpEdKyEXlvrtKnrstYe4ED283vu8GDy9XvudAYEvoxVyBux3e7SEYOVcpizwX+6NCF6BLLN2IytyYMJcSAYYCcIJbTKAu5QLEFOgF6sZ/mCgd420InxFaGOelixWLPVCUMhfrq1biKBvlOarhK9sI832ZuEeoPyLUHxPo97fE4g6hfntjFG6ui8DdzVTnBPr9HaF4vCucFqEB+t4YPD+YSIWdijfH0vHzmTwCvQgfLpXh05VKfFY1YGoI9WpCvRo/XyHML9Xg7cVqvDlfjddnKvHmFIF+vBSvD7NjUh3JRhm3Nqfg4rp4HGVn31oXhBqqu8ykCXTrJiE3fzbBuhAFRYsIUrHFVAsBdBGD2NgE7IGEVSAbWxCPy9T12rpwNEh4haq8iA2+sEigthx5+YFUv3QrCfICupP5bNSFokaoniXUUlhGlc1rBQR3YWmoukdM3cP3Swl/uS5QlzBJHhV4dvZyKp4gFMgq02J+H+HZXvtFrLhIygbwWby/tCQcNdXsYLTKCsmIiVUALuf3S2cRqNfWJRDkAvV4dawTVU6YN7SkEOwpaFvLDr0+nccUrG2jol6fgk1UuFu359DysHlbPrbtpOLeW47deyqwZWshWlsz+PdI4AASxZ/Xn24tlfxEEyp6J3baQOzalY9Dh8pwcH8Btm1IQmvdCmxZE4cjewtw/GAJLp9rws0rbbh3czOuXlqDM8fq+F4pTh+qwcVjq3DxaAN+enwIb+/vx8enR/H8+mbcPVaOC1visb18PppSxmJVwiisT5uCPYULcKpmuSoHcKMlFrdWs+21JuJeWwoerE3Fw7UZhHs2Hm8kqAn2H/jzPyfYBe7PtvP1F3tC6D7ZloMnVOAPCer7m2XRUjIebOMgwbb9mPZQzRER3Nvj8XArr0s9GN73iF7Coy0JeLw5AU8I9+c70qjUc/HjviL8RNX/hl7Am50FVOlU9lTtL6jYf6A6frI+AfdaInC9NhAXyxbgZB7BnjkZ+1KoyuO9sDXGDZsiXbAl2g3b4z2wNdaTKt6L5z5U7aMJ9rFU7JLyOImgn4QtCROwJXGisg08b4sbi+bYMaiPH41K/r1qMiahtWIJdtCDPbE/D6ePleLw3kJs5QC4ui4CDeUrqNADUV4QwP+zKOylh7NnWx4H5hxs5N9zTXM8LQFrWhLQ1MC2RTFTVUUvtjZSzenIsYYean1DPBqkrdWyrdWnorEhFbU1iQrutTXxvJ6AegqMWh4rqwh2tt2KCgkdUoBUJ7D9xrD9hyEzS0REINIylyKdHmoGxUR6Fr1ICoskAbzMESUt5pFG0McT9ElJfmowyMwM5oAQqCAvij2Kqj46dhFiRNXzGBWzUIVwIqLmIyRsDsE+FX7+EyFxe7GApdOwNHA6/AOmYcHCCZhN1T5jli/V/ChMmT4KU2eMxeRpozFu4kgF9DHjPQn4EUqVa1S6hGNsYe8kIRkrXpP4uitG+oyAzyhPAt71i0IXeMvEqKQoakAu1q7e22PqotT/GE8XqBua6cOQ0DYWgJtSmRsT6AR4+zVjM0N1rk+g6xpo/w71KT56GOM6EAsnmdBtG436nAXYRff6zKYEXNmejLtUL08PZKkVnd/vpQu6I5GdIYbHBHaOeLVy9O5mWT0agvvbVuLRdjGBeySeH4inQk/B2+PpeHsiAz+fzVcq/cPFcny8VEmw1+DDlVq8v1xDoNfg3aVavL1AqJ+nnSPUT1aqFMg3h4vxYl8evy+Ng0gcrm1IwKnmCOyliltbugT5BHp85Ej+R09DQekiZOXNJUTnoYSuakUZVXk5G3K5HJeycRHohHpJSQAhukRZRXkQKmVBUZlMUkoVxUWE2WKqfSkHIIuPgpGewwZHy5F4I1VzsahwAj9fwT4EeXQ75b6s/OXILiDE+bpIMlhoAvYigr6An82m+5qTKwPHChTJAEA3tr3Il8C8opzQpuoRwJcUE+o1Cewo7BzlEh8XRcQBhYNBmSh3KvaaOlHq8aispWoniBuovhsJ86Y1qWgl9NrYoTdsTMXWrZnYuT1L2fYdtJ052L47D9upNHdRUe85WI59Byqwi4p606Zcgj2VHTmanW8pO9JMpCRMR3npMmzZlIFDB8pw+GApDhDih6hWD2zPxEE+9xghd5oK/tLZVbh6kQr8XAtuXFmH86ebcJxAP3OsARdOtuDSqVZcPr0GV0624v6VrXj7+CA+/bAHb2424+bBHBxfG4Gd1X7YkDcb6zOnYzv/L49ULsOZulBcaAzHVXpVN6XEbWuysjtrZCKTcN+YTbDnqknO7wmq77cQrl/sqRj/BqK+H29Jx4NNbNvr43F3QxwBT9sUh7sbo2lRfB2DB5sTqcoJ+k0peEhx83hrIr6nwHm+MxWv6C3KJtNSg/3N3iICvhCv6W282lGIlxwon2/NIdTTVT2ZxxQfd1aF4lpVAM4VzSfYZymwH0gbg73JPjRv7Eog0KNdsZlw3xztjs0xfB3nje0E9c4kAftE7EmdhB1Jk7ApfjzWx41DW8I4tMSP4+A3Ho3pk9HEAWNDXSAO0bM+e7QEl85U4eTRMuzdyYGbA3qLZHXl+6Mszw9VRUtRX7EC+3cV0pviPTvysI3/rzv4N9uyPgNrOWiuozfUvCqWg3sMPboE5eU189jUFM/zZHp7aVi1ih5gUzZaW3J4zERzU/pvtqoxje0nScG8nG1ajlWEvoBdXhcXR1C4UBTJXFCBzAux3+UuU1BPzxK4a0wAn5G9jH06iGo+gArdHxlU9tn0eNPTlyvVnpwcgOSkAMQlUOHTYqnqY2RPgjg59yPkFyvlLjH7oBUzFeD9A6YqsMtx0eKJmDdvDObQ5i6YwONETJ81XkF94hTf30Ixnt7O8BjprFS6i7uDMmc3Go+uI5wwwtMVniPd4UWwe4x0gaO7rQq/2DiJGjemSv8986Xd2pW75KurPHWqdFHnotINTDUANyG8jQl1I0JdjvK6/Zohr+kb6kDvj1Af49ADk0f0Q4yfI6pTp2FDqR8ONYXiPN3MO7sJ8oNZ+GF/OlVyEp7tTaFrSjVDqD/cFod7m6NxY20obm8Iw531QewQy9khgqhyQnhfFF4cTCDQM/DuZDZ+OpWHDxdkclQD9I+Xq/HxSp1abPT+ch1+vtxAqMvCI81epbJ7+1tC/c0RQv0gVdfuHNzbSM+ByudcUxgOUb1tLl6EWrqkyWEjERXqwVF/GvJKFiM1exZV8TyUlyxBVcVSZRVlbNAcAMr4+5UR6KVFfigUFV/gx/eW89oywlJqt7ABEeoaW4L0TLp6Gf5ISvdHKhVFdgGVeamo9AiCO0QBXECemccGmUNXMssfadkB6prAvrCcrifhX0QrIMiz2XBzaAJ4iTcqqLNh5+UFU6WHKkVeJVkzdFXLSiPZETQwrygTN5fwrvgSiqFSr6mNQ10DFRFhXkv1VN+UhFWr2RlbqbrWZWD9xkys35COzeywu3bkYJ9krOyh8bhnH1XagWLsO1yOA0cqaOU4dKQSh49W4fCRairxKiryImzanImNfMZWHvcSAkcPVeDk8RqcPVmLc6fqceVsIwFdi/NHK3DxVA0un6lXMfUrF1tw+XwLrl9ey3sJ9SP1OH28kaBpwKG9Vdi0Ngv7dpTj8J4anD/WjO9vbcT7p1vx/tFGvL65GvdOlOHMliTsqAzAxvz52Fa4EPvKAnC0JginKTouNEfhcksMLklRL6r3W22JuMsB7OEGCcmk0+SYhqdiG/makH1KmH9Pe0TvQrJZxO6tj8X9DTH8rNSOkX1Po1QxsDvrYnF7jeyPy3bOex6wPzzeHE+wU6nvlDIDuXjNAU22vntJlf5qezFebqOXsDWPQJeQkECd372e3yVb2lGAXKkIwIXSxThbOAen8qbhWM4kHM0aT+Xug+2xblTsrtgY6YoNUS7YFO2JzXE+2EbFrgqCpUzkcSKBPgYt0b5ojPFFQ/xYNKVPQVvJAmxuWI6jO9Jxg33n9tUW3LrcgjPHq7FrazbWEdJ1lSFU6OwLbN+VxUv5eiX28ec+coCDOY+7tuVi/+4ibN+UjQ38O27l77BeREFbKtbR01sv3p6o+TVJWLs2DWta06jmUwn+DA3QeWwi5AXoTasI/MZUqvlkJUoE5O1Ab39dURFLYRKNUvF6vwif9vkoEVJyrkk6oGgqEgsl9IOo7qWMNfscoZ6REYTUtEBkZIriX44EqviEZH8qej9lCQR+fGKAsrgEfwV3Cc2sCJmNZctnInDZDBrV+tKpWOI3CYuWTMKCxZMV1EWpT5zqq7HJPlTrIzDS1xXeo6jER4til/i6QJ7q3Ffe84CHlxvc3J3hRsC78T23kY5wGmGjoG5hJytFpQTAH3LTbTWvxcxsNCmMSp3/wUSRy25HCuom+sr+CHYDI6p0fS0F9i9I/+orH4t/YulELRREeGENVcSemkCcaaPLuEUWFlGhSPriVjbqrVTn29mwt8UQrhG4sXolrjQvx/W2ENzZGI5ba5fj1rplfG8F74vAsz1xeHU4FT+dzMGHM4X4eL4Mv1CV/3JVs+jo1+tSqbEJv1xvxmfZ9ehas8YurcKH8414f6YWPx2vwNtDxaoDPdlKlb46CmfZOY5VBmIPAb2aKi4vwhuxQW6Ii/DhyD0dWQULkE0AFBUvJNQXoZzgLyfoBfClRYtQlL8AxYWLUVrszyNBXxJI6K8gNIOolJciL9dPqfRMyZZJmceGsUDF+FLoJmblEcBUzwWl4chlQ8ug4k4m8JMzlhD6dA1pKZl0Dwl3gb0o9+xCAj8/EHlFwWyYVCQFy5FbGIRCyTJgYy6vkAVLESqmLbCuItRrqqm6q+MU3MvZ8EW917AjSCeprZFwTAxd21jU1fNaY+JvVt8kloBVzYlopXpVQCeMRaVv20Iltj0De3dnU2nnE+DFOEAld/BYBY6eqMKJU7U4daYRZ8414RwVttjZMzw/vQrnz/JI9X32VAPBXEerxhmB+ul6Ku9awrwWl07X0eS8Dhf5HIH69cttuH51HS6ea8WOrfnYtjkPuwi/xvoEDhCVuHB2PS6c2YDWJkKEILl5oRFvn2zHr68P4MPTnXj3cDPuna7GcarqPfUrsYNe1g4Oznsql+JQ7XIcb1yJM83huNAahStrY3CNAL4tsG6j8Fjzuz0k8B+tT1S1XZ5Qfd9picINDgz32+LwkEr6XlsMbhG8t/mcO2sIc9kTl/fcpN1qpXpfG437UvWR8NfAXcCehRc7c/GM9mqXhF6KFNSfiYewKVMD9c0cWNYJ1Dk4rArDzdpgXK9ehuuV/rgi9WEKZ+FkzmQcTh9LsFOxJ3pRoXsQ6m5YHzUC62O9sDHBlzYKm5PGYVPieLTGCtB9sCpxLFpzp2NLTQAO0Ns4vS8Xty424vt7m3H/5gZc4YB6gJBuqY9CLYFeRIVeUbIc1fRGy4oCsLYlHnt20Mvaw3awu1gBff+eIv6/EPA78ykC8unV5WEHj9t53EJPZ+NGCoX1afT8eFyXibbmdLQ2E+pfbHVL5m/nv72mrV6dRZWfQWUv6l5j9Y0pah5IMsQKVciSP2NZqJqjEpNzAb3MSQngsyl6BOwFxWEE/0pk5hDkhHta5u/x+FQVylmOlLRlSCPwxRJFxacuQ0ZWCFLTg/8A+CWIiFr4RcHPxvIgSaucqqA+a844TJs1BlNnjsb02WOp2sdh0tRRGDNeFLsG6t6j3FUoRhS5z2hP2kil0l1cRcU7YgRh70V17+HrrBYhWTtqQC6TpHIUhS7nkqfeHn4RpS4qvd1kctSYit3MwlgBXFS5QFyO8lpgL6919IYr+4L0r74KHDcY6YF2aM6YiF3lC3CyORjXNlO97EjAY6ryJzvjFcjb7dFWNvIN4QrqV5uDfoP6nfUhdGdX0o0NxZMdMXh+IJkqPRfvzxbj04VyfLpU9QXoDfiFEBeQfybEP19rUSYlAmSP0s+XeJ2d+yOh/iOh83JfHtVRBjtVAq40heN0bRBO1q/AHnbuVWlTkR89CumRvkhPmIicrLn8j/fjyL8UpVRE5aUEOq1EIC8wL1jI8yVU6IuQmz0fBXlLqNQJd1o+G72APDV1Ll26WbTZqqxuYsoilfedzIaTkRNMILNhEcB5xaFU51QKWUuRlkOXUVQ6FbocRbW3h2GyCtig8jhYFK9QDbdAxeVD2JjDUCmZMzXRqK7RpClWV8WghspcwC0mMXRJSRSTEIzEMWtlcpT319XFKZA3NdO1bklTE6KtVOdr2NnWUEmto0LdvCUL27blsGNms4NmY/eubOynSj98sABHj5fj+KkqZSfP1OAMFd65i024QIV36fJq2hpcvrSGcG7FFR7l/BJBcf5MA+FepwE6Vfp5wvyCAJ3XBewXeP3iuVW4drlVAf36tXW4cW0joZ6HtjVpOLCvFlu3FHGAKcOB/XU4dnQ11q7JwvYteWqwuESl//TeFrx/dRD/8/4k/ufdcby8vQF36QWc2pKKrYTiuqIF2Fg8H3tql+JY80ocF2N7PNcWhqtrJPYeiZtNEcpuNRPWhPPdFrZbHu8089qqCB6jCHxCvY2DQCu90maCtyUW9wi7uy1xatXobYqIWzLZuYafp4K/uzZS2X2q+iebk/H9Vqp/DpjP+Dd+sU3CLrmEeZbyFB6vT8HjDcmqRvs9Pvt2I/tMDftWVSCuVy3F1YoluFA8D6fzZ1KtT8KhzHE4TOV+IGsidiSPItA90RrhhtWRIwhyL6xPGoO2xDGoi/REbawP2nJnYnt9IA5sjMHZQwW4d7UZzx9txaune/Dg1hbsJYzLi9hm2ZYrS4NQXy0rmP1QTGusCcPGtmTslswkqvR99MAE7gf3l/L/p4RtpAQH9pZiH6/toe3l6z17i+m5FWL7jjxCPh9bOEBvaKOqb8vBhvV52LSRXh1tw/oC/j/nKKiLahegt7ZmKxPAC9zlekNTGmroZVZQoEjigSQdiEkCQnk1vVGarPuQBASZw5IML1n3UcY+UkTxk1sgyl3gHqzALpZN0ZWTz36ZvZLvhSArR0AugKe4yg3n9VC+DmK/XkawByiwh0cu+JITPxtLqdr9AqZRsU/D3IWTMXPueGXTZ2tCMRKGGTXWQ0FdJkwlFCNKXSZHPb3dlVJ393ClUqdK9yTwRdmP5XWC3cXTTsXQRZ2Lteeot4dhBOrtoZd20zfRhZ6xjgK4KHQBuChygXq7Wm+Huqj1L0j/6qvsQGvUUQ1sL5mNow3+uLSOCmZXIp7uZaPdlYCnO2PxaEskFUoY3VACfO0K3GgNokoPxOUmqcgYhJvrQqjSQ2l8f0MoHhD+zw6k4O2JfPx8thQfCPX3FyoV1H+53kiIryLAm7+YQH21sl+vrsa/Lzfjvy+swmcC4sdDJfh+Rwa/NwHXV4fjPGF+UhQaj9upwOtSJqMkYQKKUqYhP2M28rLmI4+gVtktdNWryv1RUeqngJ6XM5cAX6LiwoX5S5CRNgfZWbLZ8yLCfAFV/gK13DkufhZiYqdzhJ9NJSDqexHiU2lpS5CcGYCMfCpwSdMqXslzqoRsf6RKiiCt/Tw9LxDZVOW5BHhuyQrkFPEz6nUQ8mkFpSvYSAXsoWyk4QroYiqjQFamUr1UVsiR0K/UKPeGmnisqktUKlcmMSVNsbkplZ2HtloD9bUE+voN7Gh0oTfT7d5BxbV7dyE7Zj4Vej727c2jSpcFQ8U4cbISJ09VKzvNAfTsuXqc52B6iX//K/x/uHJ1Da5dbSOQ1+LmdYKZdu0K4U4FfoHQFrt0vkkB/NL5VbhyoQmX+VquXb7QTKC38XPraRtwi5A5dKiaCrAEF85voOpfh+MnVuPEiTacP78Fp06u5bW1/L4NBEmRcv2/f7Qb//P5Ej6+PY4PLw/jw/P9eHl3E27w5z6yMQFbawOxqWoJtipbhJ21i3FwVQBOrlqOM2wjZ2uW4YJsUE01f6MlnGCPwG2KgutU/Dcb2JabozW7HBHgUsDrTiOtKRZ3V0kMPJbgp1pviuSgIKUB5PNU2i0huMEB5GZzKO4R9A/oFTyQbJz1qRqQ0x6uTcUDAvM+B4x7VP33qNLvrqLqrw/V1JKpWoar9DQkFHOxbDHOlyzA8bwZOJQ1RZXk3Z8ri40mYB37ZHO0B1ZRsbfEeaGZrxvifVAT643alLFYUzwHu9dG4PyRAty/3qKA/uzhdjy5sxVXzjRjbVMcctLmIiZsHLJ4FKivbo7DujVJ2EZPQmCuQE5gH9xXiiMHK9guqnD0MP++hyqUHTxQhv0HSnHocAUOH6nEQV7bt18AX4SdOwrpeRXQCPqtBP72cv7/VnKwLsfmTUVY25aLNQR529o8rFuXT4VP2PPaag7gza2a7KwGtl0JH9axPdfQ66yi96kxeqlfrJICplwmW8VzpbKvorAp53kRIZ8vqr2Q8M4ntKnei0qjaNHIL6Q3XSRrRsIJdwE6xVRRFHLzIxTY0zJWsH8HKsUeFbMYYRGakMzy4JkIDJpFuM/G4oAZmLdoMmbPn4AZVO5TZozChCkjMW6iZsJUgO7l46qOmkwYUe1U5yqe7gYXmUgdYQvPUYS/rwvcRjqpjTPa1bmAXc7b0xxN1SYYkumiWV0qql3CLwL19uwWHUNtaBtoQddIR2W9SEaMXJdr8t4XpH/1VX2CFzblT8XhuiU4JyVzN0fi8Z4EfL83Ht8T6E+2U5Vsi8LDTeG4t24lbrcFK6hf/2I3eU2UusTX726Owv2tMXiyJwmvjubg5/Nl+HS5Gp+u1OLD5Rp8vk6VfoNAV1Bv+mLtYG/Bvwn2/7nSgv9zkVAnaN5QUT7YkoRrrWy8jStwun4ZjlKd7av0w/r8OainUq9Kn46q3Pkoy1uEguyFyKbazsulOqdiLy/xR1nxEhTkLqAyn6dgXkL1UpDrhzQ29MwM2SNUYD73t5oVAvXImKlISJpJZS7ldhchJnk+YlL4XupCJGf5K7BnFdK9y6Xbl+WnYC7HpEyCn0e5Lu8L1POoyvNK5bgSBWUyybpSwby0MkwBXdIlRanXUnkL0Evpdspq0vIyyfWV7JcYKvQENDcS4o3JBHmyZqJqdSpaW+j+0la38vgHqG+mKt62g240XWpRWfv308WW5fv7C9hZi3HyaClB+gXqJ6tw6gvY26F+mf8Hl6+sxlWCXaB+68Z6ZXLeDvZLBLeKm9OuXOK9yqjq+VrOZSC4fXMjbROuXVvP563DzZvbcP/ePty5sxcPHh7C48fH8fARlfjLC7jNa6fPrCHk1+LKFX7u1nbcvk5QPTmA//54EfjlMn796SQ+vDiAV/c24fbpapzanY6D66Oxl97i7ubl2ME2vIeQP0AVfKh8CY5XBuBsfTAFSLjKd79JuF9tIOQbKEKo1m/TbjUS3A1U4/XRuN1AkNfH4EZdNOEfieuE/zXerzE+h+3vEtvflbpluLEqBDf5+ZuNUbjdzMFgNRV5q8burhalL9f5HeIp0GO4wcHk6heoX6kIVCabaZwv8cMpeh5H82bhYPYMtXp0c+p4rE0ahdWJ3mhKGIlVckwZjfqUMahKHo1V+dOxo3UlzhzKw60rjXh0dwOePd6Fh7e34OKJRuzmoF5XGoxqCoii7MUoyKQAItQ3cdDZyzYhcfRjhypx/DA9NbGj/FuerMOZUw04ebwWJ47V0IOqwhECXmB+7HgNB+FaHOG1g4fK2Z5KOPiWYu+uEsKcXtdWQn4bz3eU0RusIPDL6Y2VYOMGKvcNhdi0qRibN5eo8zXrqOLbstCyJhNNbLdN9DJFlDQ2pVC5JxHc8WrNhyh4jYrXqPVyyfziewL1Ch5LCfpiCd1Qtf//KPsL77quZN0b7n/ke8e9t7vD3J1OOhzHMcXMzMwgW5LFzMzMzMwsbTEzWWCQZZBsoZ2kz/M9NZe27XSfc9/xaowaa+21UXvt9aunatas6SWzuAn5wBBLPpbAJ9x9A0zV1t3rJsFvBF9/M3j7msLNQwO7nYOkZi7DzOK8SsOIWje4dQzXbx7DletHceHKYZw+vx8nz+5Tql3gLqmYfYe3YOfejdi45WeVghHFLrXrqqRRVPsmHvtlDVav+0ENlIpKX7+Fx/n4NRtXKbBL9Yuocy2nLrNGX6tzgboAXZ+KEbUuwNYDXQ9wfWmjHvYCeo3o/Mv02ouK8NNoSyWss40xUmCKiUKq83yCPNsIY1mGhDqVeuYtDPExA8lX0Z90ldsbGEwzIMz5GEnNFFhhTHrCFNpSpTvjaYMPFrpC8aIvUq1DutATri0yLftU6ws9mi3SlmjLBP2vPbH4V1ecgvqCLGlX6oJBhpft8TfQEHUZNZEXUR5+AZlUKQlUN1HuRxDueRyh3mcQ5CWh5QWq9fNwcyHgPc4S4qfhKUB3OwUXqnIXAt9FVLk0HLI7AXturWxPwML6GGwcpFf6GZhbHcbN27thZLoXVvbHqdIJdNvjMLE+DlOb47ByPP1KjQu8BeiyL6ZX7LIvUHfzpUpXdh2eVOY+hLlvMKEdaoSAlUlMMiM1JJxqPJI/Wgk7Rb3LAhtBhgjjfTFRllRYdkjmDz9ZgdwWSQm2SElypBoiyGnJKc5ITXNFJkPinFwqqDwv5BV4E+pa6CwXYQXBXlnpwwuYQK8NQnNDGJoaw9BIoDfRmpsj0NERS5AnEMKJVM2ENOHe052I/j6q9X6qdW57e5P5mERlPT2yn8wtYd9DJa9uU+FzOzCQTnhnY3iYyrErhft5mJqqxeRkJcbuVHC/EU+fdGDqQQvm5gYwO9tF0Ffh7v16PqYWzU1pdCC5GBspo5Vg5mEDFmdb8OJ5M/5roQVLVO/3B9Mw2ByGzhof1ObbIT/uBgojrvI3chUlwRdQSrBXUhXXR1xHa4wBOqJvop1w7eDtznBpp0vIhhHY4bcIXYI3woTgNUJnsLbcXIfq0HhFs9BLaKWYaAk6w+05Pv8KevhaPRGGdBICbipyKmEB+nC8pHIk9WOoFP4gt+JIevieXaFX0RlE5xB4lUr9Clr8LqIl8DIa/S+g3O0Ych32IdVmO+ItNyKaQI+22YgYhy2IddmBeO8DyIg4i5IMEzTXeGB0IAHTUwWYuleE4YEs1JQFIpu/jfRoKyRT8Zbw9yC16JlJ9qqypYRRUFmpH6oI9RqlzOnUaxmlNUSjvTWelqDGT5p4u7E+Eg06moyjNMVwG40awr5SFDyfW1UZwqgvkIpfoC7jJZ4K7kUFgQR7sAb2HH9kZ/kjNzeQIiOIYsMfaZlU7GnuSFyBe2KyK3/D3E9wRlS0I8WNDUIjqMgZmYpCVzOypeUGoS4wD5VSW6r6IIogf/6P/jK7mhaonIA4BCuVphEnIID39jOm8TFBVvALsICH120q91twdDZQOXYBuz4NI3A3vH0a1wwIdknHSJ79yhFl5y8L5A/gONW7KPcduyW/LlCXHjAyOUlUuzYBSerU12z4Cas3fI+1m34kzPkYcQLb12EDn6OHu5Zb13Ltf/9Kq01/s0Zdql9Eqb8nQKe9S6C/+wnB/ul7qkWAfkbpf7QJKA4+iobEi+jLpdom0McKzTCWb4pRAn00wwB3aLIdTLmK3oSL6Im/QLtIlU61QsgPE/pjeWYYL7TGWJEtVb49HlS54kmjL+Y6QwjwcGVz3WFYUItNRypb6I0g1HmbttQbiRe0X3ui8HtnNF62RGC21peOwg49qUZojL+K6uiLKIs8h/yw04jz2IdohqmRPscQ7HEMvq7H4eN2Fn5el+HjcQUerucJ83OEOSHuchKuLqdVvtzG5hjMLQ4rs7Q6BjPLozA2OwQjmoXdSary0zCzOYqbJrtpe2BCtS7HzekATAl+Mz7fUhzCihoXeDutAFxM9uWYs9dVBXMPUeo0PdS9aN6BDBODbiq4v1LshLvMVA2VOuCI21TuxgS6MSKpGONjLAlzG6Qk2itL5kWbyos0nao8XVItGa5ayiXDTQE9v8CPQPf5N6gzhGYYXV3lTxUWhEZdCFqbIngBR6C5MRwtVOntrVGEaDz6epMI8WS1FbD3EvByu3+ASpvW10+w92u3B6gQ+wYzeCyTtzPRN5DG++QxaRgazsLIaC4tHwNUkAMDORgdLSKwK3D3bg3uTtbg4VQTHj9qx8xMDxYXh7C4PIyll3eo4OuRlxuCqop4tDRmoKczD+3NGXgwXo3/Wh4AfzBg+Iff5gj3pzo8v1+Ku3zfXkYd7SUeaM6yU/2ASsKvoTDwAkoCz6OCqr029ArqCeimMFrIJTQS+k0BFwjt6+iOuInucA3mrQFX0SLADbiEZsK22f88mgPOotHvFBp8j3N7Eq2MBjrDrhLUBlT1hlT8phiiYtcWrTZTjb+GkowwlCBQv0VFfxO94TcI9WvoCLqGtsBrBPpVNPldRr0vI1Bvfk6348hyOIBE6+2IMNuAEPO1iHbYjFSf/UgPPY6C5GtornbFQHc4xkaTMPUwH09nKrifjQrCOiLwJgIZScb6U5UzsqvJo6LO9kBJroeCuCht+S1IzlzAXldDx66AnsCIK5GWhDYZJG+K5e8iRm1lwLy1JQFN3K+tjUAVlX01nUFtTThquS8pnMI8T+TluFOte6Eo349AD+D5E5j7c0vlXhCCvMIQZOcFIiPbF+kEe0qmJ5II9+Q0T6SnUcEneSAuzgWxMU6IinVEpOTcI20IaQJc5mkI6GVMKcYaEYxWQ7kNouAJiuR9URYK9PrJd/qJeCHhNvCXKpsgKvwwOwV2Dy9jlWsXqEsaxtb+qip9FKDfNj0DI5MzVOvHce2W3k7QTuKqwUnC/ShOnzuAY6d248Dhbdi2UwZMpb/7WjWI+svmn9WMUlUVQ3Cv2fiDAvv3P3+Nn6jmBeqb5XHb1qpjotD1UNeXM4oJ0EWhq5y6QFsadgncCW+9Ccz/0PuFtoL0P/2pIvw4WpIvoj/XkFDXZoLeyTMm1G9hLPMmJrINFdQHkgnxxEuvrJe3+9Ov406uMSaKLHC3zB53paFSlRseN3hjti2I0A6jOheIR2C+N4wmUBejau8j5HlsSYy3XxD8L6jmX7bzOQ1BeFjmisFsc7QmGaA27jLKogn08FNICTqCULcdCHHfg2DPw/By2g9Hm31wtpfe3lTqUnniRKAz7HR3OwdXlTM/o1S5BSEu7WPFTMyO4JbxAVy/tVs1/DIW2BPeosqNLPkYmjlf09yex+yo0m2PcnsMFg6EPyMBe0YFTl5X4OxzDY7cOnhe4rFL3BLyhLgH1baXTFoKNoIn4e3NrS8B7iMwDxGQU6mHG/PHSqVOhShtCCKiTBFJOEQw9I/g8Sjejo81pzIn2BNtFNzTCPTMNGdkZ7ojO8eDYa0HLxJ3BfWsbComCYclLC72Q0kpL+CyAFTwApYcaV21lCOGEuqhhHok2pqi0NoQwW0kOtti0U/1PSCqfAXqYgME+OBgKiFNVUzr536/KOThDIzcycIggTIwnIvBkRz0E+R9Q5kYGJL7cqi88zB6Jw8T40V8nSyVM79Hpf74USPuTlTjwd06zD/rxfPZPjya7sDk3SY8mGqj0i/jhR5AsEi6pg593aXQVSejozkbdwbKcXekCs/oEH5fINx/HwZe9uPXmWY8u1uB6cEsTPJ/GagOQGuuM2qTzFEZfQuVVOdVVPC1oZfRQJXdSOVd63catT6n0SRrhVK1i7UFXyXALxK2F9Gs7AL3CXTfU6j3Oo5aj8Oo86QQ8jmp1hjtCKHypqLvFrUfRYjH3aZaN8ZwIvcTbxHoBuiPuYbeKD5GIgNZKi+AkYPfNTT5XEGD92VUup1HocMJ5DkR6s6Hkeq4D3F22xHrtA2ZAYdRRUHVVmmLnhYf9HWFYHIiFTPPy/HkWSW/7xQUFLohJPg6ovgby4ql86fCzSAES1Lc6AicUFbgyXNPEMssX8mbU2XraiOp0GMJ8QR0tPG7bU1CO/cF6q1izXFq29aWiFZCX6Cuo3KvpbKvq4uAjq9VVxWMSjqT4kKplHFXg+EFOYwSc32p0v2QS2WelxeE/PxgBfUcqvXsPH9k5fohg49JzfamcvdFZgYVfKovwe6JxER3JCR7UMW7IzbBBZExDgiPsiPM7Qhze0TF2yMmkdBn1BoWS4AzKgmNJewJ+sgY3k9nINvoOBmMdaJTIPxDCfsIeyp3K7h7Gq1AXQO7pGEE6lLqaGxKpW5yigA/QpAfIxdO4IbRcVw3OklOnMSl64T6+f0q1y4pGcmz79yzUdWy7963lWD/hapdU+zrN/2EdVtWUan/QIB/o6C+acd6bN29EVt2/aLUuj4Fo0+/aEpdS7t8+vnHKmcurQAE4B98ToD//QO8S8CLvS/HCPX3CPV3CXSxFaT/6U9NVOldhPdQvgmhboI7tLH8FahL6iXnNre3MEyAD6VeUyaqfSD1KoaybmCcjuB+mTWmqp3xsNYdjxTQAzDXFUpYR2B5gFDvp1rvD8U8QT7Prewv9tH6BehioVjuDcXLbm7bgvFc54vJInt0UqXXx19BVewFFEaeQnrwEcT47EWg23b4u+2mQifM7XbDxnI3HGwPw4XgdrQ7BWvC24Ew1iYQnYUDQWxhdRimVOS3TQ/B+PZB3DI6gJvGBxXQr93aA4Pb+2FkwfusCHs+1tj6EEzs6ARWzJSAN3U4DnPHE7B0oVqXvLw3oe53nVC/DHvPizQqdap0Fz+qdIG6AroR92/CT3q0E9x+knphiC8wD4sxQwRD9ohYC4RHm/HHaI6oGFOGoSYEuglieH9ivDmBboW0FFuaHRW6A7LTXaiMqI7yeQHlefMC8mJoK7d9qM79UVwiA1pBKCuXwS4JlYPVAFh9TTAa6kII9TAq3yh0tMSgvZFKrTkGPR0JGOxLZRifjkEq7r5ewpxqfFTgPZKB4dEMgjsd/UO8j1Af4PHhO9kYIrwHCO5BAnyAyrxvOJuPy8bIWC6hnq9sfKwAI0M5fO1s3B0vw6MHdbR6PLynw/xMN+YI9d6eYgInCfX1GSgtjUVxcRxhP4zfX97nZ6jHcH81Gmt5XwE/d1MOxgeq8Gi8AQuPO/H7PNX74iB+ne3Ai8cNWJ6uwvPxAjzsScVYYyT6y3zRluOgWjTXUzU3xRqgPuIKKgjqMq9jqCHcG0OoyMOozEMuagqewG4NvIxWfwH7WUL8BIF+BFWuB1BJq3E/QiCfIuzPUb2fU4q+LfgKFT8BHn0dfWKEeU/UZXSFX0RH2EW0h16kwr9MhX4ZjV50Kh4X+VrnUOpyFvlOJ5FNqOd6Eu78PIUhZ1AacwENOUYYbHDF1HAUHt1Pw9SDDDx6lI9HM6W4czcHdU2hiE+0gLPDMcTyN1ZXGIQcQi03xhZ5hGA6VWxZvifPezgaGiJRT2uoi2IEFEeAJ67AnAq9KUFBXdR6d1cqOjtTFNDF2nlMTODeTNiLNVAM1Mis4lL+5grckZvtguwMF+RQYOTmUFhQrYtJCiaPCj2HYM+RlAyP5RZwWxCADEYSGbw/KzuIUac/UlJ8kJwi6RlvZQkEezTBHBFtz2uEsI5zQHSCA+KSnRFDZxURb8dryIpbW0RJXp4gj03gffFOiE9yRVyiKxW7qH1R8HaEuxW8fGXA1BCu7mJGCuxS5qiaiJlRqZudJtQPkwvHYECgGxiLncTN26d5TNT6EZy5cJAmA6n7cPi4TFTagf2Hd2Dfwe3YuXuTGkiVPjHrZNWlzauwav13aqBUlPoWQn373s0K7nJMyhk/+/IjfExgf/qPj1S9uthnX35CqH+Ij3hc0izSO12WspO+6dJuV7b6/bc/fRdvffpGSWO3TPfPt1LtdO8USm90c4zkmGBIVbvcwmg6gS659CRR6pfRS+tLEtOU+igdwGSpFSar7HC3zgkPG90x0+qDuU5/LPYEUYkHE+BU7X3BCujPxAZDMD9IuA9SsQ9QuQ+Ea4q9MwSLhLr0TR/Ks0Bz0g3UxF5EWcw55EacQlLAQYR77EKwxx4Eeu6Ht0DdfjfsbPbAzvYAt4dhTTDfNtkDC4u9sHc8AgfnY7C0ofI23UNPvA+3zQ8yxDrAE7YXRqaHeRKPEOgHccN4P7c8LveZHcRN80O4RfVuZHWUgD8GE9sTtJMwsz8JS6czsGVUIAB39TOAixfVuucVpdxdvbWqF0//myrlIgOlUgHjG0SwB0vaxYBKnWFy2C3+0Ez4g9XD3AwxVOUxDOFjaXGEfUK8JVJWgJ6RZo+sDCdkSqlihjOhTlWU742iQh8UFfmiSNIsBLhMGiqvCFbqXA/zmirJnwZSpQeiQRdMqAfzAo5EV3scL+I4bWCzOxlDAwT1UJayoYFMDA9mEqiSNslTqZQh7g9QjQ/I/VTmw6P5BHsBhgjQYYJ7mAAfHpHHEuYThPlEkbI7fMz4WBHu3S3F5HgJVXoZpqfq8OBeLR5NNWDmSSvD/DQqTn728mgCPYL/RyI/Qw2ePR3E85kRzD4ZYnRRSMWeiZF+HQa7qtHfUYHR3mrMPOjE3HQ35qn2XzzrxL8WOvBf8+1U702Y53s9oTO535mEQX4HPUVuaM+2RUPSbVQR7MX+p1DidxI1oedQG3YeVSGnURV0GnVBZ1EfQCNg6/1PQud/ApWeB1EsKxW57EYZf3sVAnj3w6j2PIY6mS3qd4bO4Cza6BjaCPG20PNoDqbDCDjJ43wNPzoG7xOoIrgrPU6g1O04ij1OosT7LIp9zyBfYM7nVCXfRCOvw94aZ4zxOnowEo3H99IxP1tBJ9dCZ1eNzq44AjoMpeW+yKdKDgs0QIjvNWQRdFlxNshPJNAjzREddAO56fbQ0aG3tcZQfUfzNxCO5qYY3o5DexvVeKtUNMWho13KUBmN9WWij9bNyKqbt/XWRdh3dGjW3BTH31UIyhgN5tNpZGW6UHG7cOtBkAvUCXNadg5VO5V5Vm6AUul5MpBaEoL8YkK+MBBZUi1DNZ+RTbWe7oMUWlKqF4HuRjg7K5UuKRVpUBcRa/cK6rEpzohKdEBEgh2ikgj0JCeC3VHBXCyBUUp8sqt6XliULUIJ9cBQS/gFmsLb/za8CXepiBG4Sx27zDw1tzqP2xZnFdBvmZyGkflZGBL0hmZnuX+Ox84S+CdW8uxHcf7yUQX3U2dFve/HsZP7cPAwwb5rA34h0Fev+w6r1/+AVbKUHrfrpcSRwN9CRb99zyaVhvn2J2kVIHn0j/C3fxLqVO2y/fjz9/Dhp2/jw7+9Q6hTlf9D4P4B1bqWipHUi6j39wTqn7yrbAXpf/pTZ4Y1BnIdMFroTEDbYzDTAn2ptwntW+hPvIG+eKryxKvooWroiDqHLkK2L+kq+lMIesm5F5jibqUNxmttcLfJAY/b3Ql0byx1++Jljz9+7w/CbwT4i6EQLAyFYZZAnxki2Ecj8HwkCvNDUVgckgHTSMy2BOJZsz8mSu3RkUo1FX8JlTEMTSPPIDPkGOJ9DyDUYzeCPPch2PcQvD0OwMVxLxzt98LamiC33AsrqwMwMdvFMGozzKx3wpL3mVjthrHFLpha7YOZFQFvTpVusk/l0o3Njymw3zQ+xDBLM4Pbh3HL9KgyY4uTuG1JL255BqbWZ2FuexZWDhdgJ9OYPajKvW+oenVH98twlq52PjfgFSC17AbwkFw6tz5BhvAJvAE/6dsuS+GFSdfHWytL4RlTjZghPsGSEJfp2DIN25JhqDWSk/Xq3J5QF5g7qXK/vBw3NTmkqMBLVTPIhVVZEaQuMqlYkFK06spAhsghqNeFoLYmAHW1flRXAbwYg9DUGMiLO4wXZwxVWeKrskVV5TJIqA/nEcSFGBwkxAdyCfVi3i6hYi9SJvtjY1SKd4oxRkiPT5TSSjAxUYzJSYKbdpcAv3u3TJl2uwwPHlRiaqoK9+9X8nYF7t2T2zV4+rSBzy1HVXU4Cgr8+bkT6KzC+L/70AG0YHnhLhbnJul4JBWjo2pvhq4ql4q9DM26fHS1laClIQ/dbcW4N1aH6fv1eP60Fb8v9uHljMC9Ff961orZyRI8pkO62xGL/mpfdBS6QJdmhvLY66iKu4rK2CsoCT+LUlpZ0EkUex9Gsc8hlPsfQUXAEeS77kS6zSbkuexAntN2ZNtt5nYHyvg7rPI5hgrvo9weRz3BXudP58AooEx6orvtRan7XhS57kUx93Od96DQk8f9jqAs5BTKI8/x/S9DRwHVJAu6N3hguMMfU3fi8OxxFmYeZ9NKqNQrMDlSjKG+bJQV+aGWDjwjxV7ltGsrQlCa50XzRFWxr1qgJI8wz0u3QzkdWVN9EFV5BNqaw9HSHIbWdkZonbGq2qljZW5Clwx+83fQ25eB/v4snv9cWh56e7NURVJXV/rKNoMKPhW6+jhUVISjsJDqO89HWTaBnpnlhfQMD2RmeyEnz5dq3JvQ9lEqvbAsDMUVESgq57kuDUVuESOLwmBug5FNJZ+e7YvEFCr0OHsCXRs0lTYY4VHWFD/SAkODelyqi7IYWnSqM6ITHXmfExJS3ZHM905Kd0NiGsGewsckOiEs2pbXnTmFlYmqmpGBV18C3tXzJuydr8HW8SosbS8ppX5TUjFSx257BSY2l9W+mJH5eZVjv3xdqmRO4er1kzRpGXyadgYXLx/B0WPbsWv3Oqp1qV+XPuwyePoT96VaRpu0JLn3rTukWdjaV+18v/7uM3z17af4/MsP8cnfCPNP/oKPCfRPvyDc//aWWjf63U80++Cz99Qg6if/0FIz73z8Dt79+I2B0r4sBwzny7qfrriT74ihTCsC2wQDyYZU5wYE+jUMJRPgCZfQG3eJx69hJOMWRjINMZprjLsllpiqccD9Rkc8bHfFbI8XFnsJ9F4CvS+AUA/Gr/0hWBoIxsIwoU6bGY7A7Gg04R6N2X6CvS8G851ReNoYgOlaT34eM7QkXkFd7AWUR59FVtBRxHvvQwQVepDrLvg609z3w5MXjJvLAbi6Hoaj02F63EO0wzCz3E3lvYEngWC3JcxtaAJ9KnZZvcfIfD/hzcdQrRsYa2kYAwG6oUCdoRfN4PZRZSZWZ2Bhd4HO4SKsHS/DxunSK7NzvqgmHzm6UaUL1D0E6tfhQWUus0bdqNw9fanSA6VrowGk+2NwqCFhbqxMBkUljy79NBISbJTpuynKfrIMiKY4qFI0FdoS6DLLT4GcyrycMBeTKgQBupSmiYk6r6sJQUN9KBobQgjJAOh0fmhqIsxbQzRrC0cbod5JqPf0pvBCTkNfPy9mUejDVNoE9tAQVfhQIaFeitGRcowMlyobGyvD+Hi5AvsElbAA+u7dcgXue/fKld0ngPSmPy5An56updWofe12DZ480Smwy2CqThdDx5PE/yuCTswPE2NNeLE4iV+Xp/BiYYqwnkB3ew2Blou+Lh1Ki5KRnxPN6COPwCpCa3MunVgi/+8UPJioxcJsJ35b6McSIf/bXBtePNVh+VE1ZhlJjLXHYLQlHEMNgWgrdkBroS2aGbU2ZJmghmKmLOwMioNOUEEfQa7XPiTZb0aq0xZkue1CuvM2pPJ2huM25LruRoH7AcKa0PY8ijIfqnCvk8h1OoAcpz3IsOdjbTejyOsgyuggiihIymQNU15XupRraMy6hcFaZ0x0+GJ6lNfBvWTMPMzA4+kMPHmaQyvAnZFMVJeFENLeqCgKQRHhWVFE510ajNryEDo4gpnqWbpjSkO17jaq8OZItDaEo7UxlE6Pv4c6fzTWB6K9PRLtXdHo7I5dmZOgWU9vMn8D6Wpge2hIgJ5DuOcoqPf25lC956ptV1cmoZ6GhsYkVFRGopBgzs3zewX0tHR3pKTIfAkPglpSLIQ6LYcOW0AuUBcTwMtt/VYAn8nXkeoYqWOPiLahSpcadiu1H0WlLvl0AXV8GhU5LTbNBVGpToimchegp2R6I52fI40ORQZjBeyxVPHhMTZqMFVVzoRrlTRSFunhYwQnmaTkfJ1suEAWSB79BG5Snd+2vqTAbmZ3lRH6VXLkMgxNqd6p2G+bXYThbap343MwNr0AI+5fvXYMJ07uxN59G7B9lwyeSk37OoJcJiwJ6NcpoEsZpNS4S0vf1Wu/VsvlCdC/+PpDfP7P9/HZ54T539/G3798X93+4LO/KHuPoH/3Y4L947fxwScCeyp3yalz//1P32i9O8BQdDjPnorbASM5VO1ppuiVBS+kBj2BKj3hMvpiz1Opn0UPt5J6GUq7juGMGxjJvoXxQjO1qr+m1B3xpMMD890+VOp+eNETQLgHYbk3RA2MLo0S3rQ5KpD5sUQ8H07A8z5pD5CAxfY4zFJNPCh3Ql/mTdTHnENlxGnkBx1BnNtOBNtvQaDDNvgz/PVy3AMv14OE+iG4ux2Gu/sxOLschb3DYdgR6qYWO+lR1xHsv1Bpb4Ox5U7CeS8sCH1L+2NqEPSa4S5cvLYVl67vwLWb+3gyD/NkHWWoReVufpyPPwUzmzN87gmYWJ/kc6nQHc/TztHOwtrpnOrzIjCXGaNiMnvUzecq3H2lFcBlQv0SvPyuqyoX1YM9TEoXLRgSWiEqxhrRtJhYgjzBFokMIcUSGDYnMKQUS052RHq6C7Kz3ZArA1BUYYUF3mqCjsz+E5iLVa2Up+lqw1WdsVQ11NeG8QKWkkWBeyAVOy9oOs3WVobhbaFoa49Au4K6XMx/hLqUH0qlyvBwIU2Uuahygn20RNnYmKjyMmWTk+U02erhrilwsfv3RZVXqf0HD6rw6FGdgrfY48c6dfvx43reblTH5HEjw8WYGK/C+FgVo4dizDzpxdL8GJ7PDFOxT2L2yQi6O6qoOulURlq4LUVvVxUm7rSiqSGf3080crIZ3ueH8XtIIuz5v3Xm4+6dSsw+5Pveq8Lcw1r8/rwZL5/UYP5BCZ5PSkuCbEwPJGG4KQR91T7oLnVBS7YFahIMUB1/A7qEGygJExV/BgUBJ5DrS+XufxR5PpoV+p1CvucJFBDm6Y4HkeVyDMW+51DgfRzZVPL5vlT9gcdREnISVVHn0ZRyA/2lNphs9sJUdxAeDYTj2WQiFh5RmU9lYn62AI+o0AdHYlFW6cLz74BC/gayCa5sQq+A8KwmzAuyPWnuhHYMetqTCfBofieEdXs8eqjAZVKYpNqa6eB1jNga6+X8U6UzWtHmIyQq06t0+Q0MDUt0VqCUeh+jAoH6wEA+fwvi6AvR3Z2FlpZkOuA4lFcQyIX+qvIqW8Z2+HkE7BkEala2tzYoSpUuoBVg5xUHK5VeUhlFsItFcj9SHZP7ZAA1SUBMqEfKmgBRtlr6hduoOAcC2kXBOzHdA4lU5HH8LqLpQGJT3ajQ6VCo9DPzAvg6fuo9BeziBCLjZLCVrxNruwJ2S0bN5rw+TajWDeHgcoNi8Dyu3zqCyzcO4+otqYI7w2j/Mqzsr8Pa4QYs7a6p26aWlxTIFdRvn+X+ebV/9cZxnDq7BwcOb4a08NW37xVVLoDftlPALmpdVLv0kdHALkvkffP93/CPf36Iv/3jfQL9Xar1d7j/Hj6jffDpXwlwgvyztwn2t/DuR2/hParzD6QKRnq/EOjvffLRa6gP5ZpjJM9S2RAVSl+KAXqokqVssS9O7Dx6Y89pFn8e/cmEeoaUMhpgJNcI48UWuFtli8k6ezxodsFMpzcWe/zxsi8IvxHkv/dH4uVAFJYHorE8moCF0UQs3knG8p00LA6lYL43CYudyVhsTsBMTSDuFtmiL+0a6qNPoyT4KFKpioKtNsDLbB28LDfBw24HXO13wd35AJydDsLR8QCcnA/DwVGAflBB3dxyDyG9iUp7Mz3rdtoOhlW7CecDMLeVlMpBwnw7jp5aQ1uLsxe34sqNvfTQh3gijxDsRwn+k4T6aRhZHKHRUdgcV9Ux5nbc0jFYO5+Cs+clePpfJ8ivwNnrAqF+Ca7eotal18sV/mCuwidA0i63ECRtACKsqTgYQsqPM94RcdzGxQvIHZHEkDKZP85k/gCl9W0ij6UkuyCTP8o8hrWFvHAKpEVuvqRcqNYIdYG5mKh0AXpjfZQqUdPVRii4NzXwYm6MQBOVWmNDMJV6EFpbQtDWGsaLOhIdXaLUEgl0uZjT34B6DkZGRKEXK4hrUBegC+CLqdIlxaIp89cmtzWg62H+4EH1K5M0y6NHosgF4I2EuWZPnzZhRipXnrXS2vDkcQtmZ9qxuNiPZzPdWFoYxuL8MJ497cfLpQk1eDpxpwkjg/WEVwmhnUug5aO6Io3fQzq/oxgCJQSVNamMRgpQWZlAJR9MBZ9BhZ+Nvs5sbtNwl/+L1LzPP6rF4nQ18LwR/3pWT8iXYmGqBMu05zKph6r2bnMoxuoDMFDprrpItufboTXXGp15dmjPsUFLhiWa06zQmm6L9kwHAtua+w7oyXNFR5YtugtsMVTphM58S3QXWaOvzAGjOncM6zzwsDcUcxNJeHaX18LDTMw8yMT4SDyGBwjjTiryMkf+Xm4gKckcZcUByBVYprqqxmj52R5ITbRDMX8TLY1U54R6p9SaN8agrYlKnGpdxkvU2AnhLpPEZLJYa1sMz79MMuNtBfQkdPdojl1UuhoTuVOonLsodQH74GABfxOvoS6TxHS6WJRXhlGpv06/CNxzcmXfDzk0BfUcX8KWal2qYgoDCfAIlFXHoLRKLFqZKHeBulLqVPoy61SuE6lkEbBr147k1J0Ql+KGhDQPJBDs8emeiEnV4J6qVDrfU6psCsQE7r4qHSMpG0nd6BW7lEgK2H0CRK3fVmrdwuYiI/ZjuHTjIMF+iDw4CXObK7BxNICt000Fdyv7a3zcVZiYX1JqXczMkqC3uEzVfhaXrh7ByTN7cOT4TtU7Zs/+TdixZ6OCuwb29aqVr5RBikn3x7VS9rjqC3z59ScK6h8T3h99+pa2pX3w2Vv46O/vEOzvcv8dvP8JgS5KXVruCtA//gBvf/hG+mU09zaUZRtTfd8ktKUe/QIBfg79tAGCfCDhPAYTL2Ag6ZLWjTFTU+ljBSa4X26DhzonPGpyw0yHD2QVoxf9ofi1Pxy/Eei/9hHm/TFYFBtKxDxtYSQVL4YzsMQfkQB9iV5/sS4OT8sCcCfLDL0pl9ESR1VElZ7guBV+Jj/DzXgtnG5vgLXxBpgbbYSF6TaYEtamZjthbbMftnYHYU8l7uh4FNaEtwmPC8wNTXfCyHQXPSrNbC9hLeDehzMXN2L/kR9x4OgqHD+9Aecv7yDY91HBH6DKP4DrkpYxPcgQTEodj8LC4RgsHQXoR3n7CGycT2pL4/lfgwfh7eYjUKfxmJv3BXj5X4FvEFV68HX4BBqo/hWBIZIftOWP016N6ovFSC8M6Y2RTKWhplQzhORFm0ygp1J9iOopKAxAcUkwiotkYoekXnwJc0m5aAOhosxloojUFUspmoBdZgeqwa82huXtBERbJGEezm0EbxPonVTp3fG8mJMI8zTCPF0BXcupy+AoQ36VOxeoi0levYi3qaQntBy5PtUiuXJR4np4iz2kGn74UGaL6tT24UMdId6AJ0/EGgl4qVFvwtMnAvE2LMx34+WLQcw97+axNiwu9GN+rveVye2F+QHaIB83hrsTTcjPDadzSyQAa6nq+Rnud+DBVA/qm/JRVJqI9q4yDI3oUFWdguaWHHR3FdK5paK8PBJN9by/OQVNBNNofx7uE/K/zrXh94U2vHjWAMw3AwtN3Er/GYL/QTGW7hfixVQxFu8V4PlYDh71JePJYCoWqPTnR3Mxx+/tcW86nvZl4tlgHh73pOMhwfmoLxZTPRG41xmKh31RmOqNwizFzbNxgvx+Ou4PxKCr0RudTT7oaA6gwpa8dxDq6n2Rywi6oNgF1VUBagZnvihzmY+Q44lSOvqifG8U5nmgrjqMAE/hc1OozHnOCff+njQ14D3Qq80GHujLUJPEOjoF5MkK5KLOZcZvH+/TgF6gzrmcZ3HiQ0P5Kq8uMJeoTRS7pF/a21Op1hNRWxuF0tIg5FNw5OZRmfPzZWUzohCVLuqcQBdLV+ZH0PI3XBZJqMejvFYsDhXcllRGI78kjEAOVHBOSHZVA6VSliiDpTKxKCRc6tSlAsaFYHcn2D2RkOGDeFpSpg+dRwCyCfS84lAUlL7O2evBnsDrSq/YpZJGyiQDQ6zh7W+mZp3aOV2DiQyUSjkjzdDkNKzsrsLRxYhK3gi2Dgawsb8Ba7vrCuxilrZU8DY3YG59TQH+msEJnLt4UDUGOynNwU7sxN6DW1R7ga071xLoa1THRwG6KPV1v2iLV2tq/XN8/uXHVOnvEujv4NO/vUfVLmkWGTDVBk0/+OxdVb+uLY7xEQH/Id56/z385b03ShpHswnozGsYSb+K4ZRLBPcFqvMzVOanuD1NqJ9FX/wZ2jn0JV1Ef4pUvVzDYKYB7uSb4F6FLR7WOeNpkyeet/tjqScEy1LJ0i0WjsXuSMx1R+FZdwzmBxIx10+lPpCCF4MZeMEL4EU795uo1umtH+V7oi/hGtpjTqMl5hTKQ44i2XUngix/gYcJgX5zLW5c+AEXT3+PSxd+xqXL63D9xkaYENqW1gS77UE4UKnLgKmh8TZcv7mF3nYbT84uGBhTvZvKoOkR3DI9gNMXfsGh4z/h4LGfcOzUepy7tB1XDDSoX721D1fVYtX7CPWDBPphKvNjsHU9ARsXmtNx2HHr4H6aCv0c3H0vws33PCF/Fs4eZwj18/AOuAL/EKr0YOn1cl31qfDxt+CPyAah4XYMJ6WO1hkxCW5ITPFESroXYS49MjyQnsEtVYjkJiWE1aAeokoVZTKR9DOXPh0ynVty6HqVLkBXdcbcinW0JaCniwpMLmAZDGtnaE7r6lyZOSq16P2pvJjlghbLwqCaBSrplwKlyMXkAh8bK8LEeMnKoGcpYV5GNa4BfWpKYC4Q12x6uk6p8kePGt4wKvMVkD+aJtSnZb+FAG/Hs9lOPH/WRWD3qv0nj1vV/uJCL54/7+CxdszNdVG992KJCn5uroefpZZOKgd3Ruow/3yIan4Uv768i5e/TuHxzCh6B3To6KnEo6dDmCTsyyqT0dSSy/+xEi18XlNjBooLQ5FGlSczVzva0lUlztQ9OqR71Zh5WIOZ+xV4NiVpmyrMTVfhxdNaqukKLExX4sUTgv5RFX6b1QGLbfivWTqA5y1YvF+N2bFSgr8WL6frsThVThWeg7n7OVh6lI/ZyQxMjyRhtCMMfQR4Z70PKgpskJd+GzmZpsjJsqDDdkdVpRc66XjrGWW10SlLvX9PVzphnYy+7ky0NlFlt1FhUxTJLFA5390EujRfk9mhMplIID40kM1t+srvgACnyQzfboK8pzdDDYr29hL8Azk879o5l7SagF0791qEJkAXsEteXaDe2ZlOsItaj6aTDGaEJIOknoySZM6EOzII0QwZMM3yRqZKv0g6hFDPDybU+ZyaRFToklCpS0RlXaJS7QJiUdhpfI5Uv0THSfWLoxJC0gIgKMwKISKKYhwRkyhq3RvJWQFIzg1ERn4IcgsjkF8sg7BRyklIiie/JJSOwk9FCkm8niS/Lnn5ODoNUf3BETbwDTRXat3RVeB8HkZS+XL7NNX3eUL8Gpxdb8PZ7TbsnW4pqFvaXoWp1SWl4gXqFgJ1KzoEqncDw9O4SLV+7tIBCsUjOHVuPw4c2Uq1vh5bdvxMW43N239WCn39Lz9CFrAWqK/j/qqfv8VX3/6dav1Dwlxy6x/RPsSHfxeFLqkXUeka1LVVjz7Bux+8jz+/8/YfoT6URiWechb9iQR4wmnC+xR6Yo6jK+oouqOOo0/gLlBPvIhBqU3PuIHBrFsYyTHGeJElHlQ74TFDyWfNsvhFEJYJ8hc9kQR6BAEvvV5isTSQgIVBqvT+BMz1xmOxLxEvBlLxG5XCb22JeNkQi7nSYNzNsENb+FnoAg+gJvggyoKOItv3MKKd9sBTBj2v/YzzJ7/B0YNf4NjRb3Hi5I84d34NDG5uhQnBbWGxB9aWBPHtHbhusBkXr2zApWub6HV3UH3vVIOjplbHaMdVLv3Q8dXYe+h7qvWfcPLcRly8vkvB/KrhHmU3bu/FTbM9MJZ8vMMh2Loch737Sdi7vTYH91MK7K4EuYvnObh4nFNK3ZtK3S9YBkkJdGni5WfEfZn6LKGkA9U6gR4n5VceBDpVTJYfUtMZovIHLWGrlIJlZnkylPVVteelvHBKygJVpYuqbKkNpTrX0iyaUo+gUpc2uXFqhqB+lqB2McvFTmXKsFtUe3dnAi/kJCrzFEJccqhZK8YLe0TLpwrEBeCiymV/fLwIdyc1kN+7T5VOu/+AUCf0/hPqOmWPpglzATiB/oQAF4hLekW/FaDPznRRnfcQ6t3KZmc6MfOUEH9OiC90E+CE/rMWzM9LSqaTxzuo+OkQHjcT/H18zACBPojffp3E0tI4FhYn8Nt/PcHC8gNMPxnE/NJdTD3q4/cbhvZOOqQH7aiqSUV1TQoam7LoKKPQ319GByEphSxUV8dhZLgc9yerMdCdhfaGONSUBamByPbGGNSWB6GpJhzDBOIUv5uJoVy01kSgjpFUHyPOid48dDUkYqQjG4/HK/HkXinmHpdh+VkF7o0yYqj1Rl2ZK3JSbyMp6gphborCHGuUFzrwXMrgtztys2yRnGhKYIagoSlSKep7fB0ZWH7E71fZdC3uMVoa6M/E6Eg+hvk5errT0Em13k7Ydyjg89wzWuijeJJtf18W9zMJZSlRFNWeRROoS848T6VXpApJZv2KaWMjVeqYDIpLKk7SMNpgaQbfR6Ae9QeoywIrGYS6yqvTUilQtJz6G1AvjybIU1BVn0qoJ/03St2HQsdDQT0s0p4iyJYqfcUiqLSjKYjiqdRTfZGaE4yMwnDklkbTWcSiuDwGZVXx6jXLa+JQWBZBR+HP9/ZBKj9PYpo74lN43aW4Ee7Of4C6g8t1mFmeVTNLpdGXuZWsviRK3RBOrkYK6la21/iYSzCxvAgLwt2SkLeigrdyuMn9mzCzuQYjswu4TrhfuXGcqv0QDh/fgd37N2DbrjXKtlCtb5RGX798jzXrv4Osf6pv5fvtD19SrctKRx+qboyfEO4fi1qnQn//43fw3keSSyfYVd+Xj/GOqPR33sVf33tjObuh5FPoTzhBZX6MyvwEIX4cPdFH0Rl5BF2Rx9BLxTyQcA7DBPqYDIxSnY8XWKimXfcrHfGozgMzDb5YaAvBi84IvOyJocViWfq6SM/0gXgsDyVheTiZQI/DDEP/5x1RWOqKxcsOWmMkFqsD1YrsQ3GGaA09gXLvHch3345Cv0PIDzyJOBkQNduG21fW4PypH7B/z+fYv/dL7D/wNY4c/R4XL/6CmzclHbML1lb7YUYQm5juoVLfTnhvweVrW3Hm0kacvbwRt0wOwsz6FCG/V+XT9x3+AfuO/IAjZ9bh/DWq9Vu7cPnmTmXX6ARumeyGMZW/mc0BWDsdhR3VuoPbKTh4nIIjVbkj1bqT21m4el6Ah7fk0jVT+fRAgbq02pUmXtKfwlr9KMOoPiLUdGjpVueKJCr01AxvpWpyGFIXl2mqXELaAobcAvNKKvOKSilX9IfUnTfWS85c69HRWC/T/anC26S5VjJBnrqi2kShSxOuFDWppL01TuVVVQmjUuj66fw5ygToI6NaOeP4uFaeKFtNtRdrqRYqVYG5AvuDMkK9iiDXp1s0lT79qF5T50qNN69AvFWlVQTYAm5R5M9mCe3nvcrm5/oJdVHqXcpmZlqp0tsJ8zaCvRmLS+283YinM/Xq2NJyD1V7D19PUjd9ePnyDpaXx7D8YpJAn8T84iSezY9hbLIdzW3FCuoDwzpMPuiArjEHHd0E/P02dPeWE5oCrDrUN2SgppbfW3cRdHVJ/F4T0ETLIqR0tYRXcRBqKsLQqItFc0M8eiUN0ZKCUkZSBVSCJfn+aKtPQhGdcisV6J0BApDf/ajMwO2V3L49sjOskBJvhJx0CyTFGKAgyxql+Y4ozrVHa2OYmhBWXeGPrHR7SCO24mJvtDLi0iKjCn7H1eo8SPpLIK+VnWrVKgLojg6CvVMzgXdPj9ScZ/F8S6sGqV7JVkCWvHhPT44Cu0B6YCBfQXtyUsZEapQ9eFCr7O7danVcTMZX5LG94hD4Xk0UZBUVIQrqOaLUM9yQnq6lDdMzJQKlYifUM3IFrJLvJtQrYwn0NFQ3pBPuSQq+xRXRSqlLeWNmTiDSMv1UBCvXRzSvlchoF0a3TuraCY/mtRPvgcRUvmYegS4wr6Lyr0lGeXUCquqSUdeYilpaeU08XzdMK5ks4Otm+9IZSI5dU+qhkbYIYBQguXWl1K3OaUC3vAArm8uwpVJ3cL5JpW6kwC6pF1OLSwroKtfuaqjMztWYZkrhZwxzewPctrwMQ5NzuHrzBE5f2Ee1vhm79q2nYl+nFPv6Td/jp7Vf4ed136jBUq3FwPf49sd/4stvPsffRYl/9gHtPaXWP/tc+qi/hw9WwP7eJ+/j/U8/4v5HeOeDj/D2+28MlA7EE+Yxh9EbfYRb2T+Gnqhj6CbQu6MI+xhJxZzHYPJVjGcZq/7qk8W2mCx10FoC6LzwrCkAy23h+I3h4q/d8XjRHYeFzmi1mtFzqvXnhPtcXwxmOsMJ9TA8bwvFQmswlpqp7HX+eF7mhrtppugKP4+m4KPIc92EJNt1yHTfjfyg00j2PgkvqnCL65tw5dzP2Lf7C+zc/nds3/F37Nr9JY6dWIVr1zYT6ntgY3sI1tbSOvcwjM32KYV+6epWnDy7DsfPrMXlGzsI6kMK6mcublZgP3JqDU5e2IgLVO9XDXev2C4YmFD1Wx2kBz4MG6cTPGmEudtpgvysgrlsnajMHVxOU6GfJ8ivE+BU5j5X4eV7DT7+2iCpNP0PCjVXYWR4tIOCeVScDIDJDDgn/nhd+ON3Q4ZUuChVLrNBA9WEomJpxkWI19SFoqo2hGG5pF4CFchFmWvqPPaNVEuasj4qM/2+hN360LyvR5tkNESFPjicTpBnMbSnOmd4P3pHZoBqANfXlotSl9sTEyUKKlMPKwlyDez3p8oJ8Vqq5nqVL3+dM5dceTOtVUFXD3N9mkUUuR7mens+24vZJ90K9ALpZ886CO9OLCy04flcE60Rc/PNeEawz8zWE/DNmJ1t5uu2Uq3z8XQEC/NDmF8Y5WNHuSXQx5tRVpHM7zGe0U4s6hvFadVj9vkQfv39Pl7+eg9T012EeCkdVBvaOgqp5osIqQSk8sJvbknDxHg1QZlFmFEV9xa8miw1NlqOvu5cTIxVYeF5Nx7TgXVTnQ/1F6KsOASdrRkYHylFGyOnep636ko/FOQ5Q1fjj/xsezTpglBR5EalboOsZHOkxBmjMNsZtRU8v3TejbURqqKpuMBbKe9Hj7RSUJkPMClzAAj5MZ6XuwT80HAewS3dMKmeqdRFhasyxL5sHs9hRJZLqGtA1yAuVS1yTAZC8xSkRaVLmapAXMY/pqa0cRD9vhwX0E9MVKhUzCCfM8TX6KRar6uLYgQZhLxcwpsOMC2Nv2UCXZS6NPDKJMwzcgNeQb2wIoYKnUpdoE6lLlCX9ItUwwjY84pCkZ0bTKEjNesCdjeC3ZVgd+b140xB5EIgeyIpPQCZBRGEevwrqFfr0qBrykRTWzYaW7NR25SKirp4NTArFTYSCUiVjAZ1RzoJOwSFWSu17uRmAAtrWf5O1kO9pFS6ncN1KnVZZ/g2XD1MYOtwA2ZW/wl1WwJfgG7tZEioE/y2V2DJ55tS0V+7eRynzu3BoWPbsHvfBqryHwn0f+KH1V+o9IuodVHpAvUff/oGX3/3Jb7859/w+RefEuYfK9Uu6ZhP/vY+PvjkHbz7oYD9Pbz/yUdU75/y9sd/hHpn6F6IdYXtR3f4QdohdEccJdhPULET6NHn0BN7EQNJNzCWaYq7hba4V+qIe2XOeFhNlU6gL3VE4Nf2GPyrIx7/6krAbz3SHz0e81Tsc1TuUoe+0BeNmY5gLPdRzfeGY77FBwsNHnhR746ZEmlXehGtIUdR6bsHCZY/Icz4e8TYbEK2/ynkRVxHJFWxi/kBXDu/Hgf2/BPbt/4NmzZ9gg0bP8bOPV/g3Pm1ataoJYFuLikY8324dXs3v9AduHx9Gy5c2aIGR89c3ET1vgs3jPbTg25SOfWjp9fizOVNVOpblVK/ZrRHqXRpG2BifRi2zifhShWuShV9pWzxMhyl/YDLGTi7y3J3otZlcFSWujMg1K/B2+c6AgJuIUia/tNkAoXMbouJl1lvzlTnrkgmyFPkIshiyJrLkDXHDdnSQ6PIEwVFXigo9kJJuQ8qawJQowsm1INQXe2POt5u0IUS6FFKfUuaRYAtylysoy1RQXyAF7q0vu3r0cAuCn1oIB0jMmt0OBNDMv1/BepqOv9EEYFR8moQVCYJadUrMggqaRZR5dVU4tV49LhGmZQmSgXL7KxWvSJbAbnYs9kOAlvSKwJyzWQgVLN/g/qzPgX258/0qRg6ACp1gbce6s+e19MaaLwtx59TxT+XlEy3NqD6vB+Li8NYXhoj6MfwcKoLzU15KC9LoPLOUL1kOtoL+T904NdfJ5XNzw9jbKye4C6k2oxEVhbhlBdKMBbyPXvoHOhs+FkePmzE/Xs6THMrkYdYd1cO4VainNXgQDH6CP2nj1v4XefS0aaikTCRPLjktBt0YWpxkdIid+Rm2qOu0p9qnqq/OghNtDZdODqk9W1FIDKT7VTHxcJsD1QWB2JsqFClXO49qPiDTdwtxxid7vBoIR10PvoGqLwlxcJtH2Et1k/4DvL5QwJibiV9IrlxvQmgRaELrAXaAvHp6Xq1lWhLHLSYVCrJgPfde1WEPx3KnRKMDBbSsWWjtSkJddVRKJaJRFTlWYw4JX2YK20C8nmMlpkbhPRsaQ3A77ckAiU1iahsSKNiTyaM4whdyYFHE7yRyC8OVTNQJYLV8uoOCItwQHikqHQXRMZK6sSLcOZ3lR+B7JIY5JZo6ZdaRlstHflobs9DfXMWAZ9OxZ7CiCBBOQ0ZRBXnImWRMlgqSt0vyBzu3oZqEpKlzQWl0q1triiVbu94Qyl1Vw+B+m1C/TrBf1mVONo43oQdFbyjpwkcaLbct6ED0JQ7zekm7J2o2s3Oqc6Pl64exuFjW7Fx8/dYveZL/PTzl1iz7lusWv1PrP75W6zfsApr1v6Ib779Al98+Rm+/FLA/gnV+VsrJjB/C+8R6h9+/AE+JNTf/fAjvPXeB3+EekvADrQG7kRb0B50BO8n3A8T6JJLP4P+OMI84YoC+nC6IcZyLDBZZIf7pU6YqnSlSvdWi1+87I7G751a29x/dRPqDDWXe+Ox0BuLear0xf5oLNGka+NSNx/fFYDFVk/MNzhjpsISE1lX0M1IoZGfIddtM0JNvoePwTfwNVyNGOeDyAm7jhTJTzuewnWC+fD+b7B929+xYcNH/FLewy9bPqYX/AEGRjthIZ0VaaaWB2Fkug83DHfi6o1tqiZd0i8C9YvXqMhv7sGJsxtU+uXQidU4fWkjLhnsWAH6HsJ9J26a7oeZ7TGq83OqbNHD75oqYZROix6y8IUXQe99hUC/qJap8wsygl+wMXwDDCFL1YWGSnMuwpwWGWOtFoWOlTr0FEckpTkjVdaDzHZDVp4ncgu9+ON3R16hOwpLPFFUKuaB0govVFT7EOgBqBKg1wVB2uW2NEUS6FqZmgyWiUqXtIvAW592EahL9YNa5EJSLn2i0gXqotTTeZGn82LPVKkXUepj44WYmKT6I9TFXkNdX9FSo9IrohrFHj+uU8r86VNRzRrUn81qQP8j1PUg/0/Tqlv6uP8m0MUB6KHeSrhqYBeV/sqeCdS1FI08Vv9aT590YvZpD357OYEXhPvwYCUVbwqhyuiFivzxo278/ttdBf7Z2X5GAiNYWrrD5/Wgvb0ADQ2ZuDNay9ftw/LyEJZfDmJpeYDw5+ekyfs8uF+P3p581Ncn0Wmkoq42XrWbvTNawdeVNFInlW8pamuiCf50VZGSk+lEc0BeliOqSn3R15mEoe4UdNRHobclDnd60zExkI1JmcXZmYqJQUKpPBTVJSEY6ctjhMBzwO//wUM6WNr9qUpM3qt4BfWBIUJcYE7r53MHCG890IepwkcIbtkK3PWDnmKi0CWlIqkVvUoXqAvEBeYzMy2ao+ZWjolqv3evGpN0AneGitDfk8NohN8BlXCxpDgI9Eyqc5mIlJ3rR6EiDbwIc0mp5GhQzy+NRFldIqoI3Bp+f1W6eJTL8wldyYEXFIchJy+Q0av3K6hL6kWgHhYlat1FS7+kSfolDNnF0XzNWJRRrdc3Z6OtqwitnYVU6jm8nanSMAJ1/WCs1LEnZzACSHKh0HJAYKgVPH21gVIbewLbVku7iOnVuqRfBOoCeDuC3pmqXczF2wxufpZw8TFXcBfI27sbkwnGSuHL4yUHb2RyFgaGp3D2wn7sPfALftn4HVX5P/DDqi/w9bef4dvv/oFVP32NH1dRqX/zD/zji8/w2d9ktaP38LFUvHz6DlX523j3g7/i3ff/ig+p1AXq73z4Af76ruTV3yhpbPLbgWb/nWjx34XWgD1oDz6AzvCjhOxplXbpi7+igD6abYKxXEtMFtoppS5Qf9pItU1QS8vclx3heCHWGYnFrkjMd0fieVc4nnWFam13pRqmh0q93Q8v2r35eE8s1NvjfuEN9CUfR2vkXlQH7USM1U/wMPgazle+gs2Ff8LVcD1ivM4gLcwIkb7XYWm4FyeP/IDtmz/Fmp/f5RfzNsOW97Bt1+dU27/AyFxy5gS77VGC/RAMTfbgJmEvaZjLBttxiYC/enMXpJHX6QsbceDoDzh84ieco5K/YbwXt8wOqAHSy1T4AnVrpzMEOpV3oPRCl86KJvxhWSoLiTBTJkvUiQWFmlCZS090Y7XgRWiYOSJlhf9oWUvUEtGxVoiVGaOJNkhKsUNquiMys2Vlfw8F8nwCXTrulRDopeViHiiv9ERVjTdq6vxRWxdAkASjqVFSL9IyVdIuWqWDKHU93GVf4C4qXZW0SckigT44kIyR4XSMKoWeRqX+Ov3yn0pdU25yEWsmF7yUKEq+XMoT6xXQtVSLVlsuEBeT/X9X6v9u83MCYTGqYdqboNeMj5vj8+ckpy4mTkMiAsKdQJfBU82JaO8pIH1Gh7BAB7E8P4CXVOwvF0cw+7gTj6f42Qh7aRz2YnEU//ptEi+X7xDow3jB7e+8LfbkERX5gzaCeQT/+tckfvtVKmqGCX2JAPr5WHn8EB5NtxLqhWpwtakxjUAPQQkVoMBePscLOgEZyB0iWKVxlizqnJfpjKa6CHRLFEWIi3U1xaC/LQFDPG9i4zxfD0YYSdwpxiwhfn+E54MAfkzYzjwiaGXw+ZGMWUhqRPLeMohZRqVdrBS4pFHULOA3wK2grWYAE8Jj5UqVa+0e5D6ZiyBlqnLOpce9OGtJo8n8gWYFcvmOxXFKOkxSXVK99HCqHvfu1qj00mBvPjpaMqCrjlPfQY601pXBUYJdBv1TZYm7LKlT90Mq1XsG1XteWTjK6hNR05oOXVsG6qj0K+tiqdQj1ezSwtJQ1SMmLdNbNeeSzosC94hoB15voq4dEUG1npDqh7TcUGQWRSG/LA6VtamEeC6VehGVOp0ulXqtRAO6JEYC8vrRymlI3l4GThPTPBAd78LXtFU5dRcPqmzHq7CyI9jtr8DG4aoyB6ptNwLby9dCbQXwzp63CXVjuHiZkg9U+j4WcPUy43FTHjODq6eZVgrpbKgGV82tLquSx6sGx1Ud+7YdP1Ohf0HF/rUCuwB97bofsG79Km5X4afV3+Grrz8n2KVtgABcgP4X/PWd/4O33v0z3vuAqv3D9/H2e+/gL2+9hf/z1tt/hLoCu99Own0XmgP3ojX0EDoiT6Az+ix64i9rC2FIz/QCa9wtJtTLHTFd447nLX5U3qH4tTcCvxLaynrCqdIjsNgbCVkYY14Wx6C96OF9XYR6ixdetnjit3YPzNVZYSz7IjoTDqMpeg9KA7cjwOQ7OFz9GtYXv8LNY5/A4Njf4Wy8BdE+l5EQQhXsdB7Xzv2CnYT6z6v+itWr38ba9R/gl60fYz/V+qWbO2FIsJvbHKEdhInlXtw230PVvhc3TfbCQCpaTPbhlskBXKEyP3ZaJiD9jEvXtqteMLetjqhcukBdtrJIhswU9Q40hH/obYREWijFHSONhLiNirNBMEEfRAuPskA4IS9rjwbzs4YQ8nI7XBp3RZlqTbviLAh1K0LdBmkZDsjKcUE+Q/KiYkK9wJVQd1VQLyv3ItCp0qsE6L7QNQSisTFEWZNM/VZQj1HpFylhk5y6wF3ALiZLyakGXYNU5YOpvOCTuZ9MoKdSUaYR5FTsdzK4zaJCzyXQCxXQtQE5SbdQFUpelRew3qYfatUscmE/IbQE5mJ6gCuwrkBdTG4LuP8Icm7ntePz87K/YnL8Fej1JvdJbl0zSbfoJylJmaNmAnX9wGsnFgXqc/2Yn+3BEre/Lg0Bv44Dv0/g9+VRBfyluUEev4P/+v0ufn0xpnLxL5ZGFejFlgn+F8sjvG+YNoSlRSp1vu7CfD/vG8bcs34Ctp1Os5zONRNdnbn83urpJPr4OXu4lVLMTuUMR4fy0VIfTXUegLbGGAxRkY8NZOFOXwb6eM5EpQ8xshrtSVNqfbw/i4o9F9NU4LOMiuafMiohZAXqMytjFjJ2IRGTnCOpUhFQK+U9qKVTBOR6ExUuqRXpXz8xUbVSxSIpF5mHIPdrk8mk0kVUulQW6VMu/w51GRuRwe+pBw24P1mHSUYmQ31F6KRza6iJR2lJGHJz/N4oyfVEcrqXqjtPyfZRlp7nj1yZfKRLRG1bOho6M1DflorqhniU1UShSHrJlIYpqKdn+SAu0UXVq8cmuhLqjrzW7BAcYY/wGFfEJfvyNYORWRiJgrJ4RrNpCurN7YVoaitQql1BvS5Z1cWXVK2kd/g5M/k5JLcem+RGgWavcuoys1Rq1QXqto7XYO98Aw6uBkqhC9B9/K3gQWXuQiXu6GbI+25xS7B7EOwEuYsAnebmba5u66Fuq+rbZYD1Mm7cOoULlw5h975fVqD+T5V++Wkl/fKL9IjZtBYbfvkZ3//wFf72+YeqZv0DaQ/wwZ8Jcdq7f6FafwvvvPc23nrnLfyVUP/z2290aaz33YoGv21oJNgbA3ahJXgfOqjUe+LOoD/pEgZTpWe6kVoN6V6JtVp79GGNE2aa3LHYSdXdG0SoB+N32m+0X/uC8UJ6vUhb3RV70RfO+8Pxa3sglhs98EKswRXTJTKD9QxaYg+hNmI3sn23wN9qDRwM18D4wjc4s/c9HNnyF1w9+gU8rQ8hIcgQ8UG3YWN8EId2f4X1BPp6qvSNWz7B+s2fYOueL3Hi0ibcJNRNCXQz6/20fcpMrPbjtuUBNZvUyPwADKUT4+19OHPpFxw/uwYXr29TzkAP9VfpF5ujcPK4CH+q9OAIU4Z+lgS6LWITbOjlBe42/NFZ88dnS1jzdpysuWim+rqErfR3CYswplI3QUysqWrcJUBPJ9CzCfS8AjcUFntQ5XihqIBwJ+DLyrzUKkXV1X6oqZGUS4CCeUuLTDASlR6FDpVLF5WuzRKUbTdDeilf7OuR5lyphLikWqjGh1J4wVOlj6TwIk7DGO3OGME+nok749kEeh4m7hbh7r1SAl0Um6bQH04xFJ8iQB42KXs0/WYly/80CKqBXQ/5eapuDdjcVwCXbQcB2UX4cas3GRSVY8pksJRw/DcTx/AqNbNib0J9dobKnmp9XlI5UlnzrAeLBLGYHFsg5JcXBmlU3AJuglybsTqkYC6AX6a6F5NJTgJxpc5f8HGE+SKfu8T7lvjcxYURgrKREVAZFX4Hfv/XXcwv8PVfSBllL/e78YRq9ykjmmkZzCS0B+hsBxlJDYoy70rGQEcit0kYH8zExJCAPo3KPBsPJ0vxYLwE9ydKMMXnTj+owhOq9KdPtJTIE4L3ESE/xfNz926VArfAXG9vQn2MKl0eI1GXbFU+fKyI518rWx1Xcw+k2Zq0cdDx9TWV/nRGUmoCdHGm8l0L1FvVmIKMLQjU741WY7ivBF1tOWisoxoujUCepFoE5KkeSE3ToJ4iij1HwM6tzDSlGi/VxaFG+scoqKegrjkBlboYlFYT0FTq2fn+qhxSxp/iEsUE6g6Eug2VtXRsdCHU+drZQVTqVPjlCaiuy0RDS55S6i0dxUqtN7Rko64xHdW6FFUJox+MVaWTdBrxyR6qeMEviCrcy4iQJshdDLi9BWdpz+tpDA8ficYt4OlrzmMEOmEuit1F5dlN+DxTuAvUCXcX3haV7sp9J1djVd/u6GIMeydDmFleUVC/fPUYDh/dTjEqKv1zfP/j5/jxp3/i57XfUqV/r9S62A8/foXP/yGljW/jI2nk9dFbmn34NlU6lfv7byuwv0O1/ta7b3Rp1BGkOr+tqCfYGwKo1kP3ozPqKHoTz2Iw7aqaPTqaa4jxIlPcr7DCdLUdHusc8bzVDUs93lju88OybLu8sERb6PbEfLcX5rp9Mdfjz9sBPB6EFx2Ef2sgfm3ywct6TzyvcMBYhgFaY06gNvwAigJ3ItlrK6K9D8DTYTduXvwBR3e+i51r/384su09WN3YjAivy0gNN4cf1fqV0+uwfePH2CA59c0fY+3Gj7B222c4cGYtDAhuE5sDMLPdByv7gzRZ2YiQJ+hN6Ryk94uAXWaXXrqxXYFdUjOSejG2PKzgLimY21ZHYe14UuXRI2ItCXJb/rjskJBiz9DPjj8IWoqtSqUkp9ojmduEJEI+Tlrp3kZktPEri4k1QVy8GRISLZHC52ZlOyNPVvkvdEdx0crC0AR7Wak3qir8UFsjXRaDICsVybaZ6rytJRqtzdHcarl0WS9UrLtT6tGlskXy6Okq3SLqXEu1pBHsKStAT+FFnKZMQX1MD/VcQr3wFdTVzNAHOkKdylzBXAYGWwkTgbikVhiKq9y11JSLMtcArilyqWDRICu3F+YIZAJuYUEqWd6AuLrdrmxxUaxD1aEvLsokI8KYaleZQJmw1MDcr1Ty3DN9Dl5fAinv2aU+h1TOLFOdy32z0qv9uaaw5/jcpYUhBWwBuABdvdZsn4L57y/H1X2yYMeLJYKd988T7EuyT4W/xNvLouRfTHA7TmiPYmZ2gGq2D4u8T2z6MZ0K1frcYi9mCMJnBOIMITnN6Gdqogj3R/MVwAXo/e1x6GuPIdjjMNqXgtH+VAx2J2NiOAuP7vM8TBZjcqKYAC3j919N2Eq6q5nnQKvxl9r/KUZPsorU2Fi5ArhKuayAXQ2C/hvUJ+/KurBU7nxtfVvkyUktOns4RcfB95iZkRQXFboMQosjZsQk51AGpMWJi1KXNNP9yXpCvZZQLyPU89CkS0VlWQzycwnZDMI71YvXhAeS0wh4wlODOiEsnRxLg1FMgFe3pkLXnoq6lkQF9eqGWJTXEuolUtbow+e68XqTGddiLoS6nUqVhEXJrFIqdb6HBvUoFFcmoUaXhcaWfLR2FqO9u5RWrAZNJbeua8og2JP/kIKR8sb4lNdQd/cW1W0IZw+Bu6hwgp37bt4m8PSTFIuZSrkI2EWx601UvKePpGY0mMvW3YuPp3n6WHJrQbibwsr2Bm4Zn8F1g1M4e/4gdu5eR5B/pRT7Tz9/pQZNf177Hdas/WFl0PR7fPvd3xXUP/7kLXz0EeH+8dv48ON38D7h/g7VuoD93fffoXp/Q6nX+W5GLa3OdxPq/Knag3ahNfwgOuNOoDflHPrTL2EoxwDjxSZ4UGWJ6VobPGmww/N2Z0Ldg1D3xFI3Ad/tisVuF8LcFc97xDwJdR8C3g+LXQF40RaIf7UG47+aA/GyxhuP8m1Uvr42+BiK/PYiy3sHUv32IzPmGsICz8PUcCNOHfwbdm3439j7y19x6+xP8LU/gaQgY8T634KD6WGcOPgdftnwPtasfw+rf/kAqzZ/hK1HvscFw10wstxLkO+FnfMRhknHYet8FJYOsjzdYcL9sIK7lcMJ3KIav3JzB24Y76F6PwAT66NKrUvliwXfz87lDHyDblCVWyEuiVAntBMJ5aR0eySmEeJpNkhJs10xGySlWlFdmNMB3KaCN0Z0nBGNnzmeKj3eAokCdTqCrCwn5OUR6qLOCzyUlcv0/3J/1FYFoaFOFgOWNSRpdSGEeqRq1CQqvYVgF6jLTFEBuQBdW71fW+x5aJAgHya4RwXqhLsCejJhnsKLOFVt/wh1UeoF/wZ1Sblosz4fP2pT6QZRpDIQOfOUAH1CaD6VOnGBqahnAahc/D1/hLqo7D9AXQO5ssU2ZYtLbYRm+4p10rqphvtoBPEiwUoYL80PEy5U0Mq4/3yYkB9UgH+zvv3ZLD+DQHxugAqTz6fSFhjPU5ELqEVhL3L/5fKYUt3zcwQ9j8u+bOeey6Aoj/E5S4S5PO8Zjz2XWatLY3j58i6VO1X5okx0GscL3l4g5Gf4WWbnBvGcn3d2vhf3GNVMP27m90iYEuYPxgsJwTyMDxHqPcnoJdC7WyPR0xaFvo5oAj0BA7Iwiaw2RciPjGZh6lElZuboWJ/W4qFUGUm6S6IkOtjHD5vxkHC9N1mD8TvSQbNYpV8kjy8mJYfDBPsYVfy9ySo8uFeNuzKxiI7i7j0pi6TToMn+/QcVmKbjePq0HjJuIQPQKprieRPHKudCzqOcU6XW+b9N3WvC3ZE6DPdWoKs1n1BPQ3V5HArzQ5GZqU2kS1JQp2J/pdQF6t7IKglCUW00qlqTUddOa02AriUBNU2xqKij6ib0s3J9kJQmC13IXA5HlVsXqKuSYFn2LskD8ak+SMkJUtUvpdUpCur1TXkK6h29ZejsLVWDpk10OmrAVFpE1MQpsEsVjNTOJ9LpRMY6qcFSb39JoxjDgTC3o1q3c6Fqd6cq9yHUAyzgHcjHBFhRuZurFIyodU/uS1rG21eWyqNj8CTIvS3h42cN3wA7+Ac5EPo2fKw5HJyMYWpxFbeMzuHajVM4fnI3Nm1ZpcD+08+i1L/G6jUa2Ndv+FFNSvp57Tf42+fvEeZ/wfsf/B8atx9KBYxA/a9U6X8l0N/CX9/+62uoV3mtxyvz2Uiwb0Nz2D50ymSk1DMYyLyI0QIDqnRTPKm3wdMmO8w022Ghyxm/9nvi9yEvvBzwoLkS8M5Y6HXFPG1hwAuLA35Y6iPQu4PwW3sw/tUShH/VB2K+1B0TaaZojbiAYu+DSHHagiS37cgMO6lm2sXF0Fs6HILBlZ9xYMf72LH2f+PSka/gYrqPQDdAZrQVIv1uwujadmzf8gk93DtYS6D/tIWKffcXOHB+La7d3k5474Gd6xE4yixQ1xNq8pCVwxFY2osd5ck7S8hLZ8b9Cuj69IterZvaHlG16T6B1/hjMkFEjCki46i2U235Q3VAGi0l0xbp2fbIyLJHepYt0jIJ+Qwr/qAJ8STCPMGQQDdGIkEvKxjJohepyTaQxS7yclx5EQjQPVFc6IWKEj9Ul+nrlMPRXB+pBtca6sLQ2kAIEOTNjZFobIhQKRc91MX0UFc16JJ2oUoXqN8ZTcXoqAb1iYlUBXXZjo3zvvFMjE3kEOj5mLxH6KjJRFK6WMMwu16pMlHoso7o4+kONZD49HE31WcPgd63AnVJe0h4LkCX6hCpYBG4vob64oKA/Q2oK2VOI8z1trRMoC93/A9QH6ERsgsEsdj8GMFOQBPu84S3ptrpWPjeT+h0ns7ycygYSyqE4KaqnuX+EkG+uHSH4Brge9xRJY0Li6LI+Vgek8lLsj9H0C/wOQuLdAa8//n8CJ7NE/j8DALz+aUJqvFx3ibYl8Z53wieCvRfjhHqQ3hMB3efznDiXp0C6QMq4ntjuRimGu/vSkR3e6xqh9vaFIqezmie10iq3UjCPAn9/Umqe+LQaCYdQykePavBg8dVBHwdns204ZnMwiXYnxDq0jf+3niVWpx7ZIDqvE9qx/MwSBvozcFQfz7GCPt7E3TUVOmTYwT5OD/LfYG5Zvful6h5B1KeOjPTwO+hWQ1Ma1DvUedBBn6lqkdUu6S7JFqbftCMyZFaOqhydDVTqdeloaYiDsUFYcgi1NPSZQUjqVBxQ0qWp4J6skA914tQDyTUI1FFkNd3pKKxMwUNbYmoJdSrdFEorQxT8zXSsmSSkDT2sn/V2Csi1pHCSmaTelNQ+SI1NxB55TF0Bmmorc9GAz9LW1cxuvor0DNYqcCuqfVs6Joz+PqJCuwFZVoVTJKqsNEGS0Wte/iaKJDb0Rw8jeDqawqvICv4htrCN8SWLLDmY8zVYKm7p6kCun8Q7/O3gecK1H18reGvgO6IwBBnqnkruLiZ0cxhZXOLav08DAzP4vylI9ixax1B/hW+++FvqhpGy69/hbXrvyPwV2PDxh/xzXefUa0LwP8fAvx/qbLGDz55l2r9Hbz3wds89lf85a0/v4Z6qetqlLmtQbnHWgX1+sDthO0+9CSewFD6OYzmXsZkyU08rDLFTIM1nrWKSnekKnfDb4M++NewH34b8sFyvxsWepyp1F3wvMuNSt0b8z0BfFwgXrQH4dcWKvQGP7yo9cSTAhv0x19HXeAxZLruQJTtOsS6b0NW7FnkZt5m+GaOsNBLsLbYgWOHPsW29f8LJ/d9BiuDLYj0voycOCtk0jwdT+L00W+wbesH2LzjE6zb/hHW7PgU249+jdNX1uOm6S7YOB9TMz/t3U5xX/q2aGbteJygP8v9UzC3PaZ6wog6v215hPtHtRp1myOwcTkOr4BLCIkyRHjsbYZ9ZkjNtEdOnjNy812RW6CZ3M7JdUR2jiOycgTwhHu6JeFujqRkC6SlWiODyl5bwcgROVnODFXd1EIX0kpXmnTJ4sFVhLqs/dhImDdL10VdhJo92tYcS0WeSJUepcAuUJeJRAJy/QIX2sBoNoEuU8ezCPRsKrUsWgbGxzJwdzIb9+5mMRzPJtizqNBzqNZyeXHnU60VYeohw/CHlQztVyYUqX4t+jy6pF6kAkKUOVUbTdS5Pn/+ZtWKPu8t+yp8n+8mJPS59A5CXtIskm55bUtLXRrMlwiSJU0dvob6sAK7DGCK6Ts3SnuABWn8Jfn2OX4evs9zKZHkY+eotqVMcVZSLGpS0gh+fSmpE4KXAF8giKWsUbaLfM05gf4K4OW2lDo+F7gT/ksvJugQCHI1sYkOgMdlAtM81f0incYsncoTRgkz/H+fzHTgEdXs02cdeDjdQKXO7/MhlfGdTPR3x6G3U5YOjEG7LFRBsLc3R3ArK/qHEu5xKnU2MCDpsTxGUlT293heCPUnBO7M02Y60lY6VUZP041Uy9WYGCPQqcgHZRJRXw5Ner3QerN4THrjFBLkotbLMCElqxN03velykkis2Ked+2cP3lSB5nMpdX+S68dGeOQ8zCAF0sSzQzyvGlpr1n+BqYZxU2MVtFRFaG7LQvNumRCnYq5MAS5MoM0w5NQ13qeJwvUc6nccwh6bkWpl+piqNBT0NyZidauTDR3pKOxhaq9IQGVNTEoLgtDJtV6QoqLgnpEjDTCky6NjpD1S0VhJ2f6Ij0/CAXl0YR6CuqastHUnk+Ql6CXQO8frua2Ah09Ug2Ti0ZR6/XJWs16ZRRyi0LoOPyUk5DBUv9QS17rBDaVuYuPKdz9qM6DCOhwewRFOsIv1A5e/pYqx+7ubUZlb4WAYHuqfCf4BtrxmCUVOV/Dl5APdIB/sCOCw5zh5WcDV08C38sS9k5GakaqtO69duMkDhzajF82fa9SMJJf//GnL9TCGZJb3ySLamxdg1VrvsE/vv4Y73/8Z7z13v9SrXc//ExmlL7PfcmpE+pvvwH1IufVKHUj0L03QhewDU0hu9AeuR+98UcxmHISI1nncK/wBh6UGmKaYH9ab43nrc6Y7/QgsL2x1EM13uuH5V4flWNf6Jal7PzwvCMIC53heNEVgV87wvFbawhe6Aj6SkdM5RqjK+YMSnx3IdF5PSId1yDebxeyEs/T05ugio/JzjKFi9NunDn1OfbtegdH9nyEW5dWI4CQTQo1QE68OeJDb8DWbAdOHf8ndu/5GFt2fYCt+z7BriNfYv/JH3DuxjZYOp6Gk9dlOHpegL37Odp5BXPJlVvYHYOt82mGWbKikfRQPwpLu5OwdTpHB3AOti7nlLJ38TnJk3oNUYnGVAgWSKc6z6RKz8lxRmGRBwoLPVRuvLDAHQX5bsjNdSHcnWlOyMom5MUyCfJMAbmkW7RVi8RkwYtygXmFLA5NoNcEK2hLmqWJilyA3twUoSpdunjRt0svbFr3ysr/A5KL7U9XQJd1QEeHc3kh52GMIf+YTO+/U8ALn0p8vIAXdhHuU5GL3aM6v3c3j/v5BI9MyCmhMpdBPwLkqdSfa2WLWumivsStlZDsINi6CEqCmkru9eCnZloZopZjfz2Q+Xrg9DXotby5Bm/JS/f/pxHo/2kEMh+vWe8fbH5xBe7PCR8qeFHxkhdfmBP4S9MvzRYE1oTzEiG9TDUuW5XSoS0S8ks8JmAXwOtNnq/Zm+8vk5Pku9BKLyVtIUpX8tKqxfCM9Iqv4vdaSMUuywPKcnE8j21R6GyNRAcddFtjFLexqtSxpz2JwE9Gb0cK+nvSlYOenCxemeyl9XvRnxNpySClp9LSQVoESKsAWa1ITC1ysdLHRw2IEuZauaqkXKTKKR8Tk/xN3C3SVDqduHxmAboMiGpRlgxw8xzw+xInqgaQl/g98Pt8NtOtqqHGVTllAT+r1mCsrjpCtVLIz5MJSB5ITpUVipyRQpin5vsqqKcQ1HmlYahpTCHMc9HenY+2Tm4789BO8DZJ7XptPErLIlSde1KqG2II8uhEWfFI2u7yNZNdVetdVUlTEkrVHYGSqljUUYm3dOWju7+UMC9H/1AFBoYr0TtQxvegWm/KhK6eEYUuhY4jAaUVscgtDENyuo+KAALCrOAdSPgS3J6BNvAOsFHK3D/EDqFRVPO0gFB7dUzSMHI8KNwZ/gJuqnJ3Pzt4+NnTETjDL4yPjXBGWLQrn+cKv2De52OpBlYdnQ1hbXMNhkZncfrMHuzbvxEbN/+oJiP9sOof+H7Vl1i99nts2LwWv2xdjx/X/4Bv136Lz77+FG999Fe89eFf8e6n7+Cv3P75vT/jL7S/vveX11AvdvlZqfQa341oCNqG1rBd6IjaR6gfxlDqSdzJvoAHRVTqZbfxuNoCsw32mG9zx2KXQNwfi73BWOoLwss+WRAjAMs9wZjvCiX0w7DUFYVfe2Lxe1c0fm8LxbLOA48KzTGUfAEN4QeR770FMY6rEUqLDdiNzORzKCuVRkYOBKUZfLwO4vq173Hy2Gc4ceRvMLj0Ezxt9yMh+CoKks0J9tsIdDuO2wbrCf+vcejoP7D/6Bc4dOo7HDi9CmdubIcJIW0nq/zTBOh2rmeozgXoBLj9UQL9FMEuC2JIn/VDMLc5DmsHPoZQt3M7CyfP0wy9LiIi/iZiU24zXLNARpYMdNojj+CWipWyElHamkmv80JCO5dwz8l1VRUuqsqF+6LMxWT1Ikm7FBd6K4VeVSH9XAJVLl2Wn2uVi70lmqqcar2JKp0AkM6KPVR63V2yBF0sgZ4IWRh6eEjUeSaBnvUK6KPSZVFWLxrRg50KbayIYGG4LQNjBMV9KsAH9wtpBbxAizCth/rjCjx+Uk3TJhdpE4xeD6DNSombgFsgTqAtiP1foK6BXUxT8BospJpFBkIF6AO0/w7eb9gr0Av8NROgLizSOSigy1ZMnEyfGlCdl9w4TQGdpgf6f0JdU/4a1OVxGsAWCXBxCK9NWv/yvZQz6ubnkoZj7fwOJP/cwuc28/0IxtkGQq+eapbf2dNaRgvlhGYR7t3L5jmRVBkB3h6NTp7fjmYq9qZYZZ0tCehqTVBg7+tMwWBvOu4MMbKalNmkFTwvNeqciMN9OqNT6RJp1SDAln49AnHpsCmdNsXkturjI20fCHQZHJWSVTUPgedeTPr3yCxhKZOU0kVxuFIxpE0Co5Pk9/cK6kqt83ubH1DptocP6zF5vxR3xvMpKjJVSW1DbQQqGWlKz/+sTDcCWaDuRHXuhfRCf6QW+CGzMBDFVdHQNacr0Hb1FKOnp4RWjK6uQtVUTUfVXyF5bz42Nd1TqfXEDCr+TP1Sde5IyeJ7FPK9ZBUlvl55XTzq2zLQ1puPniFCndY3WEqwl6GfUO/uKkJbWy5aW3LoODJRV5+KiuoEFBRHICXDF5FxTlTqhHqQJXxC7AllRwSGOSE4XPrNSMteD2Uhkc4K7EFhDgr0YXGeCI3xJMDd4RPqSla4c98bQdFeCI72QGisG5/jQkdgo6pkJG3j4HQTllZXCPUzuHT5MA4d3orNW3/C2vXfEObf0r7DmvU/4pct67Fxx0b8tGk1fvhlFb5c9U98+MVHeOezd/H2Z+/g7Y/fJuDfUvb2B2+9hnqh2w8o9VqN2oANaArdgpbw7YT6nhWon8JY1iXcL7yJKcJ2utIaT6XypcUd8x2+WOgKwnx3KBZ6ZKYoFTtBv9Dpj+ftgXjeFoTF9lA1KemlNPtq5OOrHDGedg2t4YdRFbAL2R4bEWG/CqHOa5AQdhA56ZdRWW6GhgYHlJVbIzKSatlmKwyu/YhL577GrSs/wYnKPNLnHHITzFAsg5ThBvC0PwSjmxtx/vwqnDj1A46dXYWDZ1fjxNVNuEFQW8mUfu+LcPSmSvc4TQV+AlZOx1RLXRvn4+q2ue1hKvWDSr1bOZyikj/D46fhyvfyD7+CiLhbVAui1M2RTpWeneekqleKijwJZoHzCtilNJHKPU/SMnkuBLukZajoCf/iAoE5FT2tmI8pK/Hk/+uD2uoA6OqCUU9rapRFLCKpxgl2WVOSJv3Pe7pj0dsj6jwe/X0a0EeGM1SaZXRYgKEBXTMN6GKaUpcQ/DXU71OxPbhfrGCuAb2IQJfZluV/gPqTp9ICQNRmgwrNVX34cwE61TbBJkpdDYSqEkSBtZiAW4O3lobRV6dosJDwXV/zLR0W1SCopFcWuSU0/ltb5uNof1DxCu4C9DcVO/fpKBao0PUwf9NeQ127rSlQee+Vx8hnIsCX5bPIMenhvqLK1f+qnNhK1c5iGyMDAn2BMF9o4vMbCcR6Ql1HqNcR6rXKnjyqIDgJ1MlcjAymqdWIpGlXK6Ox1oYoGp13fTQVOyMwQl4WtOjt4vntS8ad4TTcnczhOSrk+SjD09lqzMzWKHvCCGDqoVSyFKrZwKLKZXETUezS5EvfPlm1TJ7QFjXROi9K+4eVDptSxjhdR4cteXQ6ZVXlorVteH2OJAWm5dSXl2UGbjcf34KHjBru8nXu0KlIe1+Z8NYs9fhlQarfe2aGtJSmsl6BekZRADKKA5FbGqoA3NiWifauPHR2F/K3rUG9s7MALS1U04R6VXUsCktCVDMwaaWRmuOJdL6utNCVbotpub7ILpI+MtEorY5TPWQa27PR2V+M/hFJvVQS6mXoGyqnk6tAf2+pchryHgL3BkYElYwICkrCVHVOZLwjoW5O+JoT2g5KgYdEuiI82h1R8TL71FvNYg2JFPjbITDCESHRGtTDYrw0qIcR6mFu3BegexP2XoS6B1/LlcreFq6eWpmjvaNA/SqMb5/H1WvHcfjIdjVgumbd1/hZFqumShdbu/FnbNi6Dmu3rMVPv/yEH3jsi++/wIeff0Cgv4V3ZIbpJ4S7gP39NwZKC9y+Qqn396gLXIvmsM1ojdiOdkK9O4FQTzuNsewruFdohAcl5nhYaYsnOhfMNnthrs2fYA/BXGco5roI9R5R6VLpwuPtAVTzQXjRHoJf24Pxa0sAXtR74AlVem/0SdT67USx12YkOaxGoMX3CHPbiNTYU8jLvo7yclM01Dugts4RmVlGCAo8AXubHTA2WAPj62tgd3sLApyPIj3iFsoz7FGUYo1o/ytwtDoAg6sbcfbczzh+5iccolI/fHENzhtux21R5N7n4ORHqHudho3bCdi4HoeZ3QFYytqm3Ld0OAIL+8ME+nHaSap4UezH4eJ1lt73MkOoGwiPNWLoZ84fmiNy8l2QX+CG4mJPlNBUOSLhXk6TmvOCInc1mUjAn1/gguIiNwJfVL3AnFbqgfIyD9U3W9YQbWoMpjMLojIPJdAZmrdHcRtBC0dnRxSBLuo8gUCXlIvUnUupIqFORXZHwuxXQJfUi5Z2ke2bMFcKnUptikCfkhy6pF0U1IupJksV0J9K/lZg9ESWnqPinJUGWhrQlfJWqRetJ4qoYgGftoCFQIDwU9P+tQFTfUtdDeoC+f8O6nqgE7L/HdDFVqD+pr2CO4HzJuwViP8HqOtNU/B8HYJb1KcC+IoSl/9lWaIHea1XzkJLs8hAr3SInF9oWYG5BvS5+Ua+ZoOCuh7oM08IX9rjacKX8JsURT2QRagnoa0pBk26SDTWhqFB2ibTmmpDCXcZO4kg2CPR1x2N4YEETE6k0SlkE+rFhHolZp4R7M+q8PgpnQWjq4nJAjUjeHgkR1PrBLqsWDQyoi1yMj5WwfeuonOopsks1Fo1EC7tkmWykZRJysQizTnL+ZMBUe1capEUjc5zebmHJs68jb+HBkK9ChP3SjHKSGCwPwuyQEdLQ6y2xB7hm57mgoRkR5V+SSKQ06jSBeoF5VTz9Yloas9CR3c+oV7AKFQW3shX6ZeWlnTUNyTz+o9HWUUk8ooCkZnnowGdzkGALkvUpeb4UKkHIV96p1fFoaIuCQ1tdC4DpRi6U4Oh0RoFdrHBIdpAOfr6qOB7S9BFR9LCx9bUJ6G4PFJVwcQkuxDUVvAJMod/sCxS7aAUdkSsu+ozE5fso6AeTJgHhNkjOMYVYbwdmeiDiARvhIhaj/JAYJQn930Jez9CncejPQl1N/gE2MPDW9IvZnB0Noa1zQ2Yml3CteuncOLkHjVgum7Dt2qxjFU/f8Ptd/hp3Y9YveEnrNu8Fj9vXK3sex7/9MtPVApG7J1P3sZfP/gL/vzO/3lDqXt8gXK/b1EX/DOaIjaiNWoHOmL2oSfpOIbTz2M81wAPiszwsMwWj6uc8bTeE89aBNzBVOVhmO8KV+mWZZl01Eewd/tjsYNbGRztCMZvhP+vTV5YrHaiSr+ClqD9KPfYgizHNQgx+SfcDb9EsNtmpCacY8h2jZC8jXqdPZqb3RmC2SEp2QBenkdhaboJpgbrYX1rEzxt9iEh8ArK0u1RneOKrFgzBLidgbXJHly/shGnz/yMI2d/xMELVO7X1uOaxW6Yux2HDYFu6XoUpo6HaPthYr8Pli6EOu+zcjoCK0cxSctQxdtp+66+5+EfcY0nyJDe3BSJqTYqrZJH5S1QLyryQGmpJyrKfAhoP9WNr7JC2uV6obhUZop6oITb4mIXgtyVj/FETbU3qqqo0is8UF3lRScWwB9zCIEezPAwVClzAXlnh2wjqGRiCHMZREviNpkXkUwsItBlwgqBLvlzPcRfp1s0U9UOUu9MmD+4R5jfL1EgF6BrUCfQV1S6AF1AJOG9VEII0NUMzlf9VQToVONy8QvEV3qZ602DqaQ99DXlfVrJ4WyvNrAqVSm8Lfe9gvqKKtbgze2b9grssv8/mQxs8nO8sj+mWt5U5trKSZJr195fU6B8DW41pySplT5CnfcJ1FUkQNgt8n9elPSSBnTpFjk3r8Fcswa+prQIkAqV11B/+piKWvrkEKAPqJTHRwox0JOJzlZN1UqFU70sdiJpt6pANNQGokl+C83+/A0Eo68ngmCOJ4hT8ehxHp7MlhLsdLy0R09K8YAKXspRR0Ylh67l0SW/LotdjI6UYOxOueoyeXdCeq/XKXsgpaoPCWWpbnrUBK13vZQuyvnQnJtAXT/esayA3o3lF100STfxObN0DA8rMc7flOo706e14W1rTECNzAilis5I09Iv8akuiJdUTA7VtSzJWB6Oqgb+/x1U1T0F6O6R5fG47c5DR2cOWtsy0NySisbGZFTXxaG0MgK5hdLhUVS6AF0aeXkiheo6I1/rI1NcGYfy2iTomrPQ1V+K4TEdRsZ1/Gy1Cu7DI4S8gJ2KXUzSMeJMGlszUFWXoOrW03J8Ia14gyJsqMRtVIolNMpZgTw+Rdr1+jFS90QwjwVJH5p4dwLdC1FJfgrsYfEEeKyY7PshPMEfYbG+hLo3HYEnHYULfPwd4OljC2dXM9jY3YKp+RXcvHUWV64ex9Hju7B1+8+qhFF1bpQFNDb8iFXrqNg3CdAF7mt4fDX+8c3neOejt6nQCfWP3lI59f/99v96DfUy369QFfgddGFr0BK9GR1xu9GTeBiDaWcxmn0NE/nGeFBshYflDnhc7YaZBh88bwkk1EMI9dAVqIdhsTsAC10+VO/eWGjzwlKrN15Q0S/Xu2GecH5SYIL+6ONo8N+JUvdNSLD+Ae7XPoXd9c/g77IFiXHnkZZ+nZC8rXLq7e3eaGzyRG6uBQICCGzLbTC5sR5mhLSz2U5Eep5FUaIldPlUv2kOSAy+BR8nQttwNy5dWI/j51cR6j/iyOXVOG+8BYYOB2DmRqAT4sb2+2Fktwdmzgdh43ECdjSBuoX9QSp2qU8/rJS7netJuPpdgF/4dXre2zypFvxROSC3wBOFxbIikQbtigof1NZICiUIDbog1Nb6o7zSG6WEdgnVeGm5QN0JZWXOvM8T9fU+qKvzRk0NAV9DqDcEqMWg29vC0NERju6uKAXyHqo1UegD/QlU5slqZujggFS5pDOUF6DnEOB5r+AteXPNeLGv5NEnJwp4URfwgpb8uYD8NdBfQ10GSEWlVxNIUgUhOVatXlnlyFU6hWpVVDjV7LyCIwGgBh+ptKWChFspMVT5aqkMkZz2swFCvF9N6Hk2I7M8CflZDfga1DWwKlui/bsifwV1zWSgTjO5zfdVJgOb3K6Yul+VQPI2TYFd5dBXgKXUKGGtKjuoyuV9JcWilKo2eKtBXdI7vL2k5evnF0Wla+mW162ANaA/n9Px+9EpqL8GejW/02pudXj6iCCVJlijpVTreejtzEB7cwKaqdZ1VSGQjo11VX7Q1fhAV+tNJ+9FsPtQwQYR0JGYvJuIh4+zCfUSAp3Ol/boSQnuT0m+XNoJC8xFqWsKXSYi3RmhE7lTyfNfo2B+/149rYHnXJshLJPKZOESGe/QvgtxbvIdyffTw31+DwroYhrQl19IhNJAqFcT6tIlsozAJNR7s9HblYHOlhTopFtjfgAFGlV1ujvi010QS4uXfHiuD5V1OKoJbBkk7ekvQq9YXyG3VOzduWjvyFJgbyHYa+vjFdSVWl9ZSDo1S1sWLz03ENmFoSiURTFqZAWlVOiaqNT7yjEy0YA7k42MIuoxcoeAH63j91jNa0iDulhPXzFaO6ThV5qqhpGe66mMACLjqMTDRalrUJcWv9K3PSEtANHJ3uSAG5W4pF3cqNBFqXsrpR4a50X1TujHeCEkjko9gbBPCEB4HOEe7YMQgj0w2BW+fo5wcbOAta0hTMykZv087QIuXDqqFquWUsaf132LdbIg9Ybv8QMBv3bzTwrsMmi6Yct6fLvqa3z8d1mb9B288+Fb+CuhLgOmK0j/05+qg35AbegqNEauQ1vcNnQn7cdA6kmMZl7BRJ4RJgrMcL/YBg9KHTBd6YYnOh/MNgeonPkc1fgc1ficVLp0+SuoL8rC0+2EeasnXja6YanGATPFJrifcRVdoQeg892OQtdfEGn+DZyufAI7g3/Az3U74uIuIT3TkKrWglB35sn1J+iCCEMHVd7oYLMHtw02wOjSatgabkagw2FkRxqiPtcF9XnuKEiwQWzADbhbH1VpmFMXfsJhQv3w5VU4c2sjDPh8U5cjMHc/DgvXYwruVty38zoDe89TsHKWdUgPrUD9EGwIeSfPM3D0OA13/0v0zrd4ksyQJOWMhZ4oKvFBcYkXSstEdfuhjipLVu6X6fy6On9UUoGXlrkT6m40V6p5Z8LfhRD34P/nraCumQ+aGgMV1EWVd3dHoa83lopcy58PDiQqmEsTLjEpV9QGRbOVSp9g+KtPsUyOFyuYi2rXq/XJiXyG3VLpUqAGRTWYy+CoPvWiDZA+XoG6GuRTCl3gRWWmpvi/EZqL0hX1S2CKyWQeDeoa2PVVJDIxSMAuMzmVUtenX2QATkFVH94LVAXgBOn/G9TVRCKZ4cn3lAlD/41JM67/gLo+ilhRof8z1EWx9hDqknLQQ12UOr+DFaiLQtdDXQM7of68nv8Xt7MyQFpHqNfyuxSVLnAXqFMZ35NJSKW4I2t+9mahuz1F5dNFpddW+BLqvoS6N+rrxMl7MWrz5u8hgAAKJ7jjMTUtUC8jUCtpVXj8pJxKXWaF5mk5dQJdFLrWrEvWlCXUx6pWoK5TQL9/r5HnvpHnvIEqXVoOtPKcyICvdh7EyWrOW+YJ6IEu1rkCdXFqDYzkqvFwuhJ371cSmMUY7MtFXzdVclsa6muiUVwQoLo1yiIZiRluCuqx6a5IyqUQqohAbXMK2nvy0DdYjL4hGoHe2yeqPZdqXYN6Ex9TXReLwtIQ5BT4IyvfH7LWqKRKZGHpnKJwFJRFoVQWxdClobYxCw0t+egZqCLUGwn1JkK9QUF9mFAfHKrm+5RpA7PS2qC3UEFd1HpdU6pa/FoWvY5JdKFalx7rdgihIo8muGWSU1walXyyl1LoYfFuhLmngnx0ig+ikn0RsaLWw+J9uO+P6KQgxCaFUukHITzaH6EyeBriDl9/PdRvEepXFNQNbp1TUN93YDM2bPxBQX014f7D6q/x/eqvsH6zAH0ttuzYgM3bN2DNhp/wz2//oZa1E6i//cFf8RZtBel/+lNt6GrUUaU3Rv2C1rid6E4+gqHMCxjLuYnJfFNMFlrhfok9psqc8KjKHU8JdUm/zLXTCN55sU7flZx6AF52+eEl1fqvbR74rdmFULehSr+JiZSzaAnYhXL3jUiz/Qn+Nz+H/eXP4GD0PXzd9yA27iqy8yxRVuFIteKO1tZAlU+uKPdEbPQtuDkdhZnRZty6/DOsbmyAt9UepIVcRWOeEzoJ1vo8V+THmyPE7QxMb23G+StrcPwq7fpanDHciGuWu3CboLZ0PwVLj1MK7pbuVOkCde9zsONxW7eT2iAqVbo1TWrb7WiuvhcRGGHIE2qOhHQ7ZBe4qV7n0oSrtNwLVZW8KGv9CPVgXowhKp0iKZYKKvTScjf+T+6o4HdXWelOByDmRbgL0H15Afur57S2hKmUiwyI6nPnYkODKSsTiQTihDnVueTRZWBUqlz0A6GaOi/gY7RjksMVuztZwItZgK5X5mIFK4OjBPoj/QCppF5qX0FduiGKStdgp0FYpS9UWd/IK5PZmf8tQPVpGEJUy6tLJYw2gKqVNEr+WhShAEUG4QYIjcE/moL4myZAJ7iXV1Y5klmhUkeuTNuXEsXlRT5m8Q2wSxniK6D/O9QlWpD/jZ9pQVoUdPMYP9eyQF0D+5tKXQH9ub4N8GvAzz3jbVX1ouP3WEeYyyAp4f6oTvVtmZLJP5LjppIe43kb6hNlG4v66kAF9PoafzTU8TdU78ffgx/aWv0ZsQUR6pGEdhwBnoOZ54ykntXS+JpPBazlmJjU+riMjMpCFwJ16bwo7QFKMTFO8E5W8/zX8vzraCuN2aTb42MZAKfjfibzBuQ8SPQkk7i0ckZtYLQPL14I1Lvx4qWodX4HC3QGT2vwkFHIg4e1fK9SKnWBOlVyWzqVejSKCOAsAl2gnpzl8Qrqqfl+KKaSryf8O/vyMTDM5w6VEOiEsSwDyNdo78hUJimYmro4BXVZjk6AK0o9Pccf2fkhyJPl6yriqNKTUV2fpRp5tXQW0UnUYHSCQKcNj9YzktBhaKQW/YNVBHopQZ6Pjp5Clc9XUG/LhK4lHeW1sXyfAMQluxHC9lTWtCgHRCXQKaV50bwJb0+EE/IRSZ6IIeTjMvz5f/lz349wpxHu0UmSnw9EXEooYhPDERkTRKD7IijUAwHBbvDxdVBQt7UzhLnldRibXFKzS0+fPYCDh7dh+851WL/xR/y05ht8v+qf+HH1N/hl08/Ysm09thLqYpu5v+rn7/AJ1fpb7/9FQf1tbleQ/qc/6cLWoz58I5oit6M1VnLpJwj1y7iTZ4iJfHMqdWvcK3HAVLkLHlUL1L3wjKHhXJs3oe5NoHvRuN/OfR5bbPXCi1Z3/Eqgv9DZ4FmpMR5kXcJg7FHofLahwHk9Ysy/hce1v8Hu6udwMF0NL499iIq9iqw8a5RXuFKteKOthcq1PZpwDERyshV8vc7B1mIPzG5uhPXN9XA3246kgPNoKnDAYK0vugn/6gwbxPOYnelWXLm+Dqeur8cJ2mmDjbhkugNG0iaA8BYzcT4GE8djsJal6XwuwMlHqmMuEORSw34cVrZH1eIYjp7n4Bl0nUr9NiLiLei1bfjDcmboRydS5IqScg9CWtIpflTcQSon3tIcgnqdP2oZTkvb3OpaH9RSkUuqRaBesbKwsI7P0fLoWpVLZ4fUn0uVSwLBnkyo6/ufZ2NMDYZqQFcTjFRNulaPrilzDegCe9m/O0H1TqBrCl0rXRSoTz8sJMzFiglzAv2xBnRRlgIjpTRnGlUJo/T70IAupuXA/1uoq7w4TdIxKwDVTGApg6ZaJYxWoy4lkAJQqmAqYG32qED0tVL//wL1V2BfHFdglwlFLxTcpa6aYFeNuF5DXYs4/h3qvL1SnilQF5UulR7ymbTySUYXC910ctLfXToXyuCiAJFbWayDYJ97RtAL1J8QllIGSpjLduaJBvnpqUo8mCzFfUZUd8d5rhhp9XbGU62HKqDrBOwiDOr90dociA5Gbj1dYYR6jJoN/JBOWFsgRN6zSdXATzMSkLJE/ZKDWufFQpq005XVqqTvi7RQXum6qfqlS0/8alWqKudZUmxS0aNm/dKBa+eI0QojGJlJ+uJFP02+D35fSzKu0EpnoFPvfX+qhu9ViiFZjKMnW6Vf6qoiCHU/ZEmnxgwPpdTjMlyRQLjLQGm5Lg5NnZnoHihE/5AGdU2p5yul3tWdo9R6SyvVty4eJRXhKzl1AbqP6sueUxCKfD3UqzWoN7Tmq34v/UN0NONNGBlvxCCBPjBcR6BXo7e/gvcXEeR5BHohOqnU27vy0bIC9qq6eAX1+BR3REkP92gnhMVQqSe6IzbV+xXUBejhiR40T0SlUKkL0CXfTqhHJfkiKpGWQLAnBSM+KYJQD0ZwmDf8g9zhH+gKbz8HuLpbwc7BmIy5BTOC/dqN04T6fhw5tpNqfSvBvU4tRi3ljWvWfa/6wGzZug5bt68n0Ndh246NBP1aqvXP8cGn76kJSJKCWUH6n/7UELYFTRE70BK9D+1xR9CddAYDGVcxmmOEsVwzjFE93y22xwNZ6aiKYK+TPupuVOtueN7mSpi7UK27q9vPmjww3+CmVPrvzc6YKzfBVPYljCWfRmf4QdT57UCe20ZEW62Cp+HXsL/1LRws18HTax/Coi8hOcMUxUVO/GEHobszjpZA1RuB3Fw3hIXcgCvVs4PFbtjf3gwXk02I9TmOxnwbjNT7YqDaA83cz4m6DG/7vbhx8xecvLweRy78jGMX1+KC0TbcsjsMc7fTykycT8BQyhgdjsHG/RyhfhmOXhep1M+o6hdbR1mu7gJceNw98Bp8w28hLM4MsXQwiWm2SMtxUFAvI5yl13l9QyBDxmCVF29vD0NLSzAaGgNQy4u0luqrnupdFHwdHZAAvbLCW1W9CNC7+L+KdbTLwtAyyUhWzKFS75UB0cxXoBY1LkCXHulaPl07Jls93FXKhdC4KzMHJ2mE+psTjQTqTx5LHl0bIH36RBsc1fLAkjagrZQwSmdFTalLqkTCcw3qsrqQTM5ZFDWsgC4pDDHJywok3zRR4rQlgQLh/YZpDby0Jl7agKQAVNSxAFWD+osXI69Ma6ylT73oFfqKrUBdZoWKUn/Jx76U5/E19NUtWppBU6QCdvlcSpHSJJcu/6vKqcv7E2oL8jz1P9MhSLUPIwxVgy8Dx89llSeZaCRgbMYC4ficEY7kz0WZS5vcOfkORc1Lrn2mmsfL8fC+pMnofIcy0N+doCYiNcgCKGUUJRV09AR7Cx19h1Q9tUfQucepWcGPpivV+2nv3a5UttapUbovSvtdgTkjNjoN/WQj6eUj0Ffli1MVKmXycFq2FXQKtZozmmvh62ntjMWJawOk8p0I1Af5HcpYhpx7nhvl2KSBWzNfoxaT9yVSKMe4SsHkoL05EbVV4SgtCkB+rg9SJfWS4qTy6WkFvsirCkN1UyKau7LQRYj3DlBZ0wYGX5sAvrMrW0u/UD2XVclKSEEq9SJrjOYVhfF2BAoE6jJAWpOCKh3VNpV6R3cZnQShPib59EYMjerQS+UueXbpASOrIcnM0rauAh4rUZOUuvuKVWlldV0inUUwElNX1kWNd0FknCx5J/+DD8FOFc5tZLIXQuPdERRHRZ/sTYcVhMTMECRwG5saQD74I45qPSk1lE4tGrHxIQgN90GAQJ1K3S/IBZ6+dnBwMYWl7U3cNr+CazdP48yFgzhyYhf2HdysKmE2bfkJGzauUjl2WRVp85a12L7jF2ylSt+5exN279uqFPt3P36Fjz97H395943ql/qQnWgK24e2qMPoiD2B7oRzGEi9qvVQJ9THC6yo0p3wqMYVT+rcMEugz7e6YbHdHUudbljucsVyN/fbvbDU4o2lRg/82shjdbZ4lH+DQD+FvpgjqA/chRKvzUh1XIcgsx/gePMrWN78BrZWG+Dlcwjh8VeRkmWOkiIXNNWFUMUkorcrmUo2BkXFPoiOvg1Pt5NwttkDF8sdcLXcjBifw4S6BcZb/DDZ6oeBGieqdUNE+Z2AjfU+XL21AycubsDR82tx5sYWXDXfB0O7YzB2OE47AQOrQ7hlQ9A7nYadx0XIBCU71/OwcT4LB7cLcPW+Clffq3Dzvwaf0FsIjTVliGWFhHQbQt2OUHfmj84DOsK7qSUErQR6Zych3SVVK+G8HYpGgr6hKQiNjVoNer0uiNGHP6plYKyOKn2lOZd0WpSt1n1RerqkYYAh+tBAllLl2kQihthU7ZJTH7+Tq+CtDZBq6RcxLbcu20Lcv6ufQSpgz1NqXYO6pFwkj17+H1BXypKgUlCfp5LWQ1lBW3LbAtU37P8Gcr29ArqoYFHnr00Pdm3ykAZ1DexU7P9foE5TjobRg6j0f4e6ptbFOfH1FdT5efhZBVyiSGVfgKYHv+TwNeclYwcyEUmUvqZktXa00mNcZtg281gbod6G54SdQP3xQ6p0bp/LLE3Js89U4tksofy0Ao+neU54Lu4Mp6OvW2rWpR1EsErB1Fb6UK0HoqVRShuj0d4So34Xcs6nHlTxnEgfeW2WrnRqlDa40n5XW/FfJhYxEnhAdb7S1+XBVAmkln1qmttHdOJPypRN8/xLWaSq2lkg1Ock8pD8upZuU2Wd/P/lu5PvUPb1359EXdINUxbTuEdHIZOZpOJKVtnqaEmArkaW7PNHTrYH0jLdkJzlhtR8H+SWh6BEF43a1hS0ENqdMkmov1BBvV8Z9wl0ScMI1JVSr4+nEo9EUTlBXhKiBjOLy6NoZEJFLIor41FanYSK2jQ0EOo9fZUq3TI20Yw7VOui1CXH3t5dstLUS9I0sn4pHUBPEe8ro7KvoHMpRXNbNsqrEpCTH0IgeyEhxZNwpqVwP92f0A5EfIakWnwRQZiHE/DR6YFIUEAPQVxaIKEvqRc/qv1ABfWklHDExAYS6t4IDvWgYvdEUJgHfAOd4OxhAWsHQ5hYXIWB0TlcuHIMx8/sw/5DW6nE16jc+roN31Gpf6cWzxClvnvPFuzdtw1792/DHpqkYr794Z/48JN3/6jUG4P3oSXiMDpjT6En4Tx6pYd62nWMZhtjgsCcLLbGVIUjoe5IqDthtsEZ880uWGxzJshpHU5Y7nBRA6PLzd5YqHPBQrUdnpWaYDL9AgYI9Pbw/Sj32opk+58RavEjXI2+gZXBP2Fu+D3s7DbBO/AoIpOuIzXHAqUlbmjRhaKvK5EhXQqVawKqqkOQnGKNAL9zcHPaD3e73QT7JoS47UJlugHuNHvgYXcQJlq90VxkgdTICyoHf8toN06e34Ajp9fgzJVNuGK8BwYWh2BsexymVOJGdidgZH8SFoS4zDp19LoCB3cB+wWq9Itw8boKZ58rcPG/Cq/QmwiOMUF0kuUfoF5a6YG6BobNzUH8IVKpU6UrsHdG8bNHULGHKpg3N4ejhdbYEEa1HozamiAq9zC0ySo4ndqKRbLyvMC8v1fWtcxQ9b8ysWN4MIcXtuTQc9UFLrn1ifEcgjtfwVvgLq0A9PXoknqRlgBSwvjgvjZzVN8O4BGh8pQX9hNJu0gXQMJcVbyoAT5JFegID8kZtyhl9hrSsiX8VgYtXw1cLlFRr6jd/7BXA21vmh7ubwJeZmhSKf9foK6lX8TkvQnqf3cuNAXhlXSQHkj/rtb1aRgxOaY9TtSogEvALv+nOKr/d6irafVUufNzhLooXn5vknZ5PC2DpPKdMuKRapinZXxcBeYI0mczZXj4QFJlqTzfjMxapHGbQN0PNRV+qJM1S3WRaGti5NYSz8ekU9UXYuq+zBuQxUe0Vseq/e50E6alv8xULcEui4FL7XoltyW4x3P9gA5cTKpkHjzMx8NHRQR6MR4/LcXs82o16Knq7JVal/9Fm4Ak51mqiKQ9sb7nvGZS1dTP/6kL03Ra0gBubKKAv8kcyALn7fwt19dFoKzED1lZLkhOlxYB7sgs9kNhdQQqmuJR356G1p4cdAvIh8owOFyKwaESqnQZMC1UA6aSgmltS+d1lYjy6igFdemxLqsiST906bIobQFKq+NRXpuMqvp0NLUS6r3lfL2aV4Oj/dzvGahYaepVgIYWqXbJplrPp1IvRZ+UOY5U83NUor2zALV1qWqGaVqmn2odkJDijfhUWhpBnR6AOMI9moo9IsUPMVTmcVlhSMqOQFJWOO8PJvD5GKr1xLRgpKSHK6jHxgciIsoXYRHeCI3wQmCoGzz9bGHvZgILOwMYW16Ggck5XL5+EqfPH8TBI9uxfedarP9FgP6NWhlJ6tbX/bIK23dtxL4DO7CHYN+1dwu27fwFP635Fp9+rlXCrCCdUA86gPaIY+iNP4v+5EsYSL6CIVkYI9sIdwnI+6WyMAbBXmmDR4T10zp7PGtwwFyz/YrZYaHJgQrdFUs6dzyvsMNMoSkeZl/HcPwJdIYfQEPwHuQ6b4T/zS/hcuML2N36BpbG38PSfA3DkJ1UwScQlSxQN0NFuRvam8Iw0JMI6WvS05uCxpYoelBnhIVfgbfHEXg6i1r/BT50CLmx5zCoc8Hj/lBMdQeik++fE09l7XoSRoT4mXPrceLMWly8sQ0GpgdgaHUUpnanYOl8ngr9HMycz8HK7TzsPCX9Qqh7XiLYLyqoO3txn+bkdxmeIdcRKL3Rky3osa2RmmuHvGJR6u4M3bxRV0+wN0k6RQO7QF2srTVMQb2tVSYTyer/0VpPFx0v5kZZZ1RSLdJlMUXBXFrnaiZL0WW9yp9rJjNHpVGXQJ1KfSKPQM9XQNdD/T7VmjbJSKtJn3qgTTQSsEu1y+NHJYSM1KRX0qSEUWZAyqQZGeTTTKt8kVyrKGlRt5qCVSah+IqpFInA9xXI9fv6raQ3/meTXParnDpvC8xVmoO2QCfy30NdgK4Hu5gAXdtfVCDmfa9gLU28NMWuV5sCc/0EKHncy5fyGL6HvI6kluYJ9Hl5DXk9zVEsLAz+Aeoy+/I5Qa4tqSdKvYWwo9qdaVDRjlb1Uotn/G5nn1ar73turoqvXcPXqMIjglag3iOOX0GdEVyVdOekrTRza22MQ2drMvq7s1WnxQd36SweyeIksiCJtmCFaousFszQEebVavBymo5aFPr9KQF6Abf5hG8ut3m8v4BKvRhPZirotGv5PTfye+Znn5fe6dLES8Y7tO9Foh0Zm5B1XqWdgmZS1TTA/6cLD6d1mLhXhNExCo/BdP5+k9DRFocGHeFd5o+8XDekEeyphHpWiT+Ka6MI9QTUtaVq6RcCfHCkgvCluh4m3Al2Uez6Kpi29gxGwEkol9WQCHMN6uEK6LLWqMwiLa9NRHVDGuqowJvbZLCVrzNYpcA+INUu3O/uL1dQ19YszVWKXVIxAntp+CWP7eV+a2s+o+dkFBRGICsnWIE9MdWHqlvMj0pcVLo/r38CWnLn6RrUk/OikZYfw/8zinAn5KnaxVIywpCaEY7EZMI+zg/hUV4IDndXjb5cvMxh5WQIU5trCuo3Tc/j+q0zVOtHcPzUHlXaKDNM1//yvaqE+X7VV/jhp6+xcfMaBfMduzcpwEsKZsv29fj2xy/xyedvLDzdGLifUD+KvvgzBPpFGpV66mUqdQNMFpngQZklpgn0x9W2eFprj9l6BzxvdMR8kyNhrtlSgwteympGdYR6CeGfY4jJ1IvojTqK5uC9KPfZjljLn2B79kOYX/w7rI1/hLXVeljbb4ajxx74hZ9CLKODzHxz1Fa7oac9BCP98TzZKRgYTkVHL70yFXFs/E0E+J+Ar9cBeNhvgbf9JqRHnEJfjQuejcRgdiQaIw1eqMwyR2TAFdhaH8X1q1tx6fJG3DDcjdsWh9XCF7ftThLoZ2HmeEYpdtm3dr8AW8+LsJfGXx7n+LnOawOnXudh73MBrkFX4S+dGpPMCHUrpOXZIq/ESUG9qtYbtTofNAjUW0NUaaLUmUtJovRqkSn/kieXUFqWn5OUi7bYRQw6ZVq4apubQpAT6gOaSd5cJhiNDElOXapeCHTVeTFT5VhFqU9OCNhzuZ+nTFPnDMHVRKMSPLxfSlUok400uEv5oswanZ3Rp1xksoxMbZdyvAYFJTEZDJybl57n0kFRK/PTTKC+YisDm1K1ogbUVBpDS2XIOp7a9t/v00xT93qHoJlMJJLc9ZyE+DTJZeuhvvyC0JbniaKW5eW4/8oE6Cv7ytms5PflM7yU5egUtGV5Oj6OsFIpBNXXhJ+fEH/5YhS/vhB43eFtATtNNfWSFI+MG2hKXT7PqzYIMmBKdSsVMLNSyrgym3R2plals8RhznD7bKaGAK7G82fVfF8dQanD4pxMRiIM+bvu6YheaewVidb6cCr0sFfdOVsa4tDenETwZ6h2uhNj5WrCkPRUlzSJ5MBlur5M8ZeZv9IL5rGk0Pie04/KVbplaloP9jyl1Kcf06kzapDHPOPnlUlUWm97aX0gg9crQKeD01S6rAQlMF/5XvhdSJO0mZlOOpEajDP6G5vIVNVZMjFOukw2N0aoPkYlxd7aYupU6QVVoSjVxaKcSl1y6rrWVLR0ZqOnv5jwLcOQKHbp08LbWgomHx0dWWhoTkFlHQFeFUllHknAR6OiNo7HCPQ6WSkpCTWNqdA1ZxLaBQR0FUZkotFoDYFeia7eEgK8UCnzelkBqUkGVAn17hL0DhH+VPOSd5eB1Pb2YkbP6SgrjUNhYRSyc0OotgPUpCOx+LRAKvUgKnUq75QARKaFID4rAqn5ccgsikdmQRzSc6ORmhlOoIdS6YcgOTUY8YkBiIoVle6GgBAnePtbE+qmsHU1ItgNYG5/Q4H91u0LuGpwSpU2HjuxG7v3Cth/Jth/xJr13+FHKvYNW1Zj577N2LZ7I7ZQpUsKRiC/Zv0P+Mc/P30N9ebgfegifAcTz2Ak5QJV+gUMp1/CeO4N3CsxwlS5OZ7U2BDodpjViUon0BtdsECQLzZQnXNfJhi91HniRY0bnhVaYSrDAHcSzqObzqI+cA/yXDfB/9Y/YXLyfZhc+RK2lhtg57gd1s7bqYx3wy/iJBKzb6KQEUEjX2ugO4hKJgajdxIxdCcJvYNx9MjSA8IEoWFnEeB7GN4uO+DjuBXJVPkdFU54xscu303Hgy6GrmUM+eLN4eN+HqZGu9Qs0xs3tsPw9l4Ymh+AkdURmNidgInDSZiKEeyW0obX/RxsPc7A1v0UHLh18KaC9zoHO59zcA68DN/Im/TSJoS6pQb1Uif+4NxQWeNJpe6NppZATaV3RaG/TyYM0Sn1U4Uz6pBqFmmV292lz53HE/7aAGlfTxKBLlCXyUVaC4DhIemJnkaQy2IXGQS5wDwT42OZVOdZuHc3V+XJxaQOXUzSLdNTZVTopcqmH5TzNu1hmQK61KPPPK0iwKUviaQHdNyXcjyteuPVPlX6vOp9/mZL3F5e7LzolzVbfiFQFzUtANfSHS8IWM0ECv9+W8C6Yithvaopf6NKRRTxHBW0dFnUQ/0lgSwgV4OnL3jshQBcogQx+QxyW/ss4mwkTSROQu9Afn059Aeoy+QjbVYrX4ugerk8TqiP8/OIIhWw0xalikby9KLUReET6nxd1d9GOjLO0+nNSYqKIJcSw+cCbzrKpxUEbKmymZkygrOCKr4W0hdmaaEJLxabCHXJuZdhlOe3R86/dNxsky6Nseiik29vll7rsQrqota7qGylXHB0mIB+IAtZ8BxJuocwVotxM0KYna1XZYYCa5nt+YiO++G05NLp5FUKpkABXiYsPRGnsxKNaa/D8ysRk3xvKm0lg8xSQaRVEam0C48vK9jz++P5kRWQJM0z+YDO5l4WxsYoQgbpgChgpM1FbY0/Sku9UVDig8KKQBTVyPJ10Sipj0EZIV1ZH0/IpkHKCnv7S9DXp1l/fymhXsT9Il5DuWhuTUcd1XqVOAQqfVnurkoXr6yCJu0GqhtlKbwM1e1x5E41r5EaDNOkM6NUujS0ZKG2MQNV9WlkSIaqkunoLUf/SB1GJxoxNtnM5zWgt7eSnz1/BezxyC+IREZWMJLSCHaxDAI6MwQxhHUMoZ1AgCflxSKtMAEZhfFIz49FejZVO9V5qkA9LRgJif6IjfNGRJQ7gsOc4BtkC08/C7j6mMLZ2wROXrcJdyp222swMr1I4XkWV66fxJlzh3Dg4DZs2bJWVb5sUBORvsWGrauxYx9V+t5N2Eqw79q/Van1DZtW45vv//Ea6u3hB9EXexyjKecwln4RdzIvYixbmnjdwHTFbTyuMsejKjOaBZ5UW2Omxg7Pap3wvMZZ2Vy1C+YraWXOmC+xx6NsE0wkXcFwzBl0hR1Bne9uJNuugcP5j2F8+iOY3/oRTo474eh+ALZue+DotYcK+CRS8wx54mzR0uJCZeJPeEVgdDwaw+Ox6B+NQX2bP7IKLREdfwmBAUdUbbufy07E+h9FXZ4VpvvjsHwvF48Jxf66EBRnOCLc/zqszfbg2sV1uEy7ZrAVN032qG6Mt22PwszpFCxcCHSatfsZ2BDk1m4nYe16HHbc2qsa9rOw9xWoX4JPpAGhboz4dHOk5lpThTiguNwZZZWuqKFTa24JQscrqMukIemiKCpGYJ2qtgruyhKp5kXJE+q9hLqCuWy1maPDVHIjDNFHR1PVRTM+nkE1nkFlnol793Lw4L4MfObj/j0Bu2wLqMrL8FgqHLgVuD+eloE56eddocD+aLqcFySV46ykBcREpQvQeYFLykXtv4a6AF1NEVd9P1bsJeG+Yi9e9hMAAgJCW8FaU7z/aQIIASdtcWVLW+b+8uKE2ooyfg11KTF8DfUXeqgT5K+hLrfFwci+5mikwddroGvbl3z867w64SyTp1TvFwHVHX7+SUJ9Un2epQXN1GcSyEvKRql/Al2VPWqtArQ2AY14NkfHKLXjzysIdfluBehFymZmignbUkKwjsq/lQ6kDS8XuaVDeDpdjTuMvnrEubdqQO+RiE2qnnisszUerU2xaCPcu9opDHpl9nABoV5OcNfxczTzc63MbuXnmH2uU0CXSUFPnkqFi7QQKMb9B4Uqt67Pr08/KlM9fUThSz269KGXlJQag1COV76PMeXotHMmKl1SUfze+T1ISm2ejm2GjmWKAmFyilHivUzIMolDAwn8LUejuTmE0bYfSko9kFfsibwyX+SUByC3PAg5FSEoqAhDGRW3rjlVTQDqGyhBd3eR6skyMFBOI9j7itHVnYeWtgw0tqSjpiGBSj1CLUxdURurlLpAvaohEbV8nQZpDkaoD42U83qRPHkVuvgaAvSa+lQ+nopfl0oHIH3bi9A9UIWhsQZGGq2YvNfBaKOV71vHqLkU9bocQj1BQT09M0jNJo2jOpeceRxhHU2Ly45AWnEiUosSFNTTCuLJA6r0rEgCXdIuYVT5IUhM4nMTvBAZ46a6Okq7XlcvwtzTCI7KbpMzRlTr12Bsdgk3jc+TUadx7sIRHDy0A1u3rqNSX4W1v/yAVeu+wc8bv8emnesI9s20LQrqotYlBSNqXSM6/7oiNKiPpJzBnfTzhPp5jOddxP3i63gkUK82xcPK23goKx9VWmGm0hazlY40Z5oLnpe74nmpC2YL7TCTb4kHaTcxEnMOfRHH0RJ8AKUe2xBi+BWu7/t/cPP0x7AyXQtXjwNw8z8GR99DcA04hOC4c/xiCPUaS7S02vMH4kWohxDq4Rgaj8TAWBSauwNQUG6DxLQbCA8/jdDAYwjxPogo36MoSzXBJEPZpckCzEjHwuYY1OR7ICniNlxsD+PmlQ2E+hpcN9gMI0LexPogbttI/5djMHc+DgualdsJAv0EAX+MdoRq/TiBTrVOoDv4X4BL0GUF9dDE24hLM0dKjhUy+T/nlziimA6tum4F6h3hhHq0grYAfXRYcuPSfCtdQX6gP1mzAUYgPXFqspGm6pMI8iSGooxOaCMjSfyBJqsLZmwslVBPw8REBu7ezcL9+wL1XAX2+3RkqlzxLi9aqnLphz49RYjTBOh6qIvJvqQI5qkwn81ouXSBuOSDxfSKXaAuKl1ND1dp5bSTAAD/9ElEQVRQf8NeEOyvTGqYCd5lgcE4beJ/sEnNlu4S6v9u99RW1PE8ASNAlxWMJBWjoP7rm1DnMar110Cnwny17eVjxPH0K3X+ZtpHUizieFSeXLUM4OvNS5Qgn1n7bMqxzBPoCxP8PDRV/y4ORJyFlFtKHfvrWaVzC4xy5qsJ9kqq5XIq3xLCsojQLCBYCwhY2tNiQl1HMHbytTv5up14ydeYfazD+Gg++jqTCHAN6APddOh9dP59yejpTFAdG1ubYtDZxiivR6K1XKpjRgCz1fwsDfxMVOzzdMp0GpIfl4hBujeKSn8wJaWMUgEjZY00qYJ6UEKoi0pnhDErcwYYDcn4AaOVZX73GsRpap+OmOdUoiwBulbmyeiM3/HCYgf/z3o8fMz3mM4lGPkbHxUxIou2SFluFBrqg1FW7oO8Ik9kFXlRyUo/dS+kFPjwmglgRB5OBZ6ser/0Up1L610B+vAwYTtUoZS69IERpd5IRa9rSkZFXSzVdhwBn6isWoDelARdaxqaOrKovgswPFqOO2OVGCLYO3lb15SG8mpxCFIlk0iFz8e2F6Krn4+hOh+/206od2F8ouP/T9dfvkeWJWm+aP0N98O958w99NyZ7p7pnqbq6i6mzKwsSsbIiAxmRjEzMzMzucjFzMzMHCGFmKWIeO9ra8tDUd09H+zZLsnlvvFnr9myZYvf24K+nmq0NBUopV6oJ7hzQpGSEYTEDMI5KwyJBHoCgZ2UF4sMwjyzJBVZBHsOX2frk5CdT6Wui1G59HS+PyUtEMmp/ohLEqXurNY5dfM2hqP7Uzh4PKVKN1ZQt3V9Bkv7J6q80djsLu49uIKLl77F1998jE8/J9g/fR/v//lX+O0ff4EPP32PKv3P+Prc5/iG9t33X+LMuS8U2E+Q/oMfdEd/h/6ECxhLu44J6feiu02oU6mXPsXzClMC3UItjrFMxf6y1gFrtU5YryXUazwJdW9sVHphnWBb1dtgpcAc02n3MRBzFZ2RF1EX/C2yXP8It7v/iBuf/39gfPeHcHX4WJUwBoRfhW/YJfhHXUF0+h16PCOUMiJobXfiBfYlyMIxSaiPTcdhZCoBnQPhvEBuyMo1R0LCAyTE3EZc2HXEB19HUaoZxlujsD1ThO1pKpPedHRUBqMgzQ4hPjdgbfYZnj79Iz3hpzCz/5ZA/w4m3Jo4nKFiPwtLaQ/gcYkK/TLslF2Co98VuAXfgWvIfdpDeEY8hn+sMcJTLBCbYY0UneTVnajWXVFc5oHqWn9V6SJNuCSPLupbpvRLPbma2j8m6RRR7oQ3bXQkleFmIm/geB5vAm/oZII8hdskZeMTyXxYUgn1dJ6LDELdAHYdtBWMBOQnNeizUr5YRoUuEOeD/bxWmXQI1EyD++pLUZS1KiWwwTB9g4Df2mhUkD+1FoKrneq0k2ZIv4jJYKYGT4My1pSzQFcgOEc4EtKyFXifbP/S5mkLJyB/x/Zm+dmyHihV+lYfTboByvcQzALoQxmY1b5z/0C23Bdlhv3RTEGd0D88HOP3S2WObEWlC6C03LC2YhLVJ18rZapgps1ClVSDKoeUtJA4EfV58tl92NmTvLP0itdmlW7tNBGKdJBbNVS9hPp6GZV5Ca0My1TqK2uMlKiaJT2iKnp4bNr4gywB2IypcT36ulPR3Z5IhZ6C8SFGZOM5qt3uUD+h3h6LNt7TMsDeS8hL064XyzLA2ch9acXuvnSIbD4BOx30lqSCZKZoDZbo0KU2fX5B2uxW0/nXMlKTzpvN3E+pcpGxATorBXWJWLTaflmjVcunyyCz5hi18yAOXe4BmVHaRoclKR5J7+gxu6DjfSlgz6BwkTLcDHR1JaK+IQplVaEoKAtkhB2AjEI/pOZRaOX7E/ThhHQK2nsKVN57UJpwjUmtvQyaSsOtYkI9j1DPQlNbOlU94d2ejqaOdDTzd2JN7Zn8ORMt0gBMWu4OCtSrMDVdi7HJGnT361HTkI6i8jgUlMaqyUql1Smoa8lDR28ZhsYaMDnTjpm5bkK9i9/bwme2lue8EBUViSjQU23rgpGc4Y8EKV+USUaEfALVe7wuAol5UUgpjENmcQJySrS8eq4+ETmSgiHY0zLpBJICEZ/kh5h4b4SGu8A30BZuhLijuxGhTrh7msLZyxyOHmawczWBtYOhbv02bt25hItXvsWZ7z/HZ2f+hD9+/gE++OhX+PDj3+DTr/9IqH+moH72+69w7sJX+OrbT96BOpX6QOJlTGTexkzufcwWPFIrHS3JSkeVFlTo1jQrPK+xIdztsSyDptXOWKVSf1npgZVSZzwvtMZiLv9H9xCD8ZfQHHYG9RHnoA/4EuFWv4Ttnb/H06t/A1er9xDs+w3CQy8ihEAPCjuPkOiLiEq7Qc/3FKX1NgyZXDAw6K+APjObyBOegomZVAyMJqC+yR+6fGtC/SFiown18FuID7uFnIRnhLg/VkZ12CPcVoZ1GKjjjZPrgoTwB3C2/xrGpn+CkSWVutNXMHP+FsYOX8PM8QxsXM/zpF6Gi/dVuPlfh4vfddj5XIIdoe4adhcuoQ/gFvYY3tEm8IszQ1C8GSMLC8Sl2yA91wl5xe4oKvFEVXUQQ09ZO5TqqlsWtKDilolDk9JwKY83jaRTNOUtoB4f59/HEjEyGocxGeCdINi5HR2LU68nppKoOlII9DQF9akpqrVJPvhqabo8zEwVqtJFqXZZnK/Cc3lwFwn0pQasSEtVmZ6+ovUgkSoXyaVLvfT6WiXBU6FAtCU5341qQr5G2faWDOg1KFDIwyvriL5dM1RBXBQyH3QBpjKBHxWuKN2Def68wNeE9jvbvzQC/AT8mhkU/JRS5pvbVJCGxTdU3XqfAvW70N4lYPcONNs/JHRphp931Xuo5CVHT1D/ezO0EDCU50me+GBHjBEHwXuw20/rI9Rk0lU7v78DR6/485F8dq/6fm0hkA4CsY37Tdttwp5UtmxVMQKoIQyb8XKNjnS9ESsE+ks6qE3u05akf47GsUOn9Hy5kY48D10dKejtSqYyp1IfSMbURJayoYEkNStZZihLWWz/YLJaGHx9g+qc+7R3wCjqkNdlX1vnVfZTUkIv1xpUrltAPj9PmC/WE+bNqlJGW3lKFLqMC8igqAyA87zyuA0pKwG5BnPJn0uLgEE6SInGZEyli98hC6XUK2f1/IVUVWmT2aSqSkpmpRJLym4H+rMZcVNRSx69KopADUeOPgjJOT40X2QXyXJ2aYy+9VTNpegb1PM5KOV9Lw3CyvkMSN26Ht19OrQQ5I2tyVT2yahvTuLrNLR2ZqGD6ry9W0fjeewtRK+ofip8Sd/000lIPbpMUMrOD0NWXjh0VN4F5Ykol5r27hLypB7j062YItjFJiZaMDJURydaxGc5EYXFEarPekqmDxJpcbToDDFfRGcGIDY7CAm5VPL5kXRY0TymeOQT7gXFicjNJ+yzo5CYHILoWOn54oWgUHf4BzvD29+eYLcmzK3g5GlJ9lio147ulrB2NIaZzWOYWBHsJgT7g0s4f+0bfHqGav3z9/Ahof6HT36DT776EF+d/YhQ/xTfnPkEX9O+PfvpO+mXuIsYTLqKsYzbmMi5h6n8x5grMqZSN8NCuSXmpBlXuRUWK22wJJUwFYR6pRNWq1xoblgpc8KLQku8LDTCUu49DMRfQGPEtygJ+hKx9r+F04N/hPntv4PFgx/Cz/VjRId+j9ioS4iMuEDv9T3CYi4gNv0mskqNUNHswFDKE8MjoZgl0OcX0hkeUaHO5WBkLA1NLSH0oI5ISzNGYsIjJMbcR2LkHWQnPEVrmQ+Wh7MV1DdG8zHRGouWUi9kJRjBx+McrGw+handZ7Bw/QaW7me5PQtbt+8Z/sgaptc0870GZ9+rsPa8AEvvC7APugmnkAdwCXsKj0hj+MaaIjDBnFC3UpOQ0uk0dHoPlJT5orZOWgQkUH1pE4lkMegxabx1AvWJST6wCs5ihPtUqurpoQA+GU8nFsetAF22Cfx7ElVHKt8rCl1y6rSpU6BLIy9VwjhbgcW5GkJdqiqo1GgrUiWxzIeZ8NAmFAnUpepFA7qoyc2NcgK9gg85jUDa2qrmw15DmNURqgJ1qsE9AmS/h1uBq4BVgEkY7lPRGabo788QeLO0Ob7WYK7Z0lvb318kKP491Gc1U/l1mTgk5YxUgtJjhSbKWIFUFOIJtDX7jwr91MTxSA6YEFd5etp/BvXdkzzx7rsw7+V+dBPSXbROQq2NjqqdUUI394ERCz//6HgMr1+N41jGEriP+4xq9tbrcLBZiz06x02q1z06RElzzC3W4MVGJ9YJzHV+38beCDZ4/tbosF6sNPL6FmNoMIvOP0V14hwdTsW03CMTmbx3EigQwtDSHIrOrmj0EfjS42VNUmM7BDnPyb70YuG1EfW8sy3quxWysMnCgrQF0FoDSL/0lZV2Xnvpu6P1tldli6raRSZ9CazpGAXg3Ddt/EGMkCfQNZOUltwD4jiaVZpnVRqKrVTwXitTs2RlEtvzpQo1R0IikIF+aciVgtr6eJRXRCGvUKpIvBGX6ob4DC8CMJwCLhX1nVTNVNSDI0UEuazgVKZsbLwUo+PFGBjOR2dfFiGeruDe3K4BvUv6zAzo0dMvU/4J9IFiOj46giEZbC1TKypV16dBVxiB1OxApOlCkK2PJtSTUNnIfaNSH6RSH59pewv1SUJ9dLgWPT3FaKDDKa2IUU3EMvP8karzQwKdUWy2D2KyZOtPtR5MtR6K1IJIZPKzdUWy5ukJ1AvikEGoxycGIzLaT80i9Q92pVJ3hpefA6FuA2dPgp3m5GEFF+kFw621swnM7J7A1PYRnlrcw50nV3Hhxrf4+JsP8ftPfo33//RzBfaPvvgAn1O9f3P2E5w5+xnOiGr/7h2l3hF1Ht2xlzCQdA3Dabcxlv0I04UmmCu2wAxtWm+OpUqCvMpJMwL9ZQWhTntZ7ojnRbZYzDPFi/wnmM24gZ6Ys6gP/xqZHr+Hy72/xcNz/18Y3fgb2Jv8jCr9K8RGXkZs7FVERFKtE/ChVOqxabeQXWKCymYntPf68gJHYG4ulSFkFuYXcxjiEdJUqh1dDOkqPJCXZ4PMDGOkJD5EQvQdZMY/QlOxG5YG0rA7W4zNiXwsdBOwtf7QZ5ojNPAKHJy+hIXD57B0kZa752DtfkGpdAePS/SYV2lX4CwNvryvEeqXYOVNtU6oOwTdI9gfwTX8GdW6MQKo1g1QT81xRlaBK5W6D2pqQ/ggxvKmSEYfVfogw9CxcR0fXtn3XKpsgXLWSRpFwJ7KvyUreE9OJdII9imBubyW31G5Ef4ySDozraPlYlZW/pfyxZPOjPIQLc5LtUv1qUp/IXXS0ndEA/qqlC6+o9I3JFVAmG9uVr41A9A1pS71yzIppeUt1NXkIEJdU8EEouRaJVTfJyz3pwkZAbsYwU7FvncggBeQG+w/KnVR6Ad7MydG56AGIwXmXW9NYKqAenACdpVyMUQM/4mp/dP2TWvwJSaqXUxLx0i9ugBdU6gDfwH0UyPYCfOjY/6e373D45fqFxlwPabaPiQEJTc+3J2OrEQzpMU+QUmOLfTZdtDT0TfURdIxl2Ftk6peqfRRbFMBbx0MYYPftbLWzHtb1vfMZcifguFBXu/xDAX1iTGZiBYH6QkkSr2rKw79vK9nea1lOUGpkRcQC2xFQUtaZGdHWha0qJ4u87wfRKnLhKSVlRZe8y4N5lToSqVLMzU1/0DMAHU6N0L9XbCrnwl1GUdRjkNWeuI9sSlpnk2ZCEWhQOe1ru6vOoKdkcG8tPstQl9vFhqaEql4Yyh4IpBNxZuQ6o6oRCfEpHogoyAExbVJqO2goieYh6nSR8dKlUpXQOe5G5sqw/B4CfqGZB1THTp7c5R1y8Ql6RUzXKZKImWav2yHRsoYGVdyq7XUraxLQk5hGNJygpCRF4acoljoK5NR3axjhED4jwvUWzGpwE6bbKEIq+OzW4rmlixUVFN5F4erFZZSc/01qGdRqYtiz/Ij2AMV2FMYBaQT7DmFsQrq+tJkFBQl85jjkJgUiigq9ZAITwSESDkjwR7gCE8/e7j72cGDqt2TP3sHOcODWycfa9i5m5FLJjB3eIInFndw4+EFfHP+E6XO//jpe/jTZ+/j06//gK/PfYJzl77Cxcvf4sLlb1Re/QTpP/hBT+wV9CVeJ9DvYCzrISZzjTCnt8BiKWFdaof5YqrzcmfC3BWrYhVU6OUEeqkDXhRZY05niumMh5hOvYHhuLNoD/8SVUGfIc7m5zA+/19w7av/F4zu/C2cbd5DSOAZxMXcQFzcLUREXUFwONV6NCHP784uNqUXdeYF8cfISBRv4jSGjzosLBHQS0UMP/PojRN5swSipMQJuTo+TCmi1m8jI/4+6vQOmOHDsDWTh63pPLwYSMRIkz8q86wQG34Drq5fw9L+M5jZfwVzxzOwdDoHc9vvYOXwPexcLsHe7QocPa/B0UfSL9dgQ8XuEHwbdoF3YR94H84hj+EZ8RT+VOvhyYR6hswsdUSGpGAK3VBW7ovGpggqq3iGgim8uTIxLmWI0wW8afIJZ6psqu2paVHsUtEiaZUUBe9TuGswn5zk7yclVSPpFnEGAvQCKnPCXHp6UKHPzciydFK6SJW0KAOjMqlF8ujSx7uOMK+lSZmdmABd8uk0BXWBeRUfdqrLk/SLAehSTy0Pr6Rf5EHe5QNt6M0ig5V/CfYxQncCuwdU2gdTfC2AF5tVYNcgbrBTqO/vvQv0E6jzc3eVOheYG0ygblDsAnXJqfP7FcTl/bI/AvMRtU+GlJAGcQG7GPdzXwY8T+riFfzpHCRPTNPSLe8CnSYqXNJOMjBMhS6AU8e8K+WZozimU3i1O4CJ/mzEyyC6zRfc3kZs8C0EMfIrynNj9FRFeFIdS0sC/v/+0SgOjrkfBPHaRhPvbemkmAMZHJ8cT6Oj5rWmSpfFqft6ZOFxWTQlEt09SVSf2RQ5EmXJJCFt7oCWGhGTQeUuyKImi4vVfB8jN0YJsji15gREyUv/Hq2lrmovfAJzBXQe37tQ/0vTzpWMrcharIbFQWRMYUPq89casbUuZbFNjAbrqdareRylahZsU2MCyqXDYn4gMqlwk9LcEZPkjOhkFyRn+6KgIg4NXbnoUb1fylT6ZXSMYCbcRydloYsKBffBUenTkq/A3t2fp1I10rJ3eEym+FfwdQX6h8v5vEnqplI1CJOFrKsbCNfiKOQUhCK7MBw5xTEorEj6D1Cfmm3HtNh0GybGGzEwUIHGlmyUVcZR6YdQuFGlM8qISfdCZKonIlK9EJ7mjUhp7pUZoLo0JutCkVkQjdziBBSWpKBQyhzz4nnM4YhJCER4tI9aJCNIFqQOdYNfCOEe4qIWqjaYZ6ADXPxs4eBlqcBu4fgUz6xErV/B+atfqXTLx1/+nir9Q3z2zZ8I9U/x3cUv8P3Fr2hf49yFr0+h3p90G8MZDwjzZ5jJJ6DzzTFTYEmw22KhyBHzhfaYzSfcCx2oyh2xUuSA1WJ7rBbZ4DnfP5vxGONJNzESex69EV+iKfhTFHp9iECjf8Sjs/9v3P3+v8DG5N/g6fYnhIaeQ1z8LSQk3kVU3A2ExVxDZPwNnrSHyC21QnWTOzq7g1W70dlZWcargCFkMZ4vawsCjFDNdHRFopLOJT/PAhlpj5ASfxuZifdQrbfBRHc4NgjNndkcrI4kYKo9gAreDmlxd+HndQa2dp/D1PozmNh8DTPbMzC1+o6gvwBbl6uwc70OB1mU2vsmrL2uwtKLat33Gmz9bsM+gFAPfgSP8CeEuomCekKm9IBxUlDPyXdWzb1q64LR1hGFHqlokZa5kzmEOIFORzNNtT09c5JG4T5qil2UuID9xCZlYJQmVS8Tp/Xp05Oi0E/VucBcy6XLlHMBulbhokoYqZjU5JfVKpqU2REGotDXT2C+ITDXTMuly8CpzHRsUEDf3RagtxLi0iaAUKci1VSdPNyi1qUaRIAqcB0hzEexe0ijit09EMATqCo1M00oGFItBrBrQFdQ333HCHUZRFRRgUp1UJkr06IEZfx+BR+pVRc4E+SG1Y5UrbsAV6WFTkBuMAVzqaQR1UmAKbWvfc8+7S9hrlWoiHLfF/Ap+BGcUhJJByGLgOxvjeDVDo2wnh8uRE68KYKczyIp6BYSQ3hvh91DW20Y1p7XYW+T504mbRHAu0pZi3XxOtTy2vGaEuRzs5lYmM/k9U0nVFKp2mVCWgw622Upw0RCJovg16v8+Ma61t9ePlOORfLdh4dSatkNWRxcoC5rkL54QfVMyEsduvTVkXOn2jBsy/9qQNdgLtGKmNT2G8CuVQxpeXU6zbelnFIXL2pdSim53e6ALLa9Q8Bvb7RSsUvqrwZzUwRsfy6jjGSUloYhI8MTqWluSExxQQyVelSiA6NcDz7vUWgk1PsI9AFCWhS2KHaB8sg4AT1ZqeA+RMhrap0OgKpe+sUMSVuBsUq+r5rvr8agzA4l1EfH+H46iXZ+blX9u1APQ3ZRJPJK4ygcs9HaW4rBsTqMzUgFTBtmpbRxTsDeTAdTjeY2HZV6InT83+RMqvI0L0SleCEihVCX1+n8XVYg4rKCkSitAbJDkaqLRHY+HUF+glLp6ZmRSEgJIdRlgQwfqnUPgt1dWWA4VXuYgN2ZQHeAF4Hu4W8HV19rOHpZEOomhPpjQv0O7j69iis3zyqAf3HmIwV02X7z/WdqEPWMqoD5AucvfXsK9S5CdTDtPiZ0RpjKM+XWDGPZ5pjIscJMrh3maJNZfJ1tjYU8qvZ8a7wstMJqgTme655iJvUORuMvYSjyW/SGf4Eavz8g2fbHcL7z/8PjC/8bTO7/LTydP4S//5cIjbjIC3sb8akP6LUJ9oQ7iEt5gBSdMQrK7VHX7EMgRqoqECnbWybMpTWsWo/xRRkmqGx6++JQU+OJwgIrZGc+RnrybeSkEupFFhjrCsL6TDr2F7KwORGPhZ4gdFU5oTD9CSKDL8PF6WtYWH0GU8uvCHSB+jlY2V8h0G/C1vUWTyaNYLfwuAIT1/Mwdb8IGx+CPuABXESpRz5FQJwJIpItEU+opxHoWQUu9OguKCr1QE1dAFrbIngM8bzRUjFKJyT7PKHqzHVU17l8iMV0dFo5mJkxwJ0PNV9PUZmLOj8FOp3B5OlCGLPTBPpspVKBMji6tECg80FeJtQ1oEuTLqmV1mqm11alzK6cik0mwhDqkm5R6pwwFyPMtxhKb29KBUwzH/oWNQAoTZ5k8O0U6lr+VbVnFeWmwC5qmQ+9AIuKcYew1eAuipmQlYoTBXbJmQu4tTz6f4D6jgZ1BRKBHtWxlsc9BY82OUaDz8EJ0CWNIpNlNCNsZVq7ypeLU6Gq5udpJYkCLIE5VbcsyaaA3qlsn3awJ2aAei9NU+/H/L8jUaoyiEpHcbTPiGJnEsfc1zeMTF7vDGBxpBAl6baIpgCI87mMhIBryIp5jKG2WOwu1+OYIHzNc/PqWM4XIw9GP3s7UoFSiaVFuQ/Suc2keMliBCZVUYR4X6yCuhps75VqKT3vDZln0ML/03qzyMxew0CmnCeZ4SrKfGlJ1h1lpEbASltgUfBa1QphrlJI2vZdhf6u/adQl5YNdARqsZRt3geSulE9gXqwz8/fk3uE37VBp/LyeT0WuK+jhHBnWyoqysKRme6OpCQnRMfZU8jZIzbZiWLIG3llEahpzUBnXyGhXULFTfU8SigrYBugTuU9Lt0UpQd6AVV6MZW7VK5U8D1SulhLqyfYaxXkJX0jM1JbO6i0qwnYghBk6Bgp5GtQzy+LQ1ldJpq6itE/VkOoN2F6vhVzi52YXyDYZ1vpGGrpFApRU5+O/KIopGUHIkEgnuKjWu5GUaHHZvJ3OaFI1IWrWaZiKTLhSBeD9OxopKQT6MkCdH8eszTx8iTUBehuaivmH+by1vxCneETLGkYB7j728LZxxI2rkYwtX+Ix2YyYHoZl24I2L/EmQtf4OwlqvOr3+D7y9/g7HlNpV+4fOYU6m2xV9CbchtjOU8V1CdzzTEpQCfAF/XOeKF3wXyuPRZybfE8zwYvqJCX80zwQvcEixl3MJl4GcPRZ9AX+jk6Qj5BoesvEfTob2B19b/A+Ob/AwfLH8Pf73MEhp5FSMxVRKfcQ3zGE8SkPmIo9pAn7Bky8i1QVOmMhtYAKpN4giyHoVwppG+GlN7JiPuLF5VUvbn8ewIa6n1QXGQFXfZjZKbcgi7tDqr0phju9MXqbDIOXmRhdzYBy4MhGGp0Q3WeGVJibsPX6xzsbL+EuQWhbnEGJhbnYGF7GTaON2HldAOWztdh7X4Tlh7XYOp6kVC/DGufW7D3N0D9GQJEqSeZIzbDFql5jsjm+ckrdkNxhQeqZWm6tjB0MXzuH2TYPJJCsKdjjGG1QF1mgcqEIakvn5/LozqTgc/stxOKJG8uM0ZlMHR6Sqb/azCXVMv8TDlNgF6DpflaAl2qXaQmXVS6DFYR6CvSBqCUUBeYl9K0EjsD1E9TLlpZ4yaBrqa4SxmjKK4twlyqPviwasbQ/WRQzZCH1SpSDDl2Qp6w3DkQI2yoHNWsT0L1bXWMqGdR4nsyoec/Ql3qwrU6aUJZcrmq9p2QEWV9AhutoZjh51Ol/hemwE5lLoOgSvWLSf5dACYwpzI/IMgPpHqEcN1v4+/a+b8dNMKPUN9XCp3vpxM5FGcg0+a3BnF8MIVXB3M42pkCDmaB13MAHdgGr0tjgRtSAq/TriI95CZSgm6gqyYAx2v1wFEfDnlOt9fpMHl+98Rpbkkpqczulc6LmYy00nmvZ/B+INRH4gnyWPT1xGGgNw3S0G16SsZMpJ2vNAzjdSDUZWWmA3UuxNlJr/pOXndZ/ELKFht5rU/KUuW4JPLhVqqYlGpXE8rEGZye31MznFvNZJxDHMiOSt1ICofXnD/LoLYsJKIiGt4je1sd2FqjWl9pxgvemxOMYKQNb00lQarzQQqhHhVtQ7DbIYmQz8oPIGAjUFqbgHoBey/BPki1Liv/Sx8YKvXRCUKdNjxGJU/13UeFLkAfHavCCAE+Ol7DSNjQvKuOP1djYqKCSl2gnoXSqhgq50CC1h8ZVNy5pdEoqIhHSU0qGjqp+EerNKgvtBHqHYR6O5/DFkZFdejqLkF9Yw70ZfHIyqUKzwxCQpo/mSW91GlpAYjLDEY8VXpiFuGeFYbk7EikSq+X7Cgkp0cgVgZJY30QEeeNsGhCPZIwj3JHWIynssAIVwLdGYGRbggIF7A7UbkT7MH2cJPeMO7GSq0bWd7DnUdXcOXW9/j+yjc4d5kAv/otLl4/gwtXzuD7i4Q77fK1c+8o9eTr6M+4i4ncZ5hW6RcLAp2qvMAOz/WOeF7ohKV8eyzlWmOJKn4x+xkWMu5jPu0mZpMvYzzuOwxEfI42/z+g3u/3SLX5Edxu/Z+wvP5/wPbZ38PT7QMEhX6LoKgLCE+8RYX7hJ7NhCHYM8SmPkVylilyZMWjWk+0doahfyCRKlXHG54gWm2gopRZj41Kic5M52FwMBFNjX4oKbFGTvZDKvXrBPsNlOY/RX+rB5Zn4nGwkoHDpSRsjIdhqsMLraV2yE95jEg+eG5OZ2FNlW5heQ6m5udhYXMFVg43YWZHkNtfhYWr9Fq/DjO3qzD3vAZLL6p433twCnoI97DH8I16hqA4Y0SlWtI7OyCLUM8tcVUtA8pqfdDQEkxPH4Xe/ngMcF8F7CNjkmbJUVA3rD40P5dPJZ6jVLnAXCYRzc1qvVykh4uWZiHEqcgX56pPjEpsoZ7WoLYvFqX+uIqAEIUuU8BLacUnMDdYKR/yd6GuKfRNqnNt0YVmre6aEJBufTJj8hTkGszfNS0VI4AQ1cftAcF/yK2U2MnAnayUI1AmoE/hflIt865CNwBdQV3U/DQOqYClX4tqOSD/q4AtcNEA85fQ4c8Et7L/FEzydwPQZTk2ATpBfki4HjZzX1tofK1Uu0BP4CeqVnLNhDkV6vZGjyp3fHM0QzU6gtmJRkwOMkIiUJYJkMHGGJQkmyEr5AZyI2+hIPYuEv0uoDTdDKMd0ZgbykRnYxTam6KxNFeK/e0m7G7K4KIeL5dzsbqs4zaT9zbV+nw6xkd5z1Cp9/fGQ3rpj1OlL8xSeT9vw9pyJ8HJc0ywHvL4DuX4JLUjzcXW2lWr35crAnQ655N5Buq4DKbALiknOhopU1SqXLO/PK+aSUsFrd2u1n9ea1ssDpZ/U++hY6EDVNEN75PdzU5sr7bh5WI9JocI9ZYU1FREQJ/rh/QUZ8QS6PFJjkjO8CBofRjhBiGvJBzSbbGxNQddvUVU6wLxqhMTNS4581JlQ5JvJ+QneO6lln2cSn2CMJ8k1Ceo1uXncb5neKQIHd055ImWE8/I9UdmQTB0JXQw5bEorkkm1PPRN2KAuij1NsxyOzXViFGq/t7ecjS15KGsMgV5+hhkUpFLUy+BekQS1XqypGQCEZcui2NIy13ppR5BlhHoknZJDqVC90N4jBfC4j0RGudBQUuo08LiCHVakMwwDXci1An0cEf4hjrAJ8SeULcj1C1VXxhLx4cwtryLu4+v4ert8wrq34lKJ9gvUqVLLl2UukD96o3zp1DvSLqIXhnkzLyPUUJyNOsxxjONMJVlgslMWoYxZvl6IdsYcxmPMZ16C9NJV2gXqdK/w2jMF+iP+ARNfh+i3Os9xFn8E5xv/9+wf/jXcLf/OVX6xwiOOIvg2Mv0cPeRnGuKtDxpimVO72aODDqQ/BInVDf6oqMnGn39ybw4OVQnFZCGU4ZmUytSJjZbiBFCsqU5AKWlNsjJeYT01OsE+1XodQ/Q3cTIYjoG+y/T8eplKvbm+DD1B6C/3hWVOn5f+B34ul6Ao81Z2Fidh7nlRSr1awT6dRgR7s/srsDE6SqBzt/RTN0Jdg9Z+u4WHAPuwT3kEbzDH8M/5inCk02RmG2H9AIHhnbOvEFdUFzlgZqmACqFCHRTcfUzqtDUutSm56j916Cu1fWKk5KcuYBcep3LghZzJxOJFhcYoi9Uq/pzzTSYv1hsPDFCneG2LJ4gKt2g0LUp6qdQl5mOWrWLptINKRdR6AIA1ZFRGnhtySCc5EpPAS6vNTuFuwZ0g2nA2JWyP9regYCdEJW0gCj2t2DX0jEqzy4Do+8C/QTqUg1zRNNmpp5OCJKKFQGMAewa3EVpSn56QJkGbi3NoPWoMbzHAHRR6VTkBPr+ocC8iSZgF6i3n0DvBOoq1UOFut1HgPbi1eEYXh9N4TnD9PKiGKTEOiMtxg66eEZqIfeRLpPf4u6jOP4OypPvIzP0ChL8zyPW7yLig28i1OcaUigCRgfSCfVGwo/X63megvrWRgEtn9cuh9dclDoVel8MLQGjQ3T2k6Xqmq8tt1MFdxHqPA46myOC+FCiFxn43OzG1noHHYVUukjEpaXNFMB53Or67HViVzmvbp4vOW+nQNdMc54GE3gb2hSLCdx3d+QaSERkcLY8v3Qqh4zaDkWxb/Me4H6sLjZgcliPruZk1JSF8bn0RTbVeUqSM5KSnQk8F8TLYGmmpwK7vjwGtQ3pfGby0TsgAK+kMhcr5+tyVeUiKRlR7+OT1XyOGAmISqedQr2BMK7E0GARjQ6lW4catTxdKDLzAhXUs/RhSq3/e6hPzbdgllCf4XZiqoF8qUVfbwVaWwpRWZ0OfWkCcgtikJEdhvjUAITHU3nTopNlwWlZnzREWXw6/54WhtjkYAX00CgPBIk6J8hDYz3eWni8l7KgKFcERDgjONpNvRa4C+T9whzhGWgDJy8T2Lg8hbndIzw1u0u1fg1Xbp7DhWtncOnad1TmZ3HpKtW6qn45o34+QfoPflAT8imao86gl6AeoPoeSruN0fT7mMh8jBmq8tnsp5jJeIjFnCdYyLqPSarzycTvMZX0HUZiP0VfxB/QF/lntIR+hFzXXyL42d/C5cFfw9Xsh/BxfQ/+AZ9y589Q3V5BTMYjJOWZI63QhidZptk7EIZOKChzRkW9N9q7ozA4nIbp6XwsP68+mcauNZlao2qX9rEygaezIxSVlQ4oKDBCHmGem3UHRXkP0dHEyIJQP1jNANYycUS1vjYWgclOfzSV2CM98j58nb6Hvfk3sDb/DmYW52FCsD+lPbK6iCc2l2DkcBnGzldol2HkdIlwvwIb75twDrwPz9DH8Il8iqB4Y0SmWSA+2wYpuTyWIifeMIR6tSeqCfWmjjCGlDHoH05S6RfJqQvUpV2uLFohXRNfPC9XKSbpd77ErfwsnRWlZa60zhWlPj9bQaVGZThfQ4g3qBp02WqAP4W6dF6Unt2aGpc6dAF7sVLp0n9EGyA9BbrMHN3akoZODJsVzLsUuBW8TyolxLSWu2J8LWkXZadAVya5YqpgZQIQQlSbMEQAExiS19ZSIwS0NMoiwN+1wx0xDfSnpoFeM6k5l8oTAbWobw3o2qQoA7Qk1SCmlWC+zccL1BXQRaW3K6gfHJ2odaXUaf8Z1AmsXUJqnwr0mFHHMZ3TylIrCnVBiAo2R5jXfcQH3Edq8C0UxT9AW6EVWgvM0VViiRpGosmB3yPM7UvEBlxGmM9lpMYaYXYsF28O23msdVTeBVhfLeSxldFxSI97KVtNwvCQpF6iqdQTMDGqoyOpxPpyCzZf8jqt8jg3evn//TjiPu7LgOkG93mT50EqXE4W6tjb5rFInltNHNPA/hemBp3lXGowf3fCkXJmvN6y+PTGutwD4kQF4Dz/O9pMXJmRq9JcBP8u9+Fgpw9H/MwDnq9tRgwvGU1ODxWgty0ZjdWRdISBKMj1Vmo9LtYW4ZFWVLA2SEh1Q2Y+/1bK91Qno65J6tEJZFlqrr+EgC9RQJf2vDLtX7bjkzVkQz1mZhq4pfOYpEIf12yEzmBwQI+BgQLVi726TkoSw5BNoGfrQ5FTHK5BvTYFdR156Ob7R6cbFdRnqNKnuZ0k5IcJ9c6OYjQ15hHqGdCX0DlIe11dFBJTgxAW40H4OiMwjCAOdyPgfajagwn4YETE+yM8zp9bP4REe6q0ioA8MtGHfxcn4E9n4Kd+FrVuALqAX14L5EWtC9SlL4y9uzGsHJ7A1PI+HhvdxJ0Hl3D99jlcI9yv3fye6vwcYf6dKmk8f+md6pfG8E/RFvsNepMvYSj9GkYzbmCckJzOuY953UMs5DzEbMYdzGXS0m9gKvk8RuK/Rn/UR+gMeQ/twb9BW+jvUOTxa0QY/wOcbv7fsLv73+Bq+WN4u/8e3v6fwZ9KPTTxBmKznyBVb4WsEsKcIC+scKWndkVRpSuqmvzQQZUyMp6pFKss4CClUrIcmOpVzdfSPnaCf+/tiUR9vTvVugXB/gR5uVRK3LY0OGB2PAK7K+l4s5GDoxep2JiKw1wfIVvphryEpwh2uwQny29hQ6hbWp6HKWH+jPbY+hIe217CM4crMHK8SqCfQF36w3jdgJP/XXiEPIB3xCMExhkhItUccVk2SNTZIi3fjmrdkcfjjooGPzS0haqoQ6Cu8umzubwRtUUtBOICcA3qosgF7DI7T3qga4tbqPVFT8oWBeySejHMGH2r3BdPShgZwWhQ10oWRZFvbMjgqOTSperl3Ty6AL1ZnVMFdAJAug4qNa7K3bS8qcFU/lSZAezvKnWBqQHk7xohQ6C+hTpNG9SUChUBu2ESkAbsw50pBXal3nfnCdK5EzOA/V2oa0BXqlwpT4F4G7+zWbM9rbZ+X+WNpRzRoNIF6hrYDw75d27l/zSgy2e8A3WVfqH6ZMRxRNuTsQWCc+V5CyoZwmemuCAtyhIZUUaE+k3o4+4S5jboKbNGd6klylPvItb3KwQ6foxwrzOI5XuKsp2xMFGI1/zOg+16bLwsIRAr6Cxq+PkVWH3Je2MuHaMjCVTpcRiWGaSTebzeVVToTdhcbcXOhjQDo9KmoxGIb69Lrp6OTIGcKpmOWaAuW/Uzr5GCunJyBpPzIiWa2kDoX84gFTUui4dIz3iZqCR5dLn2p9dPm4krJj/TKdC5HNHJHss1kUVDXjTjxUwlJgfzMNCRhtaaGJTn+yMn3QVxPGehQcYICDRCUJg5ohOcqNZ9qKRDkF8UjdLKJII9Gy1U7DJ5SFS75NgnpqnGZ+oV2Men6DAIdbEpqup3oT4+Xo0xqZ4ZLlZKvao2gTCmUs+VgVIqdb7OLopAYVUiqlqy0T7IqGCqHhOzVOu0yZlGfn4DBoeq0dFehIZ6HcoqUlGgj4MuTwZAIxCX5I/QSFf4BTvAJ8Ae3oEOSo1HJvpRffshOMqbMPdGaIxsNWUuEE+QFZFoAnUBukGtG8AuJkrd9wTo7v5WhLoF1boZ7FyMoa2OdAf3Hl3BzbvnFdiv3xKof6+gLopdIH+C9B/8oDXyU3TGfYW+5HMYSr2IkbRLGM+8hqmsW1Tqt6jUb2A6/SomUy9hKu0Ct2cxQIXeGvxbNPr9DI3+P0NNwK+QZPsjeNz/77C6/v/A9tHfwdPpN/D1+Qie/p/DN+J7RCTfprI1QmaRLQoI8+IaT5TUeKC4yh0l1R6obvFH12AsT2w2FhaLsCJ9StYIISr1XWmgtE6VSgjKNOq+3ii0NPuiqtIehVTr+bkPUVLwDA01dhgbCsHWcgaON3Q4XM7E1mwyXgzHYKghEOWZ1lRPt+Bh/z3sLL+DldV5mFlfwDPaI9pDmwsEO5W7/WU8pWI3crgEc6p26eTo5HcH7sH34RX+UDX2Ck8xQww/L15ng+Q8W6p1gbonKhv8Ud8aijaZCTiUSHWRjVnJl0snxTmq9MUKNbApJq8N6lxMWuf+pVKXv4mCl/dW8/hr1FZNNuJr6fOiLRhdy9C7hgDXKltkq1kNIS/q3NDjpUUN2MkqPVq3QWkjS6AT2NKxTwO5qDXNtJQHH2oBqqhDKnVtMJGmgGEAOSFyYir98ray4iSkl5BdQf3UFMy5PdieVKYp9tl3TH6W90wQZITQ7iBDfYb7BNOhpBEI4wOB5H4Lv6OR39nAbRONaphwVmkBgkyzLvU/+wddaoaobA0VMAagnx6DNlZwdNiLY5r8v4BrbaUVVaXhyE51Rk6yHQrTbZGf+AzVWcbor7JHX6U1eiqsUJX1EFnRlxHp8y0CXL5AsPcF5GU4YGIoF0c7bTjeayOgawneWn5uAw4OGuhgpRomn1BKxdBAIibGMrDE++Ul75H1ZV6/1UaCvI3ngw5IBrPXWugYGgl7OrJNDfb7AnPCXhqHSdrIEFWJoxIHJxOVpKZdlUFKEzZlPP8y5sFoSgai5fprUJdqF8PgqAxSi6on/Pc0lS6tiFVVkLomAyr9siO93Sk6liZLMTWQh6HODLTXxqBUR5Ueb4uwgKfw93oIf98nCA41R1ScI+JTPNXqQpm6UII9loo9BfXNOVTsBHtvkao/12Beg/GTZl1TU3Ua2LmdmqzF5ESdSsNM8/X0ZBUVewmVeg4qpPolPwipWX5IzQ5Aem4wMgvDkV+RiEp+RzudxoAMtM42Y2pOVHqzGnQdkuXvOkuUUi+vTENhUTxy86O19EuSLHThDv8QB7j7WhK8lvAJtqfaFii7wy9c0ijuCCLQg2M8EZnki4TMELWGaTL/PzY1QEE9IsEbUfybQbEL/EOo2P1DpTWvHZ2FLbwIdjcfSzi5mcHG7ilMze/h0dNruH3/Im7c/f5EsZ/F5evfKrt178Ip1FvCP0J71KfojifYE77BQOIZjKR8j4n0S5jMoKVfxHjKOYwmfoOxlG9pVPWxH6GZUG8I/AVq/H+KPNd/RZDx/4QDoW7z4G/hbPlT+Hj8Eb5+nxHqXxHqFxCedBfxWUbILrZXQC+v96F5o5RgL6l1J9T90DkYjUnpif5cj+WVMsKqmjCSCTGyCEEDQcgbhlDv6ZGJGf6orXKCnlAvyHuM0kIj1FXaYLg/GJsr2ThYz8P+Sg52FjKxOpGMqY5INOrdkB71BP5ul2FvLVA/CxPr7/HY6ns84Ov7tAd8/YhwfyKq3f4izKjYrd1lUtItuAXdg2f4A5VTD0um2siwQlyONVIKHJBTyoijho6mKQR1bRFo7ohhGEmlPp6DWbXwc7ECuHRSNDTYOoW6BnbpgW74nSx2YTAZX5Cui5KSkq3Upi8/p0LnAy+TPqQ3ujTn2lwXk3EIbgnxTVkIgaaadEljKYJhd9swGCoTSqTPipS6UZnTNJBrudN3bZ9q7YAqTpSZVvKnzcAUsMsA3K5AUeXTGdqLahNF/RbqBDJhINUt70L9QHqZi+JjSC92sMXfbRkAP6HsgKpQgH5IqCh4yCDfW0ifQv1gn1DfexfqfI9AXcH91ESpGmZhaukbg70LdTEBPZX9bjvVeg/wakhFSboMhtsBDxEb+gRZcSZIi7iD/Pg7aC00Q5veFI15FBjx1xkR3oIu8T50SU+RFvMM+ZnOGBvI5fF14DU/b39brgX3dbeZzoPXZKdRDZ6PSf/9gRTMTOUQ6CVU6RW0SmzRYe9tNfJcNGOH13ZDevm8qCXUZeC1nZ/XpUGdQN/n9RTToK6lk1SlygGBLhOWDkShSx95KTmVMQuJgmRQVBsQPYX5acQmUZKhZ768X/Lru4S95Pf3d/gd/O4tyekv1WF5ugKzQwUYFahXR0HPc5YYboYgr/vw9biPQH9jRETaIibOBbEJssCzN8EeiOy8cBSVxUOm98vAaVtXPmTFfylzVC11CWwD1BXYT6A+RbU+TZuR341X0SnqKfjSUFwSgXQCPT7VE4npPkgRsOeHIa88ARVN/Pz+EvTz/zWoy8zSFjqORgyP1KO3pwItLQUq/VIk6ZeCGGRL+WJqIKLjvBEY4ggnD2Nlbn4WJ4OcjvCm+Ue4KqCHxnkhmspcqmPS8qKQmhuBxMxgxKUFKrgbtgbIR/L9YXQYwREuCAxz0pp/eVOtu5nCwckIltZU6ya3cf/xFYL9glqo+vrts7hy41vamb+EenPon9EW8TG6Yj5Hb9wX6I//EsPJ32Iy7SyBfhbjaWcwnPgl+mM/wWD8ZxhI+BQdUX9Ec9gHaAp9H6VeP0G0yV/D9ub/BbO73Br/C1zt34On55/h6fc5vIK+Q2DUVUQk3UdchhFyih1QVueFqkY/VDYS7HXuKK13RXWrD71nOKYI4aUX+YR6EaTWWtIGMilG1ObKizJewGz0dkeivTUA9TXOKCo0RWG+MUr0ZqiusMNAbwhv+lzsrxdh/2Uh9p7nY2OG6r8/Ed3VAchPMkeI9zVC/RuYW30NI+szhPp3BPq3uGd1RoH9ofV5Qv0ijKnYzRwvwdrtiuq17hooKyDdV1AP5ecoqGfbIE3KGiu9UFIfiOrmCEI9Ck0dsejoTcbwqMwileZbhDrB/S7U5bVhQYu3Cl5WnF+S1Iz8TjPpjS6/X1mWiUai2mWikaywI+uLNqqxB0lVbcksv5OFLrY3CG+G7FuyVWE5jTDfJQCkqsVQnqiVKBLohLCC+Nsc+InxIT4QqBLsUnGh4KpUsCh1MQEkYU5o7KmOhgagG0CgwUCZwJ2fqUwBne+TvO2WwRgZbNMREDBiqi+LDMbRUYhCF8CKGaCugb2VJmAXxU4jiE+hLsb/VfsscOPn7ct+yT5qsFPpFjkGcUo8nr0DqvdDOUdSF16nHOLRUR/PcyuaGxNQWRqC9voYjHQmokUisxwz1OmMUZpyF0WJt5EbJyWN7pgbTsDSRDYm+zMx2p+LlYV6glerhRdlLWkdcRx70lNlqxlLjELHRrJV69352TzCvIwKvYJWSpCX83+rsbdJkL+sxOqLcqzxXtjidRcFvy/XVl1fXg+eL1UVc2KGtJWUiR4eCtDlWtBxSpkpnauq5X8H6oaxFFHustWgLudNUja8Zny/qoTh7+XcyriDQH13nc5pleeMYF8cLcJYRzqaSkKQE2eDaH8KKdc7CPB8hPAQS8TGOCEm1g2RMa6IoMUkeqpuiNKrpbQqQfVAb5XOiydQl5a6GtSrCHSCfJqqXLaSYyfMZ6cbaHWYHClHf3ce6mqTkJcXhMRkT0TFOyMmyR0J6b5I0XF/SmJR1pCJ5u4i9I7WYHiqAWPTTRilSh8eq8fAYC26u8rQ1JSHioo06PWaUs+SRTIIdem4GEil7uD6BPbOj+HkaQKPAGu4B9rAkyrbP9IVoYR0OJV4TCr3ISuMUI8m1KP5/ZFIVotUh3F/Qgj1QEQmiGKnxRHuUi0TJZOUJMXjCHcfKzi7m8GFat3O4RnMLO/hifENgv0y7jw4T7CfI9i/U6pdQH+C9B/8oCnoD2gL/QhdUZ9RgX+G/rjPMJz0BSZSv8ZE2tcYS/0SA/GfoCfmz+iK/iNawz9EQ/B7aCDQa4PeR6bdP8H15v+Opxf/dxg/+J+E5S/h6voHuHp+DA+qdP/wiwijmolOfkRPZYqCEmdUN/iiriUANZJCaXJHebMbqju80TYYgqnFNDx/mad6Um+oRQaoUnYbeSNJYyppGpSLkQHpMx2KpnoPlJfaolhvqayizAE9XcFYeU5VtFmBw41KHPJ/dhaLsDyaiaHGSJRl2SPC/wb380uYWX0JY9uvCfBv8cCWQLc5gwfWZ5VSf2Z3GaYOV2HmcAk2VPaOfoR60LtQNzuBui3S9a7IrfBGcW0gj4dQb41BU3s82ntTMDicwxuykDeftki0Bm+tt7kB7GJarblWb66tVCRgL1X2ghGKrFwkE4vk9+q9/N9TqDOS4UMlAN9apwrfoApX1oOdTYbiMqi2JQpRlJwGYVFyGtQ1oO8KzAlemYV5mvfWqk9karymlt+FOlWvMgE5gUxQalsN6PsKAgIQmoBEjJ91SIDIZx0Q3lKet0/bpTLU0gaSPhAwUXkykpDp+mKG9Mkp1A2/6+LnC9g1UzXnu518Le8xAF1SBLLv4qzoYOR4FJwkijjZb+WQ+P2E+d5hB/aO+Hmy3ZUIh47igEr/cJDnWlIn7XjD9+O4Dy+nc9FT642GAisUJtyBLvoGsmNuYbovBtit53u6gKN+qvNhHPP7DgSavBZ7Al5+rzgXqSha47VbWKjE2Ggexgn2xfkCwrycMC/Dzlox9tZLsL9Zim0Cfv1FCVao6kXF76wzQlFQ71D7Jfl0DeoSdWnjIW8HRUWhH/L87zMiUkCXBUHG+Z5TqMt7DXMCNKhrYNegLikYyb1r8JcI4Fjy87tyX/E6bPKciYB40YCFET0Gm5NQneeD1DBTRPg8RKD7XYT6GSEmwg5xBHlklAuCQ+0RSAuLdkYsAZyuC0JhWQyq6lP4/OSo9rkyKWl0vILPkKRfCPUZgny2FjMK7AL1WszONhLq9RgfKkU3/6+yIg5Z0niLQA+Ltkd4nIDdizANQnZxDErqGA106tE1VIWBsTrVMmCQQO8frkFPbwVkBaS62myUSoOu/BjociORIfXoyX5U6tKcyxZ2To9g43gf9m7P4OJjDhdfC3gQ7IHRbohI4fvSg5CQGUaIRzFCiEWGNPmipRfEIlUXhfi0EEQnUfknBSAq0Z9A90ZopDbr1DBRyS/ICd7+dvDwsYaTtOa1ewQT89t4bHSNYL+Euw8vKLjfvn+eSv2dksZ67/fREvgHdIZ/jJ6oj9Eb/REGYz/GMBX5SBIBn/gx1fufCfU/oiX8A5U/r/D9Bcr9fo0C958h6tlfw+7K/wbzO38Na/OfwcXlD3D3/gzufl/BJ/gcQmKuIzLpAWJTniAtxwIl5e5oaA7kRQtEQ5sf6tp9UNXhhZpuQn0oBJMLyXi+quONXkR1zht7p4Y3kxZeb66LUtVjeiKNijwKLVT6NZXOKCuxRZHeioB3QFdHCBWxjjd6DV7tNuF4ox57VDarE7mY7EhAvd4DCeH34ezwDSxsPoeJ/dd45vAtHjl8hwf23+Gh3fd4bHuZUL+moG7heBk27pfh5HcD7sF34RVmSL8Q6plWiM2xRWqhM7JLPVFY5Y/yxnDUKqgnUqmnE+p8UCf0VBXSmrQIS/MC5VOoS0pFavBlsFOgLjXn2kCqrC1ajCU6pOfPi/BCliPjA738ohTSIU9m2p5CXcYcOjSIbxDUG4THie1u8QGUvKgAlA/8gVKo/B1NtbIl9LQBTQ3qUlOuZniqB18DuyhrA4w1SGoVD7KVz1OzN98xlXIReJyYCvfFTqAutd/7ap+kbJAOhg5H0kLSomB3u5mwaeb3iuqmCpf2tieq/Oig6x2wG+Dew/cQ/lTnhpmhh2J0ONq+0hGpfRdnJcc2qUxr7iX7K2DnMSioi0rnfhzyO487cXwkn0fQq0FXSTf0E84DhPQgYT2ApZEcNOidUJJmhOyoW8gIv4Gk0OsY64rG8VYDXovjUakfQl1y2Dw3htpvldYS50JbX+/G/HwN75FizE4V8B4vIszLqMxLsbfBiJMm242VArxczCfUC/laoM97e1Py6pqz2WUk8C7U1XiIuhY0yZ+rxULk+LXKIllMWlW0qJJFef+7YJd7RCIaGs+RRDjKCfLvAnVpG6Guv1TZbLXjYL0Ve9Kvfb4acwO56GuIQ5XOG2nhZojx5/Pi8wRRwRaIj3JETKQLQkPsEUAIBgTbISTSCVEJbkgmiHOLItTi0nXN6WiTFY168zEwVEyoVyioT88IxKnOZ06MCn1eoE7FPtxfjNamDJQURSI11QuR0Q4IirBFCL8zKt6TojIQupI4lNZnoKmz6BTqYw0YGKlD72A1OntK0dKUj5rqTJQUJ/4HqEfFesCP+23n+BDWDvdhR8Uu5YfOBLtnkA2C49wRkxmEJF2EUucC8uyixLeWqU9Ael4MlXoomUjwcxuTTMUeK60E3BEU5qpmoArkw6O9EBzmBh+C3d3LAg7Oz2Bpcx/G5reo2K/h0bMreEi7//gibtx7Z/JRjcdvVY15R+if0R3xEXoi/oS+iD+iL4pGkPfH/gEDCfx93B/RGPpblPv+HMXev0S+58+RZP3PCHr43+B2/6/hZP4T2Nt/AAeXP8PF63OGJGfgF34JobG3GGIQ6slPkKUjeKu90NQShGZCvanDH41dBHu3D+r7fNA+HITxuXgsrmRibUOP7e1y3jyE+oE2ELa9WY2XyyWYn8lGf080oe6Leoa6ZSUOPPkWKCt1QndnBC9wDhVqLV4xHD/abMAuQbnOh2WhPw2dNYHITjKFj+dFWEkvGIevYOL8HZ44EegOVOl257XBUtsrMKZat3CSRTOuwsX/JjxD7sEngqoj1ghhKRaIyrZBnM4OqXoXZBHqBQL1BoF6HFo6ktHVl0mo51NpCNSLMDet5dXfhbqYAH31pbaIxUtpi0BFLvCWXtXygL94wUhjuZggL1bH/5IP9Eu+V5p2rckMQipITaETkJtUV5t8SJXxIdwSgPLhJkQP+EAK5NRsRKWsBWZ8LfXkBwIYefAZmqtacWm0JXXlU/yfCUJ8jDYKmTp/xP+Tiocj2oF68AXkon7FTtQ5/8dgR3QUx/xs+X9xDDJTU6UIqM4FRJI62NmWRSdq6MSrCZhawqOen9XAz2qmQ2ihtRHmnTRR7JKK0aIFUeNanl9Uo7zm36juNacjUYVAXb5Xcvka0DSondTA/weon5Q87oljaeN7ZVYtox46HvmsIwLvcLsX4PcvjOhQnmWDdOnrH3ARySE3kBx+F9MDqXgjvdipYLfWOnhtxPlpKlnWRd3elJy0nCvuA0G7vt6LxYV6LKi++BQgK1ToVOkH26X8riIcbBVid70Aa8u5WF7MxspiLqFO5b5WrcC+IzNWN9vpICXa0aC+d1K18ta5yuLaymRNVlmNSjsHsh87vEcUqJUzEJOyR+4zz8sBIxRDOwIlBPh3bZFqRhyi0nl+9rd53tZasPW8Hqsz5YS6DiOtyWgqojKOsaajM0VsoBniwvi8hDsgLNge/n5W8KUJIANCbBAa7Yi4FA9k5QWjqDya0byo9Sy0dWWjd6AAYxPlmKRan5muwdycgLwec7MNars014DZiRr0tuejvioZ+bkhSEz0QGi4HT/bGsERDmSQBxKp1HWl8ShtyFKtArqGqtE3Wq96q8sSd939FWjvLkZzUx5qa+gcShKQnx+FXAI6M5NQT/JFRBQVdIA1HF2eUKk/INQfU6mbwM3fAj5hdghP8kZSbjjSC2ORpY9Xi2fkl6Uit1RWSEri7xKQSdCnUsEnZ0Wo9gIC9ugEf4RKO4FIdzUDVSAvYA+RVEygHbwkFeNqBFuHR7CwvkvFfhNGZtfxjPbE5BruPrl0CvVK91+jnlBvD/0YXZGf0P6MrvDfozv8Q3RHfkj1/nv0xv5RpV7qg99Dsc8vUejzG2S4/Bwhz/4nvB/8DXxM/xWO1r+i8n0f5ra/h63LxzxIQj3iKoJj7iAs/j7DjMfILrBFRZ03Ggn0lk6CvcsfTT0+aOol6Pt90DHsj5HpKMy/SMMqb+Ktbd7chPqeDILtCtSl4qOU3lmHXqqhpjof1FYJ1B1RkGfFrTM62yPUYOr2ei2OqPgONuqwS0huzBXi+VgGBlvDUEIYhwffgD2Bbm7zJczsz8DE8SyeOnyPR7bf46HNOYL9Ap7aX4Cp00XYeFyBo/8NuFKpe4Y/pFI3QmiKJaKz7ZCgc0I61X9OqS/0VcGobIhEfWsCWjvTCPVspdRHxgowOSF5dT2Vt6jtcpVmMZgGda35lmxfvpS/l54oc5oCOsPul6LSywh2+R8tp65BXVPqUnq3t0VYbvKh3iK0T3LVAnVRx0ppS+pDygwJs10Cfe+Qr0+Avn/y0KvFK1SXRZrMAlWdFAWIorapevn/h3QKUhWi9WLRYK4GQBXI5b2y1SYRqeXuCK8jwl5Uqxq8UwO0BLrk+KXfzLaMndCJ71Ch7lbw86r4v7Xcnwb+bxOtldZJI1wV0CWFwc8RIJ+kC8Rkmr9UY5zm0v8TqO9O8b2STybU5RxQicvg6P6+AL2FION9s9vI/W3F66Muvpa0Rg9eHQ4ppX5IeIKOZX5Mh6p8J+QkPEQyFXpK2E3C/QYmu5OArTZA3rc9QpsBNnkOX45ibb4bm8t0Pluj/CxxfiOQ1YhWCERx8Ku8thsved9vlPKaEeo7xfxuCpwNmbCko6PPpqPX8X1F2F6tIuzrsbvRwusslTGSZpOUFq8Jj09bZlADuCH6ktfHAna5PlKeKGWLmxItEdJvU2A8Zh6vcpqqYkbONUFPR6lNQpP0HeHOcyy/2yfcpbxyU/r3y7yKIT1munPQWRGJ/Hh7RjCWSAyyQFywFaICrBDgbQFPd1N4cuvlS4XrawS/EHOCzBFpVOsFpeGorEtQqx21dRPqgxRGk2WaUp8l1OfrMU+Qz4lCn2nkc9WEcQK6tS4L5QLTFH/EMhoICrYhEPl9hG1ovBviswIpvmJRVJ+Ous5CtA2Uo2u4mlaFjv5ytPUUU8Hno7YpCxW1ySgqi0F+YQSVeigyMwKRlOCNiAgn+PpbwtntGeycH8HB/Smc/czgFmgJ3whGBGmBSOM+ZFPl5xQlIb80FfryDBSWpSO3OBk5+kRkFcQjIzfmLdjj00MQleiHsFgvhMR4cuuJ0BgPBBHo/qEO8KcT9Pa3houHCeycHsPS9h7MLG/DxOImjE/MyOzWKdQLnH+KCp/30ESl3h75MdrD/4TWkN+hLeh9tAd/gNbg9wn9X6Eh4H1U+b+PAq/fIMfjPcTa/Awut/8K9rf+Ch7mP4OF6S/wzOK3MLf/M+zdv4SHrPgfeRMhcfcRzps+OvkpckucUNnkh+buELQPhKC1159g96C5oa3XE12DvhiaCMPsUjJW1vOxxvBzXRZw2GnkjdSiShwlJz05wfCuO4Eq3Z8gd2G45YxivaPaNtYHqAUHNteo8Pl/h9t1ONysxN5qER+oLIz1RKCmyB6psQ/h5XYO1hZfwNTiazqjc4T7BTy2lgqYM3hsR8g7fY+nhL2Jy3lYel6Bje8NOATegXv4I7VYRmSGI+Jz3JCa702PHIji6nBUNcWioTWRSj0VHb2ZGBikahnLh0yoktYAslqMgFqgbbBVQlw6KRpA/oJq/Pl/amV4/lwqaAj1F6LSG07MkFdvJ9i7CACxHioweVj54KkHnQA+AbuE47sE8/aB2Ah2CNsdQn2HAJa+6Fo/9AUCdZEAlX7o84TgDIFLGDJkV7XKkj4QwJ+E9VqbW20xCuUYaNLvZVdSOJLSkdBfDdJJVCCRggyuEiJqcLINu3vV/FwCbFesjFZOmFYqsBvKFbXachlg5P/tSekhj00pbUkfaWboiKhV4kiqyQB1Oh4FdsJ8l8fL87AjQD/i+7kPstrTLoWDOJCDPRnUrMQxBcXr/SYCkHBnhHDAiGL7ZQthTFi/7sc4FXl5PqPEdGNE+51HQsBlJPhdxXxXEt6sNOD1fCOtF5hjpDI6gBft9RiuycfKKO/L1X6q+UF+vihrGdSu4/Wr4n1bym0xr10Jz3cJj7OUx1GCze0CvFzLoVPX8T7Jx/pL/o3/c7TVSuvAvlzzlz3YWpXqF1nIYx6vjhdxxK1chz1eu33aEdX5kZwL3hMymWlnvYtQp9JWTqGDr1vpaOnYdttpHTwX2niGoc7d0NNeunRu8hxu8p7aYnSgFrJe68TGUhOej5RhWlInZVEoS3CBLtQaib6miCSUgt2M4O3yDG4uRnDzMIWHtwncfZ7AN8gIEdE2SM5wg07vj+LKcNQ0xaGhLQldAzkYYwQwOVuN6fk6TM1KWaNMQCLMx3lOB6vR01bM5zoZeSkhiJfGWQF2KhLw9DGDZ4AF/CIdEJHqjbTiKBTWp6JCFqXu1aN5sAwt/aVo7CpAQ1c+ajqyoa+LRWFNFIqqownkCOQWBCKTziY1xQsxMc4IIMCd3Z7CkebgaQQHH1M4+VGpRzgjloo+g2pcV5KKvJI05BelKisoTlOWp09BVm48nVckkjLCCPQgxKUGqgqYkFgPstIbkck+dEIeqnY9kE4kMMyB58eG58lMDdBK2sfchlC3vEGlLnYdRuY3TqGeaf8jFLj9HJV+76Mh+A9oDqEF/Q6tgR+gjdZMmNf7/RYVnr9GsedvkO3ya6Q4/QaR1j+H59N/hqfJT+Bh/R4szH4LY6sPYeH4KQ/0Wyr1CwxHriM49h7CEx8hJs0IeeUuqGoNQKtMBhoKQ3t/IFp7POkh3alqPdE35I/hiXDMLqZiZa0QaxsVWJde37JgA28wqeyQ+uzpSb1aLq6hLphQdyPMXQh1JwX1+lo/Veu7TtW7v13PELYGh1tUfut63nAZmBoMR3OFM3QpzxDsdQmOVt/A0vwbWFh9D1Pr83hkcQZ3zb/GfZuv8cCBcHf8DkbO38OMat3S+wZs/e7AJeQR/GIJ9VRCPcudoZY/Q6wQlNdGo64lEc0dKQzj0tHVn4WhkTyMTxZiUjo0zuViaanwVHmfmEBdZoS+pApXYGdo/YKvX6yUnxoV3AuVc9fKGbUVjTSoS15d7O0i0huE+4bMMOQDqxSYFpL/r6C+Tdhuv4X6LB/ad1Yu2hNbIBhkcWgB+7SC+66E7pKnVn1dCHS+3iVMRAErVShQ39fepzo2KqgTJgJ0qZIR6ArUZXLQYTvfQye8W6KU6SGhfrBXcQp1qUP/d1DX6sm1MYEdHosyfvb24SCNv/8LqGsRisrny/Gr/aAzI/x3qLhlCv3uLtX5fiNe0Y53anC0Xcn7hs72uR4v54uwt0a4E+qHBOAbfvebwx5MD2WgqdwL5TpCK+Qq0kKuIyPwFmaaorA7UojVdh3Wm4qxXlOJKV0OOpKi0ZObgI2hOrxZ7we4/695Xx/u0JHs1vE6VfJ6lRGqpRQxxdynEt77xYSnHmsCdar15dVcRmwFjM4k316HY4H6BoG8JlDvJlgl9TKJo4N5HB+JU57j5/BabEvNP38vaSDJl28xQlL3Cc/pFs//ThvvD0Yq263KDuloFNgJdQ3ocj5PgE5Hus17aJOftUEHsc7IYEsGgaW+/WUHVqZqMNuTj/6qBNQSpDlBloh1eYxQqsxA5yfwcnwMF5qruzHcvIwIXv4t0hLxyU4EnRvSdV58noJQ2RiDmuY4ir40ir1igr0CE1TqY6puvZ7irgljw/UUeBVoqctDmS4emXH+iAwiCP1sNaj7MioQFU2ohxHKyUXhyGtIQXmHDrU9BDnBXt9diOrWHFo2KlrSkV8fhdzaUBRUR6CwIhTZ+X5Iz/RCSooboe6AwEALuHO/nWQBaU9jOHgT6lTSvlFuiM2SRTMSqMiToS/NgL44HYVFUu9OI9Tzi1KQnReHdEI9mVA3TEyKSvZFWIIXIgj0yFRfhCR4ICCGUI92hl+YPXwCreHBqMbZw0hFCFb29xTYTa1uK6X+1OTqKdTTbX8InfNPCOxfoVrAHvghof4hWoJ+T6B/gAb+rs7vAxS5/Qo5zr9EquMvEWHxE/iZ/Bt8LH4BXwLdxfI9WFv9nl/0MWzdvoKT93dwC7gAr5ArCIq5g4ikx4jPNEFBlStq2gNU6WL3SAQ6B4Kp0H3Q3uuNnj5f9A8GYmQimlDPxMpqCdZlIs2mrJnZzhtTely0M0ytw+xUiWp41NQQgYpST5QWuyqgi9XV+GKgL17lJfcZ0h/sVBPsfL1RiK3lTCyMRqOr3hMlOeaICroBNwdR62dgbnGOnu8cHgrUqdzvWNNsviHUz8LY5SKhfhUWXjdh7XMbTkGP4BtjTs/viLgsN6QV+CKvjA6G3r22OQFN7clo60pFN/dxYDQXY5N5mJjWYWY2B4uL+W9z5Aa4C8wF6qsvBezlygyDoctvrVrZynItVboAXUDedAL0ppOyxtNyRsO0cclZy2QUSXdok0Ukpy6qdkg9nDt8OP9Sqc8SbrKgxSKBuEhIy/YU6ns7muqT1fjVAs58qKVyRg22SUnizijBIQOjhLikdCTFsC+53ZMBO8JX5WgJXm1FIwLjQMAhalzUuZiWftmX8RRRzar+vJn7bJjSL0qdUYiCOu3kWESlbx8O0Pi3Q/lsqU03VMBoxy4Df4dHIzg65r7y79oKS4QXHcbRQQte8bte7TTgeLsa28tFmB1OxzSv4+ZSPZU1QSy200vrxOpMMcY749BV6Y2yVBOUJ5ugOtkcc/WRWG5JwURRJIbTQ9EfF4IaHxcUulmiLycC++M1wHYfod6D1xQsx3sN/O56KmLeq3sUIzwHSqHvFWN7m2Jki8p8qwCrW4V4uU5nsVaMrTWeo836t1DfJdS3ViUNMshrINETo6XDWR6/rP/KyIq/O1IOl1DelZSX3Ccyu1ib3CeloAJxgfv+DhX62wokKv89zTlqK0vJ9R7HNiOzTW4NUN9UuXh+9mYP1haasDBUgpHGNNRn+SHR8wncn5yD3f1vYEUzuf8tzIwuwpWg9wswg6//UwSFUcnH2iAxzRVpOV7ILvSFvjKUkX08mnuz0C/L3U1XUxzVEei1GB+RbpB1GO6tRntjAaqLU5CXGo7ESE+E+FKle1vC24dAp4L2DLaGd6Q9QpI9kKwPQ0FDKiq7chXUa7sLyKRcVDRloqIxA+WNqdA3xiG/LgJ6Ps/6inDoTpR6WqonYmMdERRiSWdBkItKJ9QdfczhFmyP4AQfJOfFIFv2pSQdxeVZKC5NRxEVu5i+VNR6CnLyEyDL3aXI4GtmiJqgJE3CRKUL1MNTvBEU5wZ/Aj0g0lFBXZS6HIurlwkjBAG7KPaHsLS7T7DfwVPja6dQz7b7EfJdfopSKvEqn/dQ5/s+Gv1/R/sQ9Xxd5f1blLj/CoXuv0Ga488Ra/tz+FChO97/J3iZ/wqupr+CrelvYGP7J9i6fAFHrzNU6efhEXSJSv0alfpdRKc9RXKuOU+SK2o7/DSoD0cR6iEEegA6ev3RLY23BkIxOpGgVihfFvUqEy1k4sw2H7zdXt6EXQRaE2Tq/MhQDlqbolFZxgeKar202EWZQL2vO5bvYxgvamunHIfbJYR6AXZXsvB8Mg4Drb6oKrTlDXAPXgS2jcW3MLX4DsaE+iOZgGRzFvfsaXZnCfXzMHa9AjP367DwFKjfIdQfE+oWiExzQny2O1LzeRMWB/AmDENlQzTqW+LR0pmIDkYTvcNU62NZambp9EwWFhbyTqpZTgdANahr+XTNtIHTlyu1VGUGq1Mmi0nLggQa0AXmzW9NoK6BXatRFxO1rk1K6VUPqOSZZUV7pbiobKUP+rtQ35P8+clKRXu7tB3ZSvpFpu5rjbgE6jtbsmjECD+bD7uE8puSy2dEwJ+PqIiPpIROAE7Yav1axOhQCF7VhItQV6aacsmgHEP+PYE4HbGyOloD91mArlXCSE23grqkbPYIbYJdGRW3GvjlZ4ny3qb635EIgO9T1TCSY1emDarKwhJHx/L+Hh5zp3IWRwcdOOI+HG03ErRU7auMiKSnfU8qZvtzsMf7DgTXq3V+3nILlXYbjlfqsDGZi+nWKPQWe6K30A0jJb5Yqo/BXGUk+tI8GfnaotnfBpXuJhRGTzBTFotXhBOokN/stNJRNNMJyoBwLR0hj3+/ikaw75fx2ATqVOUbudgk0Dd3SrC2WaKV+q7TAWzRGRDqh5uEOp+NHdWal9eCTnbvgFETTXO4vAYyz4BRiqRQtvfasMnj3JCZxrI4Co93b5cwZ9SgmVTRSBqH53WX/0twq9WkJDpjFLazN02lPoUtRmDvQl2EgoxpbCy3YkkWkW7LRGWGFwJtruLxud/i2mf/hvMf/Qu+/fMPcfHbX8H4yXfw9niIoCAjgl1mmpoiLsmRsHNHcrYHMvJ9UVoXi6aeHHQPFVHwVWNisg6jwzUY6avESG8V+lqL0UBwFmZEICXWG+GBDvDxMIOHhzE8fLj1t4AHoe4VYYegRDekFIWhuCkdNd35qOspRF0XoS6LYjRkoKI+DeVNaShpSkJhXQyKamiyxqo+BDm6QGRk+CIu3hVBoZIKMYGDxzNC3QTOfpbwCndCRFogsoqTUViVRRZkorQyG6UVGSguS6OloohQl5WRdIUJyMqVNr0nSl1B3f8t1MOSec7iXAl1Rhy0gAhH+IfQUVGte/K7XL3MGCWYwN7lKWwcH8LC5h6MTG+eQl1n928odP45yjx+g0qv36LK8zeo5mvZVnr8GqXuv0ae8y+Q5/EBEgh0v2c/hOO9f4Djo3+Fm8VvYC9Qt/gdrGw/go3Ll3D2Pstwh0APvapy6mEJ9xCXaYT0QksU17mjvtMfHYMR6BmhYh4MR2dviLLu/lD0DURibIIP0bweL5arIesubojilNI3GZjZ6iXs2lUvlLHhPLS3xqKqwpdQd0dZqRvKy9xQW+uLnu5oKvpCwqYcRzulVOp67K3nYodK/cV0PIY7A1BX4oD0+Cfw97wKW1kwgwrdyPocnticx2P7i3jkdAEPCPQnjhdh5HIFpm43YOFBqHsL1J8oqEelOiGBN5/k1LOK/FBQEYzy+gjUcr+aOqROPQk9Q2kYHE2ns0rH1HQG5uZyoK3oVEjjcRLsWl6dSl1WK5Il6AjxNQJ89aWsMdqgmVpztJG/F5g3K9uQyR60zbVWzU6gvr0pE44E7KLYZeV7govKSyv7k1BactmSAhGwU2FTTYv62pV8OKF+SFV+uEeQ7zB03xaFTqDTDvj6QHqybFPRb/IB3+TDLoOykr9fF6jwO6RKhEA4Zrh+RNO+T+rZCQkxAlxtT4Au6RipsFA151TjUu1iMENZo1Sh7O1QRaoFoUXV06TqQj6bJor7gIpdvkO1Aj7gPSOTiPa1RTBkIWnNtEHPA4G9ahVMsUBHccj3SWXN/mYj9lbr8Iag3J4vx0w378XuDKyMluDVSjsgjmu+CaujBO5sNd68qMPeVAGW2uIwURGIiVIfLFaGYKEsFGPZ3miLtEKN5wO0Uol2hJiiNdwMWy3JINkBXuM3G3VU6wQzo5G93WoelxihfkCo75VRyBRheyuPENdhc1PPiLWCqr2STruK576OYqWREQUjDF5fmdikSkOlqogOTnPW3PK5kWoWAbRS3ft09vu8h3ZrsbrNSHinDlu7jTwPmtNUjcDkfYS0OAJJq0kjtj2CXKXf6OB3eS/sMaLbFbAT6hvbI9iUlA6/U5zrJiPqZXlGO6lUU1zhZXYO9779Ka58/E+4+NE/4uvf/Xd89v5f49uP/gkPb/wRbs43EOD/GFGRloiJs0N0gj3iUl1UL/TcknCU1CRQKGWho0fSrjLBqAz9HaUYaC9Dd10+avITkZMYgOhQZ/hTnbu6PoWL+1O4+ZjCI9AC3oSwKPXgJHekFUeitDkLdb2FaOguJI/y+bzqUEWoV9YR6owuShoI5ppY6KtioC+LQq6snKQLQroslkEFLYOvjnTQtq5PFNRdA6zgE+mKKAI6m/AurtWhtDYHFTVZKK/KINgF6iko4t8KS5ORq4+jw4pCao607A1GUlYIYtMCVFuBqBQ/csUPoQleqjxSa9vrhuAIqvYQScPYEex0KoxEHN2MCfUnhPp9SP36CdIJdZt/RSEVeKnrr1HmRoi7/hIlhLxsS6nOSzzfRwGBnu32AcLMfwrzK/8Vlrf+Du6W78HR4n3YWXwAW+s/wtzmz7B2Fqh/D+9gAj3iJlX6HUSmPEBCjvR8seQJ86TXDUYXVXr/WBxVbDRhHonuvkj0Dsiq6XGEuvRKKSXs6rC+1o4thnMyJVlqbrepQtbXuiGLREyMFqCzPQ7VVX4oK/NAebk7yivcFdS7uyLwYimXUC/FMdXNwTYBv6ZTUF+ZScRodzAay12gSzNDaMAtONidg5kllbr1eTy1vYjHDpfxyPEyHjjI60swcr5KqN+kWr8NS887cAh4DO8oC4QnOyI2wxUpeV48Pl/klwdSWYShuiUKjQzL2/sSCPUkDIylYHic4fgkITGbhcWFXNXr4/kSoU7VLr3QRaGvywLRhLkhR74uAFdGiMsiwjSpdFFtVmnyWsoZpZ+2UuabMgFJ8uqnJn1epAZ8T0JqAk6ZGvjS1LoaaGRIrS3/NsG/T59AXVPme9uaHdAOt6nit6cJPyp6A9TXCQAZbOM+7HJ/9qlAD/l9hzJdX4XzUmvO1wJYgfHJgNs+1bLKrx+OELCi6qnYCeoDvk97L/dXIH6iHmX/1cQiQv0vTf5Hyg3FcchnE+bSsEu6MkpaRerc3zH5eU+pfql04WdSoR/zfLziedlZZhQ0V4GjFUZAk6WY7kjDUl8etsYr8Pp5K0Hche3JGsx1ZON5Vzb2xouxO6LD8+YYTJf5Y6LAE4slAZiko++Lo0IPeIJ6CoG+sMeYSDLHaKoVDrsSCfUCYFXUei1kkpJAfXenhteihvvE7SGhTahv877doBhZe5lDgSMlvtVU1rV01HUEuBQBtOIVz82xTNCSxSqkmohObkfUOJ3ntmz5O1l+Tjo3ysDnHp3l9iHvMTqP1Z0qQr2GYKZa5/mQjps7jOqkbFGb7UugS28e6Zop94I49+0FZQd8LbNSRcFvMzKThbml3bJEYpL2W39ej5mBXFTwXATZXYb5tQ9gcf0DOD34BFY3f49bX/0IX7/3X/HF7/4a18//EvaMkkMDjRAZYYnwcMI93hHpWf7ILghDXlE0SiqTUduQjbaWQnS26NHTpEdvgx5tZVkoyyAgpRyQEZGnlwmcCFtnQt3Vl1APtlL5dP9YZ4SleiO1KAqlTVmo7aJS78hDLVV6DX+urE1HRXUKymoFylTqVXHQV9BKY5FbEI7snGCkpfojOsYV3tJB0eUR7Ah2VZ8eag//GA/EZIYhpzwVJfW5FHd0FPWygHU6FTs/s0yqaegsShOh08ciPT8SKTmhBHowoxJp3xuk2grEqBYCQQQ8wZ5I5X7SRiDcUA0T7KSaiXn62sBZ+sI4PCXUH/wl1HOtqdTtf4Zi51+iyOmXCvB6WrHLb1Ds+TsUe/8B+d5/QoLdr+Hx5Id48N3/AZPb/wA3uz/CyvR9WFv8ARaWf4Sp7SewdvkGLr4X4Rt2A0ExdxGe+IDQe0zomUBXZo2aVqqXgTD0jcViaCKRCjYBfYNxhHk8+gcTMDCYgvGJfMxRJckqLmurAvVeFT5KtYXU0grkn0sj/olCtdJ6TY2fBvRyKvUKV9TUeqKzIxhLCxmEjp43fBFv+EIcbORhnw/HxkIaJgci0F7rheIcG0SH3YeL8wWemO9hQqAb8QZ8bH8ZDx2u4b7dFTyyv0qlfp1Qv02o34WF513Y+8l6pWYITLBFRIoDkrJlsNQLuaV+KK4OQmVTKOrbI9HSE4MOOqru4QQeazIdVgqmZzIxv6DDwmIeFgl1WYNV6tIl5bK+Kn1cDKkVAbcAXKz9rQnE34X65prUqGs59F21biTPGcFugLsGdVG6onjfBaxUMpxAfZ/hOsF+IGVwfFClr/kRoS5Lze0T5PtbhPnWNG2KQOeDTKjvbjAcXyeQpQab37+/1oID7vfBRiOVYxPPeSMdQAMdax2/lz+rqfzSq0XATgBLGkYBfUwzVVbJ3xHuMhv0QHq1iAonlPYI893/AHVxUgJtcQLa7FI5LilLlJa6+zRpIXBI9X90YvJabG+ngWqT+yqtcAn+V1T3r6lQN+drsDRUiM3JSmyMlWKpV4e14WJsE+oH09V4tUD4jZdjuiEJ41WRWO1Mw25/Bl42RWO+1BeTOhfM5XlgLMUOfZGm6Ap5gr7QB5hLMcLzHHMs5FrjuCuKUM8B1k+gvl1Ph8LzJHX5Bw3YP2oi1OsJWSryzSJe43xVn765Xsp9FvgzmqBCF2cpg5nHPBfHkmKSlJTkyvnzNo9nm1GIMjpWKTTYo0nvGCkP3j6gQt+j6t/hcVKtC9T3CHy1Piuj4sMtRk6bdLS8zkeb07yeMzS5HwhybuX1MZ37q91JPl+i5KWEUq7dICMeOmdJlzKSfDldiq6qUKQGPISX0RcIMPsGqRRF2f4PEWl7HvY3f4frn/49vnr/v+L6tz+G9ZMv4e9+DxFBpogMs0J8PIVXPpV6eRKhmISKyjTU1+SgtT4PHbW5aKnIRFVOHHQxvoimgvUm0EWhO7o9hpP7E7LIBB4hhHqMI4IT3amk/ZCqj0RxYwaqqc4rmzJRWU+Y11Kh02mUlMajuCKBUJcUSgKKKhIJ4gTk66Oho6pOk2n9URrUHVyewN79GVz9xWk4IzTZF0l5USioyUS5tBhozKH6z6ZaTyPUCfTyRNWbvaA4Hjn8vIx8qVGXnHqQUuoCdUnBGMAuMA+N91LqXfq2R8Xz5wgPqnUX+AY6aFB3N1dQN7cWpX7nFOoFNj9Fgc3PkG/7M+Tytc7mJ8iz/wUKnN+jQv8QuZ6/R6LDb+H77F9gceO/48mV/w6zhz+FjeWHMDf/kAr3T/xQel+nb2Dnfh7uAVfgH3kbYfEPEJ32BEk6Y2QVW/Ak2aOuzQft/aHoH43BMKE+MJKE/oEkQj2RUE8m1NOpZvWQFdFfvGgg1Dt4YzOkPoG6DMRIz+9lKqrpGT26e+NRXedDmLvQnAl2Z1TXuKK9zQ/zs8lUr7k42tUrO9zKx/FmAfZeEqhjCehtDkBFgSMSoh/Dw/0KbOwvwJwK3cThCp46XqNSv4EH9tf4+qYCuoX7fVh6PIA1w2l7v8dwCzWBX6wVQhJsEJ/pitR8d2QXe6Gw0h9lDcGoaQtDIyOG1l6CvT8W/SMJGCHUJwn1mYUczFOpLywVYkkpdQPUpZJFlLlAW+AtIJcFEKh8lMnrdqxRsa+tSPpF6tM1oKv6YumjTbALzKUPvQb1Vp43PtSSyiDQVGpDVKpStYP8ndSZa5OHpJb7iKH28d6ssiMqNFHmCuiE+f7G5IkJ0Me55YMvPb7XqYLXpEyvTs0LOCLID2WQequG8K/kftUQOvy7SqsQHidQl+ZSMtPx8FCrjtnfJyAId62Ong5HJrsQNNrSejxGSZ0ooBPk4px4HIeE+5HkxFVenM5FeqQfNHOrHeuhKknUTF6LyZwH9bcD/v9umypXfMPvWZ+uwnR7Fp735GN1oAirg4WEeCm2x0qwNpCPnbEibA3lE+jhGCjwxmJ9BLa7ErDWGI55XvuJLAdMZdhjOM4cAxFGGIs1xVKGGbYKLbDFSHWjxBZvukLBNwErZXi1VIrXvO6vCOp9cYLiiI7ofA+bedx1vK4ya7QE26vFdKTVPNaTWbbKeLx0cgL1IxWtiEqnU6dj2z6gMQrZkdmx/J895QjoMOhA9gnx3d0qbO5U8Nmq5DPC6GCrmRFtF17v9OM1FfrrrWG8ZhT2en0Cb3i939CZi73anuLf+VpsaxzYHOZ2iIDntdzuxdFOL6MeGq/VkdTOP6/CbCdhnGSNWMfziLU7C33QA7SmMIpJsEQJX0dbnYH5hV/ixqf/gBuf/zOs7n0Cf+c7CPWhag+xRka6H0qK41BSRODqE1Bekoz6igw00CoL4pAX74cEKtdAd2M4Od+HrfM92NDs3B7C0esJ3ILM4UeoS+VLTFYAMoqp+iXV0pyDUsJcIoCyiiSUlsVDXxiFwuIYFFUnoaA8AXo6kyI6kwIqa50uAmlU0BGEugfVua3TE4rYJ6qU0TvSCeFpfkgrikVxQw4qmqnUG6n+aeVU/iWVBHp5PFV6nOpGmc3vSc8LJ9RDkCxKnXCPzwgm0AMU0AXskl8PjfNUfWHiUoMRlUDlHumBwFAX+AU5wsvPFi4eFrB1NCJ/H8Lc8sEp1POtCXNatuWPkWH+r8iy/Amy7X6JHKffItvtd0hx/gABxv8G61v/A48v/jd605+pHLqJCcMpm09gavMZD+4MbAl0J+8r8Aq5TZV+H5HJj5GQZYIMvRXyK+1QWueC+g5/dFIlD4zFEerJSr0OEOZ9Ayno608l4DPegToV6zpvTqmzltBORt4lr86bb/llLaZnC/g/cahr9EFltSs9rSPKyu1RWeWE5hYvTE3EYmMtWwH91V4xb7Qi3rRFVJWFWJlKx3BnOGqKXZEU+xQ+Xldh73QBVo6XYSq91J1v4ilvrMeOt/j6NswJdCvPR7D2eggb74ew930C1xBjeEeZM6yzRHSGE5Jz3Xis7sgv90FJXSCVQCgausLR2hdNtR6LvuFEDI8nY2I6AzNzOszO5xPseiw+l5p1mfJfo1S6GvRUaRVR5R20Tmww7FfG12+hLlOyqeIF6lrPD0Ja5UPlnBnSMNJql4BQA2EGqFOhUsGqZlx7BqhrJrXcMinleG9a2dGutL/VFPoBVdv+xoSC+d7GqLJ9PtSHG9044j4fEeiHq7UEPAG+WUUnWsm/VxDqUoVEpasGPmXQU5ulKfl01c/7cIImJZBip3BX0QPVn0xHN/Rv16Auat0AdM1kkpDBxHHsH/B7ZMLSCcSP9hg90DTHQnjytQZ1wlEGKwnGN3SKG1ToU028Ps2ZeN6VQ7DnYndCj63RfP6cjJXuFCx3JGCU13iw0BULdQHYbI/AWkMg5opcMZ5hhfEUcwzGPsNw9DPM8/V2kS2Oq+1xUGWLvWonvOkMxis6+aPRdKzxnt+eLiQAqZS3eX1UlNFOpU7nJBGFQHiT0N3g+SSUJaqQCEUcmXJmPB9qnID7L2knqeLZ4f9vH7bR6MzFuVGZ7+/w3G/VUnXLtanmZ0pOnteH0cLhegMB3gbw/gGhDkId64PAKl+vyesRwnv0xIYZXfB3G/z7Wp9KR2GVtk6HsN6BV5sdhH4HzyUd5UYTXvGe3hjKRk+BB3J9byLZ7lsU8FnriDfDaLYDBtNs0Bprhlyv2/C4/Qc8/uKHePrdz+Bw/wv42lxDiPsjRASYIyXWDbr0QORmhqIoLxqVRQmoohVJB8QIF0R4m8Lb+SHsHG7xGb4FCwoxS6fbZNJDuARQfEXZI5xQj88JQmaJ9H4h1BuyUFIlaZEElFJBFxfFID83HPkFkSjk73LpSPJphUVxqlVATnY4kpL9EBzqACc3gtT2Hkzt6EA8jOARxs9P9UNGSRyKCPWyJh1K6xkF8DvehXqBpHKKogj1SKTzuxTUs6U1ryxeHarUunRvNCh1AXtUkix6TRWf4K/aBwS9A3VXT0vYORnDyu4JrGwen0I93eRfkWv7S2Ra/ARpZv+GbNtfINvxN8ikUs9w+z3iHD+Ar8lP8fTKX+HJ9b+Dk9WHcHb8FOZWH8HM5nNYSA8Vl+9g7X4BLv7X4Rt1H2FJzxCXaYqUPEtkl9ihuMYF1S3eVOkRGJpIwth0GsanMzE2lYXRsSyl0Hv70rjNVlBfWKjCS0JLVuSRQVJtCnM/gS6TRNqw9KIck9M5GByOR1tXEGobPVBSYUsva4HichvU1jthcCCIoMzgg16MV/sleL1HZbRdSqVeiPW5HEwPJqCp0hsZyWbw873OMOYszO3OK6gbO93EM8fbBPtdGLvcgZn7HVh63ldAN5iD/yO4hTyjlzZFSKINYjIdkJLvwqjEAwVVfgztQlDbHoqmnkh0DSdgYFTWKuVxT2aqlZCmZnSYW5D0i5Qw8niXDTNEqdaVUm/HpkQqfGg2qdI3BeornQzFBehSvkhoq34vhiqXTgV26YUiit2QdlEqfY/wIjAEYkeHLTRJO0gemgpLwdxg2iQdpdgV3KnOBO47hC2V2f4mYUuY764PKdtb78c+I4qDZULjZTUOVgmJtSpCqJxOQKa5cyuzRPl6h4DfIVR2thq1/SKoBdqq3JHfpS13x2hAbTWwG8of1RJsh1KeKDl2RhlyPFSrolyPlL2jxEWhy4xQ2hFfix0T4GKGn6VBnNgB/1cp9R0Cic5xY7wCc605mKpLxWJ7GnmWjb2pPOxN6rA+lIIXXdGYbQzCdC1VeqMfNrvDcdAfhd2OYKxUe2C+wBaTmeYYSzbCVKoJXuRZYb/aEWh1xVGDI7b5+qDJB/MlLhgrcsNwqR+W+7NwTKd4KFEWbVtSTXS4kk5RKaYtXr+1ep53iTBOUlB837umfs/3CtS391uwRYe2vd/Az6rjZ9IpbFcxSq2k6mZUwOtzyPvtmMLozct6wrmZYKZj43V8s8ztEs/rVAN2R6txPNOIN4v8/Qva8xa8WWjE8Rw/b7oCexO8tuPlOKTtT9Fpz1fhaImOY5mOfZnfscjnbaEUx5OMSOtCURvxCCmWnyPV/BNU+17FQIIRBhNM0B1jgqYIExR53kG82Xfwuftn2F/7Hayv/x52Dz6Do/FZeNvdRCThnpHoiTJCt6YkHhX6KBRk+CM5wgHBnk/h7nQXzm534SApUodrMLFl9O16Hy6+RhSajKjjXJGYTajro1FYkYxSAr2E2+KyRBQxCsjPjUAuFbMuV1ZLEvBGQ1cQrTo05uZGITMjBNHRHnD3NIel7X0Y29yBkd1dWLo/VVCPzAgk1Pk51ekoqc9itJ6F0po0BfXSan4PwZ5HqGcVRSCzIAJZ/A5R65J+EbBLv3WphJF2vIZVkgyvIxP5c3IQohmVhEa4K6irRTr87RTYHZyNYGX78BTqSUb/ghzrXyCNUE82+zHSCfhUu18h3uaXiLH/LQItfgnbe/+Eh1f+GqYPfgwnu4/h4Pg5rBxoTmdg6XIOFq7fw9bzMtyCbyEg9hEieUPHZ9HD5lohp8QRJbUeqGv1R89gLEan0jAxk0WoZ6sFMUbHs99CfXAoB5NTRVhYrMRLqlZZnUdb/LiPEJDpybKwQ4uamDM9m4OhsXh09gahrklW82dEUGwKfZkFKusc0N8fRPhRqR+U4figgoCqZJhYgf1VhrNLBVgYS0dPcygKcxi6BdDD234DY6tvYGR7AUb212FMoJu6PYARAW/scp1q/TaVuoCdIZ7vAzgEPIJ7qBGhbobgeCtEpdkjUeeM9EJ35FX4oqIxmFAPJ9Sj0DWUiP6RFAwrqGfTIekwPZOHOVnaTqAuqxcRjKsr2uxQbXBUU+uylJlAfX25gyYpGSp0PoiixKXfh8DcAHVJwUjvE7UKDs+d5KFV1Yjknk+grsAu0+33evhemUb/LtRP4S6TVI4J92Opb94Zo1IcIWAYLVGp7VGp7W70c8vogEA4XOGDrIAuyq+SQK9QE3cMUJcqpJ0NQn2j+i3UVVSxR6eg6ubpMBTQDcafJTWjoE6gS3WLgrrAi8CmCdA1qP+79MoJ1CWFIa9FvR+/o+TFBObiGI4PpL95t6oXhzjHqWosdeZioTkdKz3p2J7IweF8Ho4WdNibTqVwjcZipz/mWzyp2H2wOxiO16MxOOwLxXqjJxZK7TBNITOZbYK5XHOslTvguM0T6PPFYYsrlktssKC3RU+SEbozrDFY5MtoIA9v1jp4b/byWknrBEYmcl72pfy0l+eR4KYD36ea1gaO/z3QqewJdFXDz2u7w2MWoG8xMlJ9k7ZrcLwlMC/D6+VSgruCgK7Bq3k64clSbA8XYrUnF0utGZirT8JUVQwmyiMxVRFNGMfjRXMinjcnYLEpDvMN0XxPOGZqQ/n3YIwVB9I50cqCMF4ThqnGaMy0xWGug+9ti8GLjlis8/VSdSB6KJ6KXc8hy/wj6O2+RIPXBbT4X0FL4C10hD5Ba8gTVPs9QK7zFcSYfQ2fB3+G050/wPrWH+D45AsEMWJOCjFHfqoHynKDUErTpbgjLtQSfq534WhzBbb2V+DgehM2Ttdh6Xgdju4P4OZnDLcAM/iE2FL5eqg8dq4+VuW3xYpKE1FcnIDC/ChaJPLoNLK4lcHMvELNcnVU1lTQERGucHU3ozK+T5V+V0HdzOURnIOsEZLsgyT5v7Jk8i5TKXW95OmrkhTQRannFscgm84ok98hJnl1g1JP43ek5AjkQ5QlMQpJ4jY+jSo9iXAXqEt/mEjJqzurAVPJrbt7W8HBxRiWNu+kXxKMfoR0y5/Ti/4MCeY/RbKtAP1XCDP/GfxNfw7nxz/Ckyt/g6e3/hF2lr+DI4FubUdz+gr2Hhdg63EJNp6X4Oh3He7hdxGU+AwxGRZIzLFGWr6tWruzvN4Xsm5n/0giVXoWJgnkiakcAi4HY+M6wjwDff0ZGBoWqFOpLxJ0a7IiTJtKt8jEI80IsJ1mLK+WY4YP2vBEAjr6g1HXTKhXWiGPUC8osUAZw90uwn55JYeKjGDZIWSoViQtsL9WiR1plsXvHmiPRkm+M8JC7jJ0+w6mNt/C1P4CTByuE+a3qNhv067D1PUaLDxuK6Db8cZzDHwEl5Cn8Aw3UUo9KM6SjswOcVmOSMpzQU6ZD0obglHVFoH67hh0DCaiZzgVg6MZGKPqm5zNx8ysHvNUMkvPK7BMdfPiRS3BfjKpiLZJtb4plS20jZV2BfS1ZSllFJWuTRoRNS4liwa1LiVt0tRK6tK1Zc1oPH/aAKMMKEr5nhh/p+q8Jf0iqS3NVJ8UMYJdNe/aHeHrEW75s8B+m++XlgNSxrjZR6h3q0ZOB5J2UVBneE8leEBFKGDfl5m8W5VU6qLSJeSv5X6dQl1bbEPq5iWnP879kQqck9TLSV5dVcqoCUoEGIEsE5EkhWRIrbw1Ab0MxjIS0fq3EPoHYpJvl7w7TZ0Dfo7KyXcR6D14Q4cBnos3UkE0yWvRmYMXotJloWiKj1cvdHizQnGwmIKd6Si8HA7A8x4PLPe4Y28sBJiJxfFIOLY6ffGizhmLFQ6YLbXGIiPGjQZXHPf6AqPBOOqhKq9wxHSBHboSjNGXYY+xkmAClVCnw37NaFQGG1Vfe6n3VlGU5Kr7eC7prLd5DXnO1HkzQF0GNwl0cXa7e4T+EY/1DX/3io7rUM5LPZ1FLSMBXoeFAuzQSW0MZGKlLQ2L9XwWS8PQJ6WXyc5oiLFGTbgpKnlfVwY/Qk3YYzTGPENLvDFaE7jlc92abIyOdBN0ZZmhM9UMrXFU2TFGqIt+iurYp6jhcdUmmaAu2QT13Dbw52b+bwetlWwodz2LXPM/QmfyIYptPkKN61eo9ziHRp+r6Ai5j95oY3RFG6E2+D5y3S6RQ2fIoa/hb/YFvEw+h6/lGYRQYCUGGyErxgYZ3OeYwKfwIcAdrL6Hg/1lOBHqtlTqFjaXub0JV6+n8A2WdVFdEZfqi5SsELWQdCFBXkCFri8h2IvjUUhlLjl1GRTNJpxz9TEoKI4j1AliquikRF+EhDjAxZ2q2P4+TOzuwdj+noK6U4AlgmTBD1H54iSo1ovr0hkRJKGwPBEFMthaFo88KvlcWo7k1fn5Wfy+tNxwwl0AH03lLj9HKjOslpSQHow4Al0sxpCCkfVRQ10Idkd4+FrC0dUINvbvKPVY439FksXPkEiox1v+Akn27yGOFmimAd38zt/j8fW/g+WzX8LN6XPYO34GE8uPYOFIqHtdokmzq+twoUr3jn6IsFRTxOfYICXPnqGOEworvVDTLJOM4qhU09V0+em5PKVWJyZzFdSHhqVHSgZGx3SYmi7A4lIZVhlybqswneGoUnVSU6xBfYVqcPZ5HkYmk9DZH4r6Vk+UVNoQ6mbIL7Ek4O3R0hmAuaVsOgYJ/yW/W4v9jTrsrdZg90UllhlWD3XGopxhcHTEA7gw2rCR2aXOl2HhcgPGjjfwVNrvumr16VZehLrPXdj731czSgXqotQ9w40RGGeByBQ7lYKJz3FCRrEXiuqCUdESjpqOaLT0S/+KNAwMMzqZKMDUbLEq21xYrCDUq/H8RY3ayvJ0Kv2y0kiQ06jKN6UWXZU0Ur3zdzKYurnB0HqrmVCXFXTaCHjDYCkhSajLxBGtOROByEhHJpOo0j+eQ61KRPLpMnHnfwF1mnRjFKjILNQjgveI6vGIny016AeiKmWm6ga/k1HDHqF+wPMq6Zd9Sb+sV/FvlSdGmFOh727yvJ+U4u3xuqoSO4kWaKrTIr9TzVhU1ThS8yxqVYBOkAnQDxltiAonwP891FVahcBXOXLpsKg6LRJyMhCqYN7N79DKHlXpo1R5cPuK3/Gaivg1HeDRchM2RovwvCOdUE/C+lAqQZiB16tZwHoGXr1MwtHzaOzMEsRjXoS7J3Ymg/B6PhqvpqOxPxyKzV5/rHUQ7i1ueN7kgvVOL+wPBuLVeAQOh8Kx3uKHF9U+GM91xni+N6YI1eW2LEYCLcDJ5CDDrE1xajLz92iX14LAP5TJY4ZryOfh8AToB1TohjVXD455vK95no7o1HbrsUMBszFfgBcUFLMtkRivCsJgvg+6kl3QEm2HqkAjFDP6LHS7Ab3bNRR7XEUpn+cy70uo8L2MuuDraAy/iZaom2iNv4Oe1IcYyjHCWIE5JgusMcnnfCjdAl2MPJrjHqE2+h4qI+6gLPQmSoKuo8jvMj//Aiq8LqKS8C6x/xx5Zh8i+9lvCPbfoMjqQ9qfUGj1MapczqA54BraQm6hOfgGKvm/hZ7nkedxESnOZxFi+hF8n/0RXsYfI8j2LCIotMLdrsOHkbW90ZewMfoKLg6X4eF+B25uVO58fh0pzNy9nsA/yAqhEU6IifdAamYwdARovp6QpQrPp8lAaF5BFPKonPMIWkm75BG8BUWEOhV8huS6Yz3gr7ozPoaF7V2VfjF2kOKJZ3BlFBB6otRzypKgr0pHEcFeUJ6EPAI9jxGBWL4MusrvSk/BLqaj88ihg8nWx701gbxS7hkhSE4j3FOCEZsYoNrxShVMSIQbAkIJdT9Z8s4Y9k5PTqEeZfxjRJv9FDFU6dGEepzD+4hx+h18zH8Oi9sE+rX/AZMHP4aD9e/h5vIFrG0/xjPzP8GMULdyJwjdL8I16Dbc6In94h4jiio9Kd8BGUWu3HlPhiFBaCY8e4fTMUaQzswXYXauiPDO16BO9TA8komhkQwCT9IS+ZDV9dcE6jtSO0tw8GZWRpW1s9uKl4TG3PMCjE6moKs/HA1tVMY1TsgvtaHZEerOqhPk1Hw2NmXFmO0GgogP/hYfellYYKUWqzN6TAykoL7SBwmxj+HqdpYRyLewdrwAG97kVrwxzF3vwNz9JqEuSp0hncwo9b5FtX4XDgF0BEGP4Ua4B1CpR1Cpy4BpfJYz0gqlDS9DxMZwVLZGo7FbZpcS6kOMTib0dGplmJuvUGkmgbnBXjyXLpSSiqnFmsxWJOC3RJmvinJv4M9U8oTnxkYNZBFpGQQ1gF0bLJWQXUBM1bdDxU7T2tFqJYKaMpa8ex9BT3AS2NogqQZ1KUkz2KGUpklpoczEJFzFjmQrIJYyQ0J5T+rf15sI9lpl+9y3PVl6jba7rtnOOoEua3JuCdDr+T98/zbBK71FlGIWO6mbl+no3L5V5xJRKJgLrAkqabb11mSwk1Dna5nefyQApwnIZaBR2uiKM5CqELWoBz9bep6oGbU8Vpnt+vqQRodyLFHOAs/9gA4LbUmEejw2RpJx8CIDb7YyCdx0vNlO5us4HK+GY3cxADvzAdibD8HhQhSOF+JxMBuDvako7IxFYW0wCCt9vlgbCsDuZCQOZxOwOxaD9a5QrLaEYaEiADMlgZgpj6BqFqjLbNUhHBPqquvlvpR3aiYR06sdRktSO85zL+dEc84yWMpzp46ZYFeOTEs7Sa+cbT4jK3yWprsTMFTlj558N3RnOKMnxRFdsRQ9oRao8X2ESoqVKu+baAy8jY6Ie+iNfYD+hHsYTH6A8YzHmNI9xUzeM8zqTbFUbomXNXZYb3DBTpMn9ht8sFntgRfljpjR22I03xID2WboSjNCe+ITtMc/QkfMA7QS8o1+F1HvdQbVZEiJ/R9RYPU+8i3fQ57F+9CZf8Cf/wC9/UcocvgIelohLY+W6/gpshw+Q4r1R4gj/KOsP0Wk7VcINP8CLo/+BMsbv4XxlV/j2Y33YfTgz7AyOwNn+6twc74JD9d78PF5iiBJjwTbI5xgT0j2Q0ZWOHKoirN1kdBxmyf5c1HnhHpBcQz0hG5BsQBf8ulU0mkBiI12gy8Bau/0EKbWN/HUSoTfPVh7GcP9ZKA0mY4hpywZ+soMWrqCeC4jAQ3qifw5hVBPUa+z6UhyZBC2PJmKPvUdS1Em/5NJ55JKsKdlU7XLSklJ/oiUWbPR0qL3HagzerB3emegNNz43xBq9K8IoWIPMf0Jwqx/hRDb38LF6Md4cvVvcO/K38Da9Ddw4gl3dPoUVnYfw9zuM9gwlLKSLofuF+ARehdeUQ8QkPQU0dnWqr94Tpk3vVWgWjCisz8Nw+P5mJopUamV+cUylX4QsEsKZng0HSNjGZicysHsbD5eEOrrokb54Mv6l1qvDxpv6J3dNkK9hipcj7HJdPQMRqOpIwgV9d7QV7gqK63xRH1bMCZmddiUCoI9hqV8AF4xhD3a5M3/shFrs6WYGcpAS20AUhKews31O1haf0Ev/B1snK/B1l1GthleuV2Fiet5mLpdIOCp4j2vUrVfhx1Vu1PAQwV2vxgLXlQHDerZrkgt8EJuRRCKasNR3hiF+o4EtPWko39Ix+MtxsxcBaFehXna4mLVKdj52rB0nVTDbLyURYdpa5ptEpzSTmCDkcoWIw/JT+9saWkYgboA/PhAFB8hrXqWC+AJaxmQJBQMPccFbDL9W1tE4RTqhla2Ala1ULEaTNUG7U6N30OgyMCc6hVCx7JPB3OwWY8DXrN9g9F57m00EugNVOh0pLImJ21PLYLRwn0jqHkt1YQgfo7Urx+oNIvYqTqXVMqh5McPBeT8nrdmgLqkWATo7cpkMpHqi34gjkIgeOLo9kb4PWPcb6mrHqeDmsCbw3G8knMi1UYzZVjsTsNcUyyet8VgYywBBy9T8WYvAzhIA/YTuY3Dm90oHG2E4mgtDIcvI6nwCfoVOoDnydhbTMLufBI2pmOwOhmOzdkoOoZUHCxnYnMqAat90djoisVKYyTmK0IxWx6JNUL91Vyjmq16zOslYxwynrB3wP3cl1bFYziWVJhcM3kGeG7kXEkaSYGdxyyObP+I55F2dCxjBbKWKe8lCqaJlmgMlfphuJCRgd4fi/ogLOYFYDrdAyMJVNrxphhJMsV0pjmW8iywUmSJFUa8L0tMsFlpjq0aS2zV0upssNPogL0WJ+y3uOKwxR1HzR44aHTFDiG/Ue+KtXp3rNS543m1GxbLXbBU4oSFQnvMZJtjIvUpxlMeYpiKvzviIpoCv0G931eo9f0S1V5fUsl/hnLXj1Di9AcUO1LBOxD0tu8j1+Y9ZFr8Gikmv0KKxQdIsf0zksifcLOP4Xb7NzA7+yM8+PIfceurf8b1sz/G3WuE/KPPyKyzsLe6Alenu/D3MUVwgA1CQ+0RG+eF1LRgtTydmI5KPI9qOZcKPU8fBVkntaQiUZU25uaFIzs7GKkpPoiiQ/DyNqGovYNnFlfxxOoantlLqfNTlVMPlPSLLgxZBHYhoS4mEM8vJci5LaxIQ1FlpjJ5nVciij0JRVT1JTVZKKvLRnl9Dk22WSiplfRNMnQEf5Ysh5cVhviUAETGe6mJSLKWqR8dlbuPOZxcn8LW4Z2cesizHyHgyQ/hR/N58i/wNvo3eJr8FLYP/xkPCfTHt/8BDrYfwsnhY9jTa9o6fwEHj7Nw8bkMBy+a9xX4Euh+cU8QnGqM2Fw7ZJR4IL86QAGtuTMZvQKzCSr02XIsLgnAKjE3V0KwF6g0zOi4QD2NUM/WoP68jFCXdrt8QBXQZXqzpAt6CPV2rG3UY+F5scrPS6lga3ckqpsCUVLtTfNBRZ0/altCMcrPXiNwtmXiyg6BJCvDrFOVrTRhdbYM4/0paKz2RTrDRx+v87C1/xqW9lTsjpdh5XQD5o4EutN5mLicg7nHBVjyeK28r8HG5wbV+h04Bz5k6PUEPlFmDL8cEJPpgkSdO5W6L3TlwSioCUNJQzRqpcFXdyb6BqVjI53JXCVmCfS5+WpV6XMK9Qq1NqmsfrS6XEWoV2NzVdairFa2SVtfrSDUK7C1RRVMh6UWl1BKXXKsBAMVqLa6EFWfrMKvTF7TBO4nkFdQV0D/91DXlLIanCQU1ZR6AkSrL9cm62iTiFr5WsDcShVJpbxDwBLYh9K2lY7mYJNqnCYDfIbtPiMlVbqnoC4pAjHCelcGPkVxiroWoPO9VOcC9H3JDR820gTkdSemQV0NioqKV2ATE6B3aaagLoOrcswjPN5J2pSyXTVLcpLnaoL7OoDt501YGSvATFs8puvDsNgWifWxOOwR1q/304HDFCr6GLw5iOTPEVTUYTxebrdicbyZjFebGXQMmbyvMvg/mdgiyDeeJ2J3NY2OToedVR22FjOxPZGG/eE07PYk42V9DBYro/GyMQ2HEzXAeg8/TxwQrwOhvnsgs3zFEY3yd9yqa8Nj4vnRgC4qXXNkB5JqItAPaceE+is5b4yQXk7kYqY1FpOVIZgvD8VGXRy2a2KxXhSMlVwfLDKqXMi2w4t8G6wV22C7whq71VbYqTbj1oTAtiC4rQhwaxw023LriKM2F5objlpdcNgs1Ty0ZhfstbrjoN0H+10B2O+ktTFKafLFVpU7tipdsVlB8Jc7YLnIAtPZjzCSegvDaTcxkHIdXfFX0BV3Gd0xF9EddY52Bh2hX6LZ/2M0eP8JFc4fINfyF8g2/xUyLT9Aps2fkWbzGSKN/wyXqz/Hw0/+Fpd+/1c499Hf4twX/4Ab53+FJ3c/genjb2Bjfgkezg/h722GoEA7xEQT6qnByKT6zdZJW10t1ZKnj0Z+cbSCulg+IS+zSFNTfREf68r/pSJ2lpmbV/HY5BIen0DdzPUxbP3M4BnljKiMIKQXxSOP0JbeL/oKgTgBXU1Y1+VSeObT8vhaR+GZjeLqTFqGgnllYy6qmvJouWSZDpVSGllLxU8ln6uPRwajisS0QETFeyM0SlS6A7wDrLQGX9KO1+7uKdQDCHKvB/8Ab0Ld7ZE06iLEH/8LrB78M4zu/AM93q/h4kSgMxSyZRhk5/I1HD3PKag7+VyBs/91+Mc8RlCSMcIyzBGfb48sUel8OGpa4wmzDPQPiyIvwSxhtvS8jmq0GosLZQR7IaZnJAWTgZHxVAI+i1DP+0+gLqARk858nVjfbFZljWMzOvSNpqp8fW1zGMprAngiAlFZH4K61kiMzuRhdbMJmzKgqHLA/KzVTuy+bMHqfAWmhtLR3hCE3ExLBAdeg7PzWR7j9xrUHa/DzP4yQ6yzMHU9Byser52sbRpwk9tb3N6BU+B9KvWH8IowRkgSVUCWG5LzvJFORaQrD6FjE6jHoLYjFa090uxfVnCRKKXqLdjnT5T683egvqKgXon1l1TlhPgm1fmmwHytnMafN6qwLZNIdgxQp1rfFuUsUNCqVzSTNqtj78CdQD8xA9S1PuSSxzbkssWBEuaHopg1iIj6FdDKTE1pvKWpY8L8UMBOdUjFLXa4I0bIqF4k/J/NE+P510wD+4GAnw5A9buXiUCqbpxwV7NO+Xf12qDMGQFIo6uD2hOrO4G8qHRJNxD+BJtS9mp/u7F7KNbL/eXxyIArlbks36Yaku3O8lxJ+2Bph0DQUyFvLjbgBYXHFFXtZG0IXnREYGM8lvdJEl5Tpb85TCLIo6iYw+kIwqmaCfT9aP4ukXBPp9rX4Wg7n8dUwPOgx95WHrbXs/h9OkZDBYyqCrC7psf+Yh72x7Nw0J+OzZZELBOyL+oTsTNSCkgFzCaFh4K61kpY2iNLfl2bHCb3vxzfCdBpR4cdyg6PeM4J9H05H7tyTnnuGM2uTxZgoS0BU4wKZgjy5dIIKnEq9Ww3LGQ4YD7DBks6a6zqrbFTYYODWisc1JvjsN4Ur5rN8abdEui0xptOG7xut8frTiegyw3o9uTWA+hw4e+d8ardFccd7njV5YPj3gC86gnEMcF+1OZPp+CHY9oRAb/f6IHNWke8KLfEfLERZoufYrLwEYZz72G84AFm+Hqe2/m825jJvIyJ5LMYjf0WQ5HfoC/8K3QEfo1G769R7fk1yt3PIt/5HBLNPoPv7Q9gSpV+4c//A1///r/h7Cf/iBvnfoW7lz7A45ufwIYQdnN6SOFmhrBQJyTE+yqwZ2SGIicvkio9GjpaPtV5cblAPQZ5hdIaIBApKV6IjnSAr48RbG1v4pnpJTw6gbqRwx2l1O0CLOAV7UKoh/DZj0dueSoKyqm0ywntKh1BXkBQF52YnlaAqsYCVDQQ8AR6dXM+6tr0qKXVteShllCvJtQrpYqmMg0FJYnIzo9GskxQSvBCSKTzSSteM7hI619C3crunRmlAnQPgtyTcHcm1K3u/gPM7/0Q5g//DdbGv4Kb4ydwoTq3kTYAdl/A1vFb2LmepVqXyUaX4R5wQ0E9JNkUEVlWSCx0Rk6FL2EWjvrORHT2Z2FwtEBBXSYVyaDg8gsBWCl/pjqayVFQl0ZeMttydjZXQX1jg7DalXy6PJxUlmKEjgyabmy24DmV7ORMPj87HZ29CahvDadCJ9RpFQR1Y3sUxk+gLkp9h6DZk8FEKnUZ3NtYqsLKdD5Gu+JQUeCEqLBbcHM5CztC3daZAHe7BRv3W1Tq56jUz8KGEYlj4E2C/Dbs/W7Dzpdb33tw9H8AjzATBCdSBWS4I5kKKKMogFAPRX5VBEobY1DXKVDPIdQLMTpZjimB+my1Avv8vJZXlyXuXhDoz5fKCHVZ0qwCa4T6uqRbCHJR6OurhPoGAU+Vvi1ApzrelhaqBKZ0slQLGiuoi8IjzAkzWUZNLbhMqMskLgPQ1WLTCuj/C6gfCNip0kX1UqXvEbanUG9WQD8mTA4JfDX5RfLiqjKDWxmkFSe61YV3F2CQle8ln65UuvQQ3yG0eRwHaoanQYW/awJxAv2wWm0PDwXo9QrqWtniKdBlX/cF5IeM6OQ41PHwmKWaRrpPSttgaURF25WmZHszOD6YUrnq7Rf1WB7NxjQV+gwjvpe9YdiciaQIiAWOk/HmVaKC+CFhfngQhaODOKrhZII1nfufg6N9Pa2E56Qcr44q+ftSXh+CfLeQ57kY27Lox3YF9p4XYnM0A1u9KVhjVPCiKRYLDbHYpOh5LaWhEm3JPX6oQX2bQN/hNdRWaeK1kzGNk9SLrNcq10YWyFbGa7FLhS4zSGVRj+OdZuwuVWJlIAczdTEY0wdiROeNkUwnqmQrjKaaYSzDBLP55lgptaaCt8VuvRX2Gkxx0PCMEDYi1E0JdQug3QKv2yzxqo2Ab7OlEfCtDnjTzG2LA45FwTc74aDVlQrdA/stXthp9MRekxeOWwn2Fj+qeV/sNXtjt8UTWy3uWG9xwSqV/nK9LZZqLLDC795otGY0YYG1imdU9PfxPP8WnufcxFL2bbzQ3aMR+pmPMZpwD90Rd9AWeg/NIffREPIAhXweQy2/he3d38Ho0i/w8NxPcOOrH+LSZ/+MG2d+jvtXPoTR/S/hTDAH+pghOsJJrWSUnUnxRWDKYKleZq2WxqGEUNeXRCAvn5DO8ENUlAM8PZ/C0voGnpoR6qaX8dhCovh75IKJGigNiPekqAtTUNeVpajl6/JKRbFLakUUuMC8iNtCVBLqlc0EfUsBQV6Ixq5itPSUoamrBA3tBahvyUctlXuNpGSq6BxKE5HDiCKZkYCstRoUzv3xsyDQjeBIp2LLCMKM+3aC9B/8wPHG38CdMHd59C+wE3V+6x9w/+rf4dmDn8HR7jM42n8Ba+vPYWX1JWztzsDR+QJcPK7AzecaPANvwT/iAYLjnyEoxYRQt0FKkTtyqwnXpkg0MczsHckhyPQqnz4zW4LFRVmjsxxLC0WYpUqfmsqkZWB6Op2WiYX5fLxcKYesRKParEpv7CM+oEeyYo4ol16sEcpLhPLMLCE5noneAVn6KhRl9T4orvXmSfRFEyEvrQekF7lUBsjKSdtU+PtUiLtrddghONcI/ameeDSWeCAlip7c/QLs7b+HjdMlWLvdhJXHLVi6X4KlG3/neZkAvwmXgHtwIMxtvO4Q6g/hGmQC7whLBMTaIyLZBfFZnkjL90NOSTD01RGobIlDfVcKWnqz0U2oD0+U8lycQl0c3dJCpbZu6fNKvHxRSZhXYX2tGhvrtVTlYtWMTmqVbWzVYZMKd4vHs7MrpWwy5iALRsjA5xCPk+dI5Y61EkGZ/i9hvPxNLTK9K2Vz0r1PTIO7AFDOrXKc0j1RqVxRhSe5baXUBZ6aiSrUYCJ/6yWACMZ9fh5N+2z+rCaLydwC7t/b6htCy1AzL3XmkhOXWZ4K4JX8LMLvsFSzg3Ka/K4SuwdVtGreCw38m8BcTJSpps61xTYkspCxADo01Zhsis7pZPWlfTHpKqjZjlp0eRKv9sfxhvt8JP12JrOx0BOGhXZfPO/xxvoMIbQdjOPjKLx+Fcv9jMbudjSPJYFAzaBDy6VzKeR3FNO4r9IHXVrmcl/39glw2j5ta6ccmzI/gpHVvixTx0h0cyQDy13xmGkOxyTt5Vg2jqRnjoxZvOI5fDWKrcNxbNIZbdIZbYsTUv3QpQqph98vDpfX5ohO87gLO0edyrb227G1S+e7R/VOQSTtG3aXavFSImWKi858dzSmmaEh+REak+6hJfU++nKfYKKIqrnkGeZLHmGplDAtvkXQ38Re3SMqdiMcNz3DYd0TKvnHOKx9QnuG/Spj7Fea4bjOFq8aHXHcQKjXO2G/wYXmjt0GD+wS6vutfthr8cdeWyAOOoOx3xWMna4AbHT6YaPLF5vtnthsdcZ2mzN2W52w0+SALYJ+s8YSm9WW2K6mw6m2wSYjiY1SG6wVWeOl3gbLhfZ4XsBoI8cOk5lW6Es2Q2P0U5SH34c+6BZ0fteR5HYBgRafw+bWb3D/zD/j8hd/jxvf/Rhm9z6Bu+01hPgaIyXGFUW5EagqSUGpPhEFeRHQ68MJd6mECVVNxcKj7GDvdBdPjC/i7uOzuPnwDO7xtdSp23lJfxk7BMa6I5rQTS2IQXZp0lu1XlyTjYrGfNS0FlGNl6C6VY/K1gLUdBShvrsYTb2lalm9joFKtPaWoUUAz781tRainmCvrM5QpZWZueFISPVDeIwL/OlEVOtf14ewtL8DU+vreGZ++RTq7vf/CR5PfgR7bp9d+1vcuvBXuHHpf8L46XtwdfkOrq4XGHZ8Bxvr7xTwnJwvwdXjKtx9b8I7+C4Cox4hNNEYIbxZonT2SC3xRF51IKEeQQ+UhN7hbIxOSRlfEVVpCWQ5tpfL5VSlxViYy6cyl8HRbMzP5RBwOapz4UsqVJlktMObfGe/H9sHhM+hQJ1w4kMo0+ifL1bTCRRihMqntz8eTYR6eYM3oe6l4N7UGoo+/l6Wh5PKiV3CY0dUIUP9PSmxWynDFr9/oT8R7eVeyIp5ggCPS3B0/B5WThdh4XYdFh43YOt1DfZeV+HocwOuBLp78CM4+z+Enc8Dwv0p3ILN4RlmBd9oW4QluSAu0xPJVESZen/kVwajojmaSj0JrX1Z6ObDNThRjInZCkwT6DNz5ap5mSw2vEJVtbpcjbUV2kvaKsPn9Tqsb0hPedp2A2HexG0Lwd5KWDD64ANuWP1HKW8qdIG6bLXOixrQ1d/kfZK+Mpj6P6pCcQZKofefmABdIElYilOlKtSU+qlpMKXx+kgUtcNrI7bL62NYhUjbJ/lOfh6/T+B/oPLB2uCeNhFKZng2UeFSqR8SfIcE5GHRydYAdgF6Da2W32WA+r8HOtW5RBgy+1RmohLo0kJYesNrQJ/BzsE7Rlju7owRksN4vduL4zWeW0aMS/1hmO/yJtxdsTzlRmfqw/0i2I+ieawxjPbi6QzSeAy53O9i7n85v6+SRmDvy7J73EeaOCBtn6VZVhXvZYKeUN9bI9SX8rE+lo7ZzgiMNgZgtDkYyxPZONjmvSmO8jWvyevhE6hPEepzvKbzhPokDnltD+kspZpHoim5RjuMUAy2TdDv8Hwc8jq+OhjAa17X13SqByuNeDlRiJmuRHRXeKA68wkqkm6jLOEaqpKuojH1GtrSr6E78yoGs65gNPsSpnKvEu63sVZ2Fy8J+eXCm1guuInVojvYKLmPndJn2C2zwE6JJY3gLbfDToUDdqsI9lp3HDf747gtiKo9kAqd1hZMqIdiryMUW+2BWKeCF9ts88FWqzt22tyUyt9rdcNuM63RFXu0/SY3Rg90EjWu2K5yxlalC3aq3fkdPtiv88NOFR1wqQeWipz//4T9Z3Bk6XKmCfLvro2t2dr0Ws+ajdlOz/T2TNtas5vNpurLSzbJy6tZt+qWzsqq1FoBCWQiobXWAQRUAIEIaK211lprrbUOCZWZ775+AllVl83d+eF2QgARJ454/PXv888dy2XemCv24G9ww0SBKwZz36A59Tnyw79DottHCHX8Obyf/T0cbv5XPPziz/Hk+k/h5fAVUlQuKMuORU1xCiqLE1BRGovyshil21FGRhDU8a7w9HkIu1ff4ZHd17j79As8fvktHD0ewjv0NULUPlDrqdQL6ARk+EUmQpvylLF1gboo8/aBWnQM1aGdarxjpBZdhHkPYd432YjB6SZCvREDo3XoGyLUBwh1qvj2jhI0NOUqw0P5JYnIyI1Gsj4EcVTqETGi1KVP6nO4ej2Eg9OPGk8HPfvP8Kd5Pv5PeHHz3+Pe9X+HZ4/+HB5u/0SAX4N/4A34+Mok4rfw9v0OvgReQMhteor7iCTUYwj1eEI9qcANugo/5NaHobw1Fg09hPpIBpV6IaFerkB9a1N6cFKJKsvi6whmKQlAsG6WUXlX0Cr5fgMOqaRNUpiKN5yR0DFabY0cpMelgN1wNEgQtmKZF+rMTIFSEKx3mN6WF1JdRxThHoWuXjXGx1Oxy5BXJtUsNLOVN85pByzHDTBL496NUmxNZWC4KRylEm1Iezv/a3CXqo0hd5QURq+I+/BhVOJPJxYU+xzBsfbwj37B15/zdUcEqp0RkuiGSEI9gVDX5ocivThMqbFeXB+Dui4N2gbTCPVcDM8UY3KxAvOMWJYJ9NX1ejq6OuxuNeKASv1on2r8oA2HknJ50E6wdzAqIchPeqn2+ng8BrmlMUw3mqiCLQJmKm1R4gJvKvTvga4s4BH7AHQ6AELYQhiKSaMJ22uEg8D5exN1Lird9ljWB5xemTJpSkeipEfKVoG1zeF+73QlmhLVr0QA4jAEQPJ3/zLUFZPhFILw9ExATrWuwJyQF6UukJRzdtrJzyLQlWhBHIpktogDEqdBZyRzLlKbXQqCKUp9ia8R3mfSzWmFsFsh9JYpEJb5XFT8IuE4i7eWcVwygrNsV+NwIYNgj8P6WBi2FkJ4DiJ57OJxcaHn52bQEWTz+Bbyfyv4OxpoLQrQbXVt2vm6zaSErmICdip4s3RykgVwJ7Ww7Jbxe7Kx3B+P6c5ozFOMHFDYnEl9FknfJNStb2e4r/NKEwqzOCYZNjLLnMCcMnRmW6QkDlkcNM8hQS5mlseSgioT5nz/HZW90qXJNIyLA17/vNb2ZnOxSKiONfmiq+w12vKeoiXrPlozbqM9/Qa60q6jT/8NBtO/wWjGtxhNv47hlK8woPkSQylfY0z3LabTbmMh8zHWc+yxmeuInYI32C/1wGGFD44qfWn+OKwKgIEssLbF4LQjFuc98Xg3oFHsoj8BZ72EPO9RZUK1j8d5IAKnA9E4I+RPeyNh7Y4g2MNg6aDi76Di7+TftIfDzEjc2hGN8y41Lrr4GR1xBH4sTpoisdcQgs2aQKxWSoqlL5aqfDBZ6o7uDDvUxN1FVtAXiHX6JQIIdufbP8Gzr/8L7v3+T/Hwy5/A/fkXSIl0Rkl2OMoKIlBWHIXCvHDkZoUgOckL/v7P8MrpFp7af4P7z77EQ7tvYO9yHx7SazXWF3H6KKQXpaCwPhcVrcWobCtGeXMBatqLycIKtBHoXaMN6B1vojJvwcBUMwal6fVsK7nQYoM6lXrfUK0C9a7eSrTIhGpDLsqrdChkNJEj+fIZEUhMCUR0rCfF9Ssl6+WN233YO373A9Q97v8x3B78Mdwf/Snsb/0HPKI5Of6MivULeqcv4OF9TQG5r/9N+PjdgF/AbXqIewhTPUJUwnPEal8SZk5ILnRHGk9mfmM4KjvUaOpPQe9YFibmpBxAOVYI9e2tBmWYQTI7RK3vbFVjc6NSGXLZ2qykSq8h1Am3ox5CncqDF6+RN55ROq5cFXySNC/j8ShB2E6oV2OWkcDElDR51tMbJqCpR0rfqtBBwA+PJGBzq5gXvqindl70bbz5JHe6Fqa9CpxIJ6IJPUaaQ1GW4YC4SP4+vy8J9etwYzTiLu3rwu/BU9Q64e4X9QR+0c8VlW4r7CXpTG8QpvFAVKo34jL8kZwXDH1RCLIrw1HcoEJtVxJaBvXoncjmCcwn1EsI9Uosb9RglTeZAnWq9AOlk3wrTVaWttM6CPduHDIqOT4epDofZhg+RqiPEuqjPD4yvyBAFzV+tRLTusDXroZbvh8rF6ALzAdpDMcJUxl7VXK5Be6EpMUqJkM53Crq3GbKxBxBIfBWuvMT0hcyXEFgi53z85WKilIX/cO8xwfj39lWixK4Mi+iQPhqCIZgt2XQ2MbobXnnMn4uY+e28fMPk6LSN1SqLlr5d0qP0iuFrjiKK5hL9Cam1POmI5N6MkqeNwEvWSTms0Xa0vdQPz1fJahppwt4y9/xzjyEi+MWmLdKcbCQhvXJWKwvRGF/L5ZA1lKp51CZ58FKoFssZXRYNfwdUqTsA9AlAvxgAnbuu2LiqPh3p3WMCqpxcVKJ070SHC5mKmCd6Y7hd+lh2K0iqDtwekGH9Zbn63Ka+8moR7oXyRCSzAdIC0Ezf4dFzrE476toSHHscoxlPkXy8KfoqOQ3TeG9UaB+1YKP99O74y683WdkQQF1uJCO1SE15jtDMd3sh4lad4yUOWCw4Dl6Mx+gQ3sTHZrv0BJ3DXWRn6Mq9Pe0T1Erk5RhX6Mx+Cs0BXyJztDv0B1xC13ht9CveoCJZHssZ7liPdcTWwW+OCgPprKPwBmjd/QkAeQC+pOBPj7uS8T7QQ3ejhD0I0m4GKYN0YkOxuG8T01HEIOzLoK+S0WLJdhVsLSpYG2PxVlnAsGeSMAnwtQaD6OAne8dtURinyLtoDkM+7T1Wv62gldo09xDWcTXyPT9GBrX30Ll9GuE2P8Cbvf+Ds++/Es8+vwv4XDrZ/B3uobk6FfI4v1ckBmEwuxQ6DTeCPB9CgeHb/H46Ze49+gzPHzxDeze3IObvyNCCPWE9FhklqajpLEYVR2VqOqsQCWhXNNZikYCWqDeM0ZwE+hD063cNis2wseD440UpbXo7q9Cd5/NOmXMXaDemIeq6gyUlKWioECDzMwYJKeEIlrlhYAAR7i5PYbj6zt4+fJHwy+u9/4Ezvf+E5wf/hme3vxj3L/xH/HG6Vf0TNfg4fUVPKnSfQNuwS/wNu0ugqhew1SPEUmgx6Q4ID7dCUm5LoS6G9LpIQubIlAtxayGpJZ4LqYWSpWl/2tUp5LdsU+oH+y1KGPHO1u12Fiv5HvlyqTp5iahviPVCgcY6sqNyguYqso2Fkq1YpWsBV7Yhikq2x6sLtVjfq4MUzOFGJnMQtdwClp4sbRQAbR1RaJ/QEU1nEen0EigN9Oa+BlNMB1Rpe+V4mglF5tU86MtYajI4m+JkuEXQt3/G0JdUhcfwSvyIbzC78M74gFh/pjPZXLkGbf28It5jaB4F4SneCFa74PYdF8k5vgjtSgYWVURKGmKQQ2h3tinRfc4I4LZHEK9kFAvw8pmFdb5eze36r+H+v4ObbuV2w4eox4cHfRTrQ/j5HiMan2CMJ+Ggb/daJiGWVrJmWUSdJE3M52dmDKhJtkSBK1ATtQrYaoMmxDmVsJTse/Hpm2TnzK5ZhYz87GZsGdEINUepZSA0lFIYEGIKCUD6Dyk1+UHkxTJU+mUIybDAlcmMJdVqGfKcwJdGVMXlS/j6v8c6rJSVCZLf2QK6OV1wlwyb6S2Cf9Xogkb0CVv2wZzmwMT58JogVC3zQ+Io5EogsfqQoaHFgh1gl2EwcUao4M17od01qdaN4/jnWTkyGS0DAXOaAn1eEZ5STze6dyHAjqwUn5/Ob+zmr+1gb+bcLQQ6B+yd2iSyXN+pdjPCXVR8ufnDbg8r+Z7pTg7LoZ5Nw97C3rMDcVidkCN3aV8WKVejpQ/uKAjJdSthLp0LrJIWWLrMk2gzkjDvEqhQ+XO+0Aamojjkvx7iTguae9o73n+QejDNAMYCHUTgc7zAJ4HmPoBYze37Xh7SMdEJ2ZZyYd5MRvH06nYHojBcmsIZmq8MVbiisEcwjDlMaqibiDP5zNonX6D+Of/gKgHfwP1g79F6rN/RM6rf0Kh86e0z1Di+jmqfb5Ba+g99EQ9xnCcHaZSnLCc6Yn9smCcNsbgHSH8visB7wllyLY3GZeDqTgf0uJ8UIszQv6iPwnntAtC/5J23pOA0654WKnMLe3xhDtf66az7dPjopdRVHcq30/m+4lU9/wbOgBrJ50AncEJf89qhQuG0x6jKfYblAZ9glzfj5Dh/TEyfD9DKhkX/er38Lr/D7C/9pd4cf2v4fn8E4R73UViuB30cS5IjHwFX/e7cHjxFZ4Q6A8efoonz6/D/vU9uPo6EOoBSMpORHZVLoqby1HRUY3KziqCvQx1PWVoHqhC+3CdotIHp9owPNmG/tEm9AzVo2egFu3dZWhqK0JDUz4aW6RhRyma20rQ0FyEmgZCvTITZaV6FBekIicrHvrUaMSp/RES5Awv9xfk9QO8dvjRRKnr/T+HM83h3p/j3jf/AXe++xM4vfoNfHy/oVIn0IPuwIdA9wm8A/+QBwiNfoqI+BeI1tgjVv8KCdku0BS4I7nIDRkMeUpbIlDfm4DOUWkOkY+ZJduio/X1euxtU43uymrJNmX8WBbabK5XY3W1gvCtVGqh7O1ITXEqRZNU6VsleDZ5U28R6ptUJWuEGcNpAu1obxDry01YmKvE9GwJRqnWu0d0aO3TEOpxhHoE+vqi+N1ZMFjqCHQBeyNvhgYq9WqY98tgIPB3ptMwyXCuJv8NNCr+Rr+v4e5HqIfcgScvTN+YZ/BRPYVP9BN487lX5BMb1KPsFKgHKlD3VqCuSpPmtr7QFgUpUC9ujuXJTUR9jwadY2kYmMnCuGT6rJViZYu/l5HJ1o4N6rKSdHerBXtbAvUu/r5+nByNEOjjMJ5MES4ztDk+pvI0zPM4EOBmAbmMH9vMBvgfQ13ytEV1i8IVoIvq7STUqQrPu2i21yyn3YQ6t+ZuSBNi6ZQkddmtjAyURUx0sFLM68w4h3MTQcNzoBgfn8l7ZsLaPExwcUuT7QUhcnkFdmlrJ5N752KEsmRwKD1BCesP9j3gFZO0RnlNTMbxr6IHOgVR/TZnxf1ShnhsQP8e6oqJapd5AskkmSTUZwj1OUKdYKdSt0pD5jMa4SgTkJfmaaWe+ltDD8w7vAaX8rCxlMoIMoVqPYPHnArdXMHjW8vj3MDf10xrpUPopHX9yOQ5gW5p41ashUCvo1HdmwjPgxwcbWZga0GLudE4zFGd7q2VwGqQiIS/9YK/7S2dFB2RVXFQ3Dee10uBumUdJusmr2G5HzYUp3RBB3XJyPUdozOYZ2myJdDFBOqKUifMebxwLtthwp1g57mGqY3QbwYO6oG9arzdKOa/yGraJKx3xGCpORIz1cEYKvBGe+prVFDcZHh9g/iXv0PE418g7N7fI+TmTxB8/S8RfvOniH3wM8Te/3tE3vgJYm7/DfQvfotS969RR0HYGfEY41onrBf44bgqDOa6SJxT8LzvSMDbLg0snRqYupNh6U2BpYdbCiELAW3mvWPl4x+bwPu8NxVv+zPwbjALbwez6RSy6QjofPm/Zz2JhL6aaj4ap+0RMLcG8ee5YSHvOQOD71AX8jEqAj9CEcGe4/0Rsuis0n2+QorHF4h983sEcb89Hv4KvnafItDxS0R43EKk9334u9yAm8M1vHr+FZ4/+QLPBeqOt+HqY48QtaQzapFXV4SS1iqUddSgglCv6a5A4wBV+kgN7/969E20YniqA8Pj7egbbEB7VyVBXoTq2myUV2agtEKP8qpMSIPq6oZ81DTmo7ouDxXlGSgrJtTzUpGbmYj01BgkxYcgMtQD/l6OcHd+ijeOD3+AusOtP8Ore3+FZzf/DHe++Y94fP+ncHX9DF5U6O6+38GLMPcKuANvqnT/0IcIVT1HRII9IpJkJaUD4gj15CIPpJZ6IrvGD+VtkVSmiegaTSPUC5RJ0pW1OqrwJgK9Hcd7UlpW6pu0U522YnuzgcCvVioWyqKkfSrwkyOG61TkZ3LjnW/xIt6haiHYZdJIuu8Y53FyMIyN1RYsLVRjZo5Qp1LvHtEqUG9WlLpAPRKLyxk4NtdQ+RDqMk5LsFsMNbAeVcK0WYSD+SzM8e8biz2gjX2AAKp0d9/rcA/m76Yy9419AT/Fnit1X7yinlHBvyDw7Qh5B/gQ7CEaD0TqCHUq9QQqdW1xMDIJ9YKmaHrtBNQS6m0jevROZWJ0IQ9z61Tq29XY2K3H1m6jAnXJ3bdBvY1RSBePzwAMR6MwnEwSKjMwEqgmE41gN9Okm78sqPkA9DNZSCPVDqnWbAuJZIyZkFDGzz+odEKdQP8e6vKaDG/QLFapu27rLK9Uf5Sl89JKUJqUHDPEly71J/zsE0YH0iBDqas+izO+f24aog1AysdKXZJL8whhPkYY2XqVKv1KuS82s2VvXJzxb84l19pmSmqksrBJjI8VRS82QpB/sH8O9R9U+g9Qly2Bfs59VuwD1GU4Q4ZhqHLP13ltbfJ7Nulg1vCWqhdUvTJMcSE9XrfpaNcKsLmWxuszE0e7BTAeV9CBNfB3tSjAvjQT2lS8f2DympmwNzXbzNzIv6+koyuC5YRqeCcde+tp2FpKwzKV8fJ0Nva3anjMe/l7GM1c8DddypARj7GM+TNKvaSwkYYlVgG6ch9s8/dx//nemVTOZAR3us+oaovneINRzXoPrGs8nyvtsCw1ccvrfaMZFkbJFkaFp/y+860qWiUuNipwwajxbKUY1oV8+oBM7A+mYLMzDku8dufqIjBVFY5hipTOdE/UxjuiOOwJ8oMfIo2CL/L5L+D57V/A/dp/ge+N/wqPa3+OF7/8t3j6D/8LPD77E8Q8/Bm09r9F1ptPUEah1Br1EIMUg9OZLlgvIeDro2FsScBJWxJMXVqc9qbhjOr7tEdLoPO1tgSYaZZ2gprwV4wK/axPh/M+Qpxgt/ZmwNydTmegp7qX11Nw2qGGqTkCxoYgmh+OqlywUfACM/p7GEj4Bu1Rn6Hc7zfIcv05Mtx+g3z/L1ESdguFYXeQEXATiR7fIPrNVwh8/hEC7X+P0DfXEOR0DT6vvoar3Rewf/Ipnj/9AnYvr8PV6znC4wKgL0pFUWMZyjtqUd5Zh4quatRJ7vloLbonG9Ez2Yx+Qn1ovA0Dw03oFKA3FqKiIhPFxToUFmlRWJyKkvI0lFZloYygr6jPVQBfIsM6hToU5GiQnR4HXXIkEmKDEB7iDl8vB7gR6k4/VuqPv/lT2N35r7h//U9x45s/gd2LXyqTop5+N+FBc/e7De+g+/ALfYQgKtSwWDuEx9sjPNEeUVpHxOe4EujeVOk+yG8IQEW7QF0aROjolQgwQl0mBGUJ/NFeB072pYaJ1DKhGt3vwA5f39yoV4pb7Uk98T2BGW9KUaG8eK28+aynvJhPCferCaNzKlIjgSe9SleWazA7X4yRqQx0DSejtT8BLX0C9XB094ZjbjENB4YqGKyNVDpNBEETlVEtTo+qYVwn1OeysMD9bS7xRqr6EQIF6gwhPYLvE9rPlBovAnV/tT384xzgp3akvVJMgO4V8wqBSa6ISPOGOjsAKUUh0JeH8XiEI68xiic5HnV9dDbDaTyxmRiZzyfUK7FKoG/uNWFbiVhkKKpZgfr+ljg7Uep9ODoYooOzKXUTb2AzlZiJUYoMvVgIeBlukSGE81OqZobqtvHkDyp9nMePoPge6jKM8SOo87GUsFU69dOkm7wodKXyo9RpPxridoQ2BjP3wcxzotRQP5r9wQj60xMq9JNexWQV6Tn//5Iq/0LALkYFrHTDubIPUJfFTbY86ys7/QDxD8bXFPtDoP8AdVlhKROxotZt9sOwyx9CXfK+JTPHIhOnhKT1dIPft4PLs13u0zaV7gbV6yrBvoj3jDzOj/phkOYlGwXY28jH4VYhTAeEoKmRDqANbwXeRlvDCaUhiDSxkK2UHBYzUs1L03NTHaObMgI9H6bDbH5OBj+PIN8oxO56CfY2a+gsZIhpnE6GkdAFI61zGW60pWKeU5G/5fV/SaCfcT+t53IfSJ79EkzHkzja7sPeAu+f8UqsDRRguSsbS23pWGzRY7Y+CeNVMRirjMB4dSQm6sJpIZhuDOffxGClPRarhN8yHy+3qbDK7WpbFBabwjBbF4TJigCMFPtgIN8LXRkuqNc4oCTiIbL9b1DZXkdO6G3kRd1Fqv/X0Pp9BR3vm3iXT+F95yew//jf49k//Ts4f/knCODzwLt/hZC7P0H0o79Bov3PkeX+CarDb6M7+SVmCnyxVReD49Ykquw0vB3IUIZVTruo2gl0a1s8oU6wUxxZOmR4JVmBvrVHR2Wvp8LX46QzFYZOOgWC/qKfjoEiytIeA0tzKKzNgbDUe+Go7DXWc55iVncHI0nfEeyfozrwdyj1/RhlQV+hKvIWqmMeoEL1GCXhD5FFEZvg8iVinb6AyvkLhDp+Ap8XH8Ht6T/B/sFv8PTBb/Hi+edw9XiI6Hg/ZJXpUNFWgereBlR216OqpxpNIwT6dCMG5towOE0bI9iHmtDVVYWGunyUl+hRmEeFT1jn5iYjv5COgQAvojIvqExHoYylU7kL8AvyCPSsOKTpo5GiCVOGXyLC3BHg9wqe7s+VIZgrpP/RHz258Vd4evsnuPbZH+PaV/8ZDo4fwVuA7n+LKv0ejUAPe4ygyOcIUxHmcS8RnuCA8CQHROuckJTvgfQKf+TU+qO4KRjVHdFoIVi7CPWhyVzMLl31HKUSFaiLHV+BXRS7jKFLnva2jLXztROCzCiwkGXdklNspTq3yvDLFi/0Db6+QvWzQCU5gr3tdqyt1kCKgo0xdOwZTUb7oDSnkBrrEejqicD0vB57VOUnliYYGTJbzFQvx3VUN9UwrBRhfzoT872JaCnxhS7uCQL9GKF4fwsPOjKZEPVRCdDtEJjwCsFJb6jKXWiuCEp0hl+8M7zVrxHAxxF6TyTkBUFXGo60iggF6rlUIuW8GBsGdVTqGeieyMXwfAlm12uwyt+7xUhlZ6/NtqL0A9S325Tftb/TiYO9XhweDOLkeNSW922Rzk/cmiYIYRlTlonKWd78NvvQVMIGPVHpAnUZuhigyRDMB8VOmJ8S5gS51ONWmizIQi8qbbNhmEAfVppzmOg4f4C6qHXC8kjAToXMrdKflAA8PaTqP+rk824qRwKecL8g3JVysaLiqd6V/GrahxoyHzJsbKmJ/LvTDxD/sck4/AeofwC7jKeL2cBuy7Cx2Y8naiXV0nL+wcTRifqVa0pyvqnQzbt4Z93DO27fGrcBE8FuXgOMi3jH33XO32PZq4FhuxQGGXveq8LFSQP/1tZw4vyontaAy2OC/oQm2+N6PubfGOq4rePf1fC4FMO8L0Mv+TjZKaBaL4PxoI7HtpXXcK9t4pkO+VQydhiZntHhKNc57fx7x7NrgzoBb7Eu0clP43CnD9vSL3W4ELOtOoxVxWKStlCrxkxVFMZKgtGf54WeLDd0Zb1BV/YrdOU4oCfnFUHtjKECN8X6sp3QneGI7kwHdGS8QGvqEzQlP0B90n0q87uoVt9FefRNFIZ8g0zfz6D3+Bh6z0+Q5vc50kK+QlroNWSGX0dWxLfIDP0WqX5fQu38EcLtfo6Ah38Dr1t/Dtfr/wmvPvv3sPvdv6X9r3j92f8B/1t/BrXdz5Dv+zU6GPmPZbhjvTwUB40qHDercdwUixOKIoMYowZjiwrGNrUC9tMegp1q3Tqgh4UQN/elwdCtw3FHKlW7DmdU86ed8Thtj8JFezguCHZJu9wtcsBSxgNMptxCf9x1dKiuoVV1Hc0xN9GkvodG9UM0xj2lvUA9hVxp+ANGJVTvjNzj3nyKUId/QoD9P8H58S/x/M4/4MXj38LV9Sai1R7IK01BrZQA6K+nQq9Hg6QwjjcQ6K2MzjswPNOG/uEGdIhCry9AGdV5XlYClXc8sjJoWYnIzU9BfpEOuVTsmcUpyORnZpfQ8hKRla1GekYMUnWRSJYm29IBSeWNsHBXBAQ6ws396Y+GXxgi3bv+F/jNz/8Nvvv2L+HhdZ0q/QZcfW7ASxS6dM8PeQx/hl3BUc8REvMCIYScQF2V9oZQ94SuzA+5dYEoaw1FfY8aHcMpDDUylXTGeSr1jQ2q8B3plC/QviohSzsi3CXLQ0rO7irWSZU+RMXIG5MXuUyMysSQSYZdCHdlVaDkGBun+Fn9CghXVyupxgswPpuB/kktukZl6IdOpS8GPf0xmJxJx85BFcxKqlkngdhGODXDvFsL01o5DqbzsMSQrasiDFn8TcG+N+Hm8S1cfO/BLfixUj89KMERocnONBeaK4IJdb94J3iqXtIc4Bv3GsF8T5Xli8SiYGjLQpFeSaXeoEJFpwb1A2loG85B72QRT3AVZlYbsLjRhFVCfEvKJvC3yzHY4/PdTRvcd7dl5S1f3+/GEcF5ImmMVL5GQtJEk/ryH5SrgE5MGkpcSAhP6NleFwjaxqNtAJWtDaJKmiI/TynNe2VSqtdqIjCN/H8DHcePzHIyrpiVkLcQ9mKnPFenh3QSh22KnR4xAiAMrUd87UiKSvUpZpG6L1TvYlYp/UCTcg82s2XfSE3w72uafG9/6ACU30K4Kxk5Z7bfK3nwSi68PCfAbUqdzu18jnaVBWSd4+dIJ6dVRg7rdDhbBDRhbtjHexoMezSC3UCwn6zQ5gn3Yb4ntcjrcbZbA/NmGQyrRYoZ1wjqjVKcblfiHQENghxHdXh/VMPH3J7U4O1+Oc52SmDapkrfyedxqiDkCX5zByMYOj5xduZJAnuBWzobae5MeL89O6AT3MMZnc255YDvH/H1AzrdTZ53RqiGaaUD1sEGr5fFauxOFmCL6natXYOVxlgs1URgviKYFoTF6kDMV/lissyNqvsVRkteY7zYCWN5Tpgg2CcKXPj4NYazHdCX/gwd2ntoSbyJBvU3qFV9hRrVl1Swn6M4+CNkef4jtG9+iiSHv0KCw18i0eW/QevzK6r039B+ixTf30Lr+xGh/gl0vp9C5/V7aNx/h9g3v0aE/T8i6NFP4f7df8aLj/8t7vzsX+PGf/tXuPeP/xMcfve/IeD6f0bi079HsddnaKJiHkh5gflcV2yV+WC30l+xff6W48YwmDticdqbQKgnw9ybAlNvMgxU7iddVOtdehhpls4UWDup/DvicEawW5uDYa73xVGVG9bz7TCf/hijyXfRn3ALPQl30BF/D+0JD2lP0Z3yEoNpThjQO6FLY4861QOUht5AXtB1pNEBJXh8hhDH38D18T/gzZNfwv3NV4iKsid4I1HVmIXm3kp0jjWhZ4I2Xo8RQn18vh39Y/Voai1CWVka1TmVOYGelRaHTH0csjMTkZ2tQVauBhl8L7MwGenFycoK1dRctVLIS6pLpmVQpevCkJgcBHWCH6JiPBEa4Qr/IEdGDD+C+pM7f4sb1/4MH/3q3+H+/b9TMly8pSkEwS5DEL6EekD4UwRTtYaq7BAaa4+wOHtEJjsihmFZUqEX9KX+yKsLJtTD0dAbh64RqvSpHEzOSzOMyv8O6ooJrAh26fazT7AL2Pb2uq6gLirUtrzbZF0m1FcIdZkskln/BSqVUWWIQoZtlpZLlY5Co9NpdCQaG9Bp3f1q9PTFY2IqE9v7vCmV1DiZCCR4pCys1JdZLMP2WDYWu1PQTajnaF4jzP8OPL1uwSPwMTzDpMm0HYKlbnqKC81VsZBkNwXkHtH28IpxUJR6WKoHoe6PBIF6aRihHoGcOhVKWhJRxQuueTCXJ7mMJ7kWU8uNmF9rwfJmGzaoyHd5HKSZ9v5O21X2y1UJ3v12HB4zqjH02BYbEXxSethCU7oAKUMrNjgqJRUIQCnEZYP5h+GKD1sZthCFe7W1cGvmlsr/e5PjLhOfVyYNMX4AO+EpTTFOCNYTfqcURjuh+pdSxlSdp8cC9XbFrNzn0+Mevs99pVml7sv/H6hLdo4Mv/yfQv1qwlQiEKXgGE1J16QpK0rPJ/mabYLR1utUJpMJd4ukLi7jnWUN76jI3xm2qMa3CeRtvN/j413CfHcV2FsC9mmHc4T0ECHfSfXeQVjL2HQxNkdSsdQbj7XBZBzOZMG4kM/XC3FBJX+xScivF+FsrQCm5Rwcz6UplR7Na/k4360k6JsASw/A3ywLgi4ZbV1y397xur40ruGC+/SeAMfpCd87whmdzalRAM/H1kOq+R3+nmVe+2M42OrEznItDhfLYVoqwSkj1fNZ7stoGg674rHbGoXd5ggctNM6w7HT6o/VJi+aBzYbvLFV64ft2gDs1Ptju84PGzVeWKpwxmyJIyYLX2Ak+yF69bfQp7+BLu03aEn4DDVRv0VZyD+iKODvUOD/d8j1/wdkB/wcWQG/QKbfz6H3/hkVPLdev+T210h1+zU0Lr9CnNMvoHr5M0Q8/zsEPfwJ3L/9T3jx0b/B3X/417j9d/8P3Pu7f4VHf/t/x7O/+x/x6hf/Gl4f/y+IvfsnKHL7JTpV32I89SnmMl9iOd8Jm2UeOKgPgoG/z9yphqk7AaaeJMJdq6h1k4yv92TAImqdoL/o1uC8M05ZqGRtCYGlKRBH1V7YKnbGYvZLTKe/wJj+BYZ1LzCkt8dwOh1fBh0ebZLRzVjaK/RpnqMt/iGV+12URd5Apv8XSHD/CJFvfouQN79DqOc1xEY+QbreGyWlcahvyUbPUDVGppppjRilDY7Voq2rGFVV6SgsSEJOlhoZ+hikpdosk2o9nWo9NV2N5PQYJGfEIpnKPDFLhYSMcGjSw5SaL1IiIEkbjDiNP2ITfRGl9kRYFJV6iCOF+I+qNN669ue4cf3P8dUXf4rnL34D/9D78KG5B96GV+hD+IY/QRAVugA9PPYlwuMcEJHwElEprxCb5QpNkTfSKgORXx+C8rYoNFxNkg5TAc8slBC6spJUlsHLwhqpDS4dfWhKH85uQp0wI9AUqBH0srDIwgteJvysVFcmC6HOG9KsjDMuE06SATKKQzoAKQq2vFKC2YVcRgU2qHePEehi/XHooUeXUgFbewx3rVfDDtK1/YRqfbeBUC/F9ngOFqWaJKGeq3FCeMB9eEl/w4DH8AiV4RdCPdER4SlSiU3AblPr/vEynu4Ab7WMqfP1VE/EZPohMT8IqSVhyKiIpKNTE+oaVHbo0Nifz+NSgaHpekwuNmNOJnmptjYJ9T0eh32CfX+XUFeALmmfzTg8aCHUW6nSO3gcqHytNAt/h6TQnUl1QskSITQF9FR/MowiwxhKfrmFkBNwK+mGPJ60D+mJZzLBaJnk/8h2WrFTqeV9VfjrwiJdj+YUwFuN/F8q91MjnYOBUDXIBCrVtYHfK2UXTmTYpY3HtJ1bcZi0E4L+hPtp6FVMKeT1I6jLUI/kxf94lapUWJTJUsW+h7osVhKI2yIM2+rWK6grY/KMGPhcya0X8CtQl6EMXityvSgKeJHKeAnvzctU36sE9Cre7i7jYoPQX56HZW4aphlGIVN0DDPct7khXCz242yxEZfrVN5HLbRmnEtZ6J4EjNcGY6o+FGvdcdge0GBvJBlHE6k4ntBhfywZe4MJ/LsYrNMOx1JwSmfwntcaGMWAzg2GIVweMsLZ5T7vjuN8j8eazuTt/jrfP6ATOcF7Qv3ScIhzPj8z26B+ebGDC0nJPBaVziiO99XJSgXO1ivwfqMcYATxfi4bZ6NaKlc1vy4Sxt5oWAZV9CN8PBiCk/4gGHuCYbpa0GPtCoOpMxTGjmCctPnjoMULe81u2Kh7Rcg/x2LZY8yX3Mdk/k2MZl3DoP5z9KZ8jG7N79CZ9Ak6CPvWuE/RoPoYtZG/Q3XYx7RPUBn8CeH/CfJ8pA76R9C7/AYpr36JRPufIYqK3evaH+PFr/9fuPu3/wp3f/p/w4Of/g94+Nf/Vzz56f8FL/7b/wDXX/2PiPjmf0P2y/+KxsCPMZRwE3MZT7Gc+xKbpW7Yp0M6aQ6DQVaUSgpjbxIsfakEfAYtk2DX47Q7VQH7eY8GZ8oipRhYWyNxTPG5U+6NVeklm014ZzpiLMMBo+kOGMsk0DPfYCbLiZGCC+ay32AywxEjBH9fymO0xt9Fefg1OjNGIoxGND6fIzHwOpLC70KrtkeGzgulxdHoaMvB0EglhkcqMDhYhs7OAtTW6FGYH0+ARyNdFwWdNpIWBb0+FmlpaujSYpCki0a8Nhxx2gjE6SIQK3VedCFI0AUjkRafGgh1sj9iknyhSvRGZByhHuNG0f0anoE/6nz03dd/hru3/hr37v03OL75FL4hVOo0z+C78KcHCox6iqDIZwhRvUA4dzw8/iUiEh0QnSqlATyQWh6ArLowFDSEo6ItGi0Mi/rGpeZLIWapJJZXaqmoP0CdivOo/3uT5zL8ogzByFAMlbzhWHLUCZF/CepUKgJ1s2Fc+V9JiVxdL8f8Uj7GqYwGJpOphhNpGvQMJKKvX6MsTJK0QYGiTBhKFbsPUDcul2NvIo9KXYveynDkJ79BuMwjeEuVxvtwC5LCXc8QlOCAsGQnwvyNYiEaZwRcQd2HUPenUg+meo9K80K8kv0SjsxKFQobE1DerqVST0djXwE6eKIHCPWx+SZMLzdjcb0VG9t0aIS69GTd25FhF8mGqVeKmu3tNfC9BoK9mWBvhcHUBiPNbG7jcaAaJtzFrGYCVCrzWSU9UCYZqdiluBbBrjTIEKArJvnmUzQbyBWYW7nlsT7jcVVy0H9kUq5X1PuZ0u2ITsJEGAmYlRK6PJ5SI12po06gX9VTP1NqqwvQuV+EvtUoUL8aXzfz/5XxewG5TaH/AHVZZSr23w/D2IaMRKX/COpX9odQZ4TBa0YqMZ5Z1nEuk+rGZSrhRSrlRYJzAZdbM7AujOJkYgAHgz3Y6eA5aK3HRnM1NlsrsE3b6yjBdkcG9nt1ME/m4pTXsmk0A+ttakxXBWGqwh+zhMNiQyiWmm220BCMmZoATBAYQ0Xu3PpgoyOW/59HJ1GDi5UGXEjT5mU66bkW7E/yPI810zpwONEL89woLta4n7ubdAC7hP8B3pr2ecyo2GU45nQD53LtE+on27yX1ihU1qtwTqBfrFGpL2TjYiYN5+NaGBmlnnRTzQ7E4HxMjYuJGJyNR+F0JAxng+G46IvE274ovB2IwsVAJM77w2ghOOsPhLXfH8ZuTxy0vcFekwO2659ho/oB1iruYKnkBubyr2E6+wvMZF8jFG9iOuMGxnXfYVj7LUa1N2h3MJR8Fz0Jt9ERewttqptoCPsWVUFfo5wqt8Dz99A7Ur3f/68Iuv4f4ffV/w7/a/8O4Tf/P4h78CfQPPlTaB7+R6Q8/A/IffkXqPf9BfpVX2BScxMz+gdYzrHDerETtis8sVvjj8OGEPrcSJy0x8PUpYNRsVQqeTpUyagh2GXi9Exy2NvjlJWn+zUh2Cr3w1qxJxbzXTGdQ3hnvcYUIT9LkC/mOPN7qOazXvH3vcSE/hlGdY/Rl3wPrervUB35NYpDv0J+GAEf9h3Swm4iJewekiOfIkvjiqrCSLTWp6CjJR1drZlob8xAdVkistMioEnwR2J8AFKSw6AjxPVpsdBlqKGlOk9KI9RTCfTUcMKcQNeHI14fhkS9Dezx2kDEaPygSvIh1H0QleBFoe2OwEgneAf9qEnGre/+Eo8f/j3sHX4DF6+v4BN8m1CnhdlqnYgFRz+jR3iOSLUdP+glojWOiNU7Q5Pvg8zqEBQ0RaGEB6u6PRbtgzoM8kKemC/F7FKVks64vdFMYLUrIDYR2mLGowE+7/3voc6Q/v8U6lSOJ1T7eztNkJrsUuVxbDoNvWNJtqEXbvuHUjA4lKo0td7aaYCJSla66ltMhI1MUu3UwUClvjOahfnOJCr1EOQlOyJC8vK9b1Kp34OH9DuMeIKAODuEJDkiVPOaUHci1N8omTBeKntC3RGBiQS9AnVvQj0Q2qIIZFbEoqA+EWWthHqnDertI+Xon67ByHwDJpcaMb/ajLXNVuzKENRBB0HejJ0tqdRYR6vFrvRS3a/DwVEjjk5sYD8xNMNoaCHYpVN8x5V12qB++gHqH+ApYB+jCdjFCD2CXTFZDSrjzzLZqkB9lgCV2t22xgxipwJ1aa5hpkOQnHUTgUowW82EupnANknjCypzY/vVlkAXE6hLQwzphG9iNCHleKnQxWz79YdAF8ArtdoVpf6DQv9Dpf7Ph1/4e2jflzrgawrUlUVYG4w0NnFplmGNJVwezeNyj85rdYSqvBeHgy3Yaq/BWkM5FisKqEazMFecxm0qFotTsFSciIVSFRbKIrBMZ79SHYGlyhDMlwdhviwAC4T6QlUglqqDaAGYrfDFWKE7BnNc0JPmiLbk5+jSv8RkqT+dhAb7XVnY7c7BdlcONrpysdqWi+XmXDqFPMzV5mGpvghbrVU47G2BZYJKfmWacF+hI9rEhWmLx3qT52yVjpYOyzABE++bk80mGNaqYV4rhXmlAOb5bEYZGTgn2C2MGMwjSTgdS8TFJG1CDesYIT8cjlOq9rdDKryjXQ7H0KJo4bgcIewJ/YtRwn04EJYBH6pedxx3OuGw1R4Hzc+x3/AE2zUPsF5+Bxtl97Bd8hgbhY+xlv+IKvoRt0+xXvCSKtiRQLTDdPozjKc+wbDmEQYSH6Kf1hcvXZbuoiXyJhoJ+5rgz1Hm/xEqg36HxvBP0a76Ep3Rn6M97HdoD/kt+iI/xoj6S0wkfIOZlFtYyniM1Tx7bBQ7K2DfoyM9ZORkaImFhRG3mSAXs9DOZBimV49zSYGkgz7t5vsdCTC2qHHcGI3DunDsVgZircQbyzx/S/luWM5zJdBdsJz1BvNpLzGlfYrxlIcY097HMJ1VX+JNdMTfoGq/jabEe6iNf4iy2AfIDr8HbeBdpIQ8RHr0S+SneKK6IBKNZfFortKgqliNHH0oEtXeSl13WRWqS49BChW6AD0lKw6aTDUSM1RISItEvNRN5zYpPQLJMuwi/6sMvQRAneSvmG0IxkvpfhQc/uYHqN+/9zd4YfdLuHh+Aa/A7+AXdhv+EfeUAlbBsU8QpHpsAzrBFk1TJb5EDOGnTnNBSoEPsqpDUdQcrTTFqOtKQOdQOoanCjE1Lwq6GmtrjYS6jBNLxkuvAnTzyZCyFTDLmLoCdULt8LAbxhNZ+MIbloA5PZPaFyuE+iqhvmoLqWWVqXEShsM+7G238vOrlUqNI1Np6BmVcr/x6BxOwOBoKsMfPaZmCHVR5YSQRYG6TOS1wLRdg+P5QmwN6zHTFouOUj/kJL1ARMBN+Hp/C+/AO/AMkYJeDxEQy0iF0YlAPSyFal3jRKi/hLfKDr6xL5VMmLAUd1ueem6wAvX08ljk1SaitFmLyvZ0NPTloW20BL1TlYR6LaHegLlVOqWNFmzvtmFvv41Ql3x1KjhZkLRTi71dbgn1/UMb1I8NH1rZUa2bbDAXszXLELBLimI/7YeMFhvYRbmLarcBXoZklHZ157aMERvgZ7glxMWZKjbHz6OqVYZmpCOPjLvLcA7Bqqw6laiHKtzMaIHfbTN5LCbA7+F3SZndfm4JbWWfbCaPBeZ/UPmRz38YcrGNpf/BmLpMhl7NFcicwJnsvywuOpXJ0glCnfsnWS4UAGcE+oV1G28J9cvjBZztTBJ8Azia5HHuq8V6czEhnY2FknTM5qdiLjeJ4XY8FnNjadFUauFYyA3l60GYzvLFeIYHQ3Q3TGR5YIZCZqk0AGtVwdisCaOKDcNSRSBmCr0xwch1JNMVPVpHdCU7YCjTA7NFYZgrisZUQRQmeJNPFcdiriwBC5UpdBpavq/BXIE4Ej1Wy7Ow3VSGo/5mWOYGcbE9g7eGFVxaN/D2dJ22irdW/h6KGrMIoK16nKyV42S5ECcLuTDOZcMymwHLdDqsvB/OplJpVKzjCTCNxCjNsS3D0TgfUeGc27MRsShapM1GI2gE+xghP071PhKI00EfqndPWHvdqXrdYOl0hrH1FYzNr2GWzkj1zjiqccJBNeFf7YzjWg8cVRO2Za4E/GssZNtjPssec5m0DDHCPu05pnTPMEkb1z/GYOpddCd+i+64axhI+hYTqTcwTZvRXsdcynUsMAJY1t3GWsYDbOU8x27RK+Xz9yu9cVgThJOGMJhaVMpKU6uSz56s5LOf9+hx1sfj0M8Ipi+d+6+ngqfDa7flwJsI95PGCOxVBWCTYN8o9MR6vgfWct2xkumCxbRXmNM+x3TKI8L9ASZS7mFEcwuDtGHdQwzqn6JXb492rT1q1M+QF/YAev870PjcQUrgY2Sr3yBP44UiXQAK04KUipCphHJyMrfpkdBlq5FEiMv4uTYvEbr8RKTmJ0CTE0PARyOZpqWlEO4pOqp8bTgSk0MUS6JTSOI2TrJgYn0QEe31A9SfPf9HOL7+J3gHXCfQbyIg8i6CVQ8RqHqAkJjHCIl+TIn/TAF6dLw9oU7TOFCpv0Fyvhcyq0JQ2KRCRVsc6nuS0C2V4Aj1aUJ9UWqoE+q7m+04lMa+BLHAXGpsmwlvw1GPDer7VOuHnUrNFwXqogx/BHWz1VYy9ZRbJS3NNM3PGeZndmJzs17pbTo6JSmNKQS6FBLTYHBch+FRPSYJ9U1C0iirJQk9mSi1HjUT6tUwLBViZ0xHqKvQVuSJjLhHCPX9Gl50cB5+38It6Da8GFYJ1EMZnYSnOCEy1RkRWheC/JUCdDF/yX5JckGkjko9OwgpDL/SS2OQX6uhs0tDTUc26ntz0Dycj+6pUkK9klCvw9xaA6HexEiiBbuSr07ns8uo4nulzmhiZ68eeweNOKQjOjpuhcHQDpN05JffQ6CKmaiSDScfXidQlVRFsX8Gd0kTJNwFjMpEozTCOJcJRwKRJo2opW63bWhGAGmDvPTNlHF425i8jNVTLcvnKqDupQLv4ufS+N2n3C9pVae8zn1QWt6JSWkAxQTgfF1AfmXn0uhBUeh/CHObycSugFz2T7J6uK9XUYaYrRok91sckizakfxu8zYuLdu4MK7CujsDw3I/9iebsdlXgbWWQixVZWCuMJnQTsBslhoLmSqsZEfxZo6ghWAlJ4BKjcZzuZwTTBUaSNhTnef6YTHPDyvFAVSrQdioCFbS8NbKQ6jwqeCLxIIwme2DYb0HhtM8MZHhj/E0f4xqfTGUKg4iGPMF0VgpjWf4n4CV/Dh+h5rfpcYibYn7tVabg53eKhzPduBsbwLvz1bx7nyd0cca3l+s0xh9yLk4YeS7Q4e/UoLdGToEqUo6occht4aJdJgm9TCNa2Ea1RDqidzGwzoah7NxNUEfg7OJGJxPxv5gU3xOu6S9m+Z2MpKAD8PlWCjejgTjHe39UCDe9vvhbV8ALvulrV0QYepPSPrB1OoHc2sglXAAjhokc8Udm6Uu2CKAt0pdqeydsVnkhNV8R6zkvsQSAT2b8wxTOU8wmUloZtzDZPodQv8mVTJBnn4LG5l3sZN9n/YIe7nPsF/AqIGfsVfsgt1id+wUe2OnzJdOJQjGpkhaNPdBrSxYshDglm5bmqO5WzJjdEo+u7FDwK5R8uBNFKRHNcHYLeX+Fntip9AL2/kEfI4H1jOdsZr+Gitp9gS85Lg/wKTmNkaTbmGEqn0k9THPsx0G9A7oIBPrYp+jOPwJcoIeI83/ITS+DxDv/wiJwc+hjXoNXYIn9NpApFN9Sxej9MIEaPPjoaNjzyhLRXalHlkVOqQVEe55sUjLVyMtV41UfRRSU6OQkhJFhxDBbSSfE/jaKCQlhUOtDkBkpM8PUH/j/Ds4u34M36Dr8An5Fn7htxAc85BAf4jwuKcE+hNExT+HKsEOMQR6TBItxQFx6c5UpD7IrYtAaWscqjsT0NSbgp6RLIxOFxHqFYR6HaHeREUtuenSGd8GdWmYIJNtxuNeHFFxyGSpQP2Yz42SWSEhPxW5DLfIsItSqY5QP6NaUYZgzLP8nFEc7Xdja6uR31OOsekc9I7qCHQtesa0GOLFPcznk3x9g4A0iKqVyVJzO06Pm2DeqSLU87E9lorp1gi05LtAp7qNQK/fw92DJouQgm9Sqd9DYNxzRKS8QrTOGao0N5q7MgzjH+eIAJpf7CtFrUfpfJCYEwotVVlGCZV6tQZlzemo6cxBTU8GGgcz0TVRgOG5MkwsVUGqNa5x/7clX323BXt7Tdin7fFGVWxXFmQ189i0EujtPD4dODnuhOG4mwDvoTrvVkyaUBtOOr6H+ikjEpv9c7DL0MyHIQw+J0w/9PO0ZZFIXXYqX4LdopQamFOcq3RTEqh/X09GUcySQy6fKRO0BLrULqHTtNnV9yuq/APMfwD6hzZsF+f9VybPRaFLHvs/s+/z0icVoNvy821RhZhtX+mEFKjLJOkaob6Dt4T62fEiDOvD2J9qJdDLsdKah6W6DCyVa7FYSGWercJiRhRWMiKwkR2K7bwQbOcG8LEP1rP8sZEbhs2CCIIjmjd9NHZKI7BdGkpQhRJUIdgQI9S3KsOxVhZK2IdgjX+zVBiGmexAAsoPs5mBWMgIIhD8Ma2X53QU+fy+IhU/W4Wt3CjCI5xKNBSLujD+bRTmeaMvVuux1lWMw/lWnB6N00ktEeoC9C28f7vB7SLe0RGfG3jP8DrZXyrB9kwudmWVKgF/MJmJ44kMHI/pYeD9YBxL5lYD83g8TqcJ9+k4nM7E42w2Aedzid/bhdgsjX9zPiXj8bG4nFDh3Vg03o9GAVT0GArHW9oZ7VRsIAzmXlp3KI3brlAY26mgCfeTZn8YBPRSNpePjU1+MDT64riBKrvOHVtVb7BS/gqbVPk7NW+wVf4SawVPsJH3kOfjEfbzHtMeYi/nEQ7ynuGw4CXB/ho7ea+p2t8Qvi5Yl/THQg/slftRvfvjsDaE6j2a3xsHQ4cGhnYtjltTlDx2U3caTJ2psBDsVoLf3KzCCf/+sNwHR6WeOCyhgyjyx26+H7ay6ZSyXOhYXhPuL3h+HmEm+R4mEm9jhDaa/BBjqc8wnGqPvmRHdCa9QmuCE1oSXVAZ8wrpVOspfg+RcAX2xEhHJKndCWOCnWo8q0SD7IpU5FTpkV+XiaLGHBRwm1WWgjRen5lFCcgqpILXqaBLVSE1JZomk6wqJWtGp42GJoFQjwlAdKTvD1D39bsGL+8v4Rf0Lbyo1r2Db1CpP0CY+jGiE2UM/QVUAnLNS8QypIzVvkJc2htoGGpmUKmU0CvWUKHXdieipTcZvSMZhHoBoV5G2FZhfV3as0ln/G5CXcbUJcWNUDdSqRPih4S6Mp5+1I1jgt5wQriYqcJEkSu1r6WpwTpvaFkFuE4wLBNe01T9Q5DCVxvr9ZhfLMXoRDa/W0+lLo4lFYNU4EO08ZlMrG9XwmBph5TftVo7cGqQPHUptZqL9SENxhtC0ZDthNToW4T6p4pS9w68Ae+wu/COeKiMqUdonQhzV8RmeEKd6YVwKvbABEKdFsgTGZriiph0X2gIBm1hBNIIguyKOBTVpzCK0aOqU4d6hoGd43kYEqgvE+rrdVjdbiLU27G7324bgjpgxEInJ45OcXiHPC48TgZDP4w8ZhLNHB7RARoIc4JdQC5QFxPAWwWy30P9g32Auw2ykg5p4WvKcJSyJdyVHHAZ4iC0lSEXKRS1AFnoJR3tLwhSabWmdOWXnPgrqMuqVKWQlaVD2SqFraT5hTTB4GcrqvxH9gHoNqhftWNTmm3YhlWUoRWafIeY1JCxfadtGEiafNiKdtnMTGdj4ntSw12plyLwM2/grZnXyv4MjhY7sT1cifX2XKw06LFSRSVcpsFGSQLW8qjQsyKxlhVBuIZjLy+M8AjGFlX6Fp3zFhW1At5CFVWmCrvlsYRGDParuK1S4aCW4XtTIgwtGhw0JmC7OhY71XHYrKTyLomm46D6L44iwCOxys9eyQ7Bak4INvldW3kR2MwJx0ZGOFa0VO+JgZjXBGMuJYwOIApTVO0zZTqs9ZTieLEDF0dzeG/ZwlurrDBdU/LbL/l7pW66NNc4M/BaoCA4kVWq67zel0twMp+HoxmCfToVJ1MaHE0mYH9Mhb2xcBxMRBD6kTBMR8M0Q2U7EwcLQW6ZEuAn4GxGg/PpJFxMybh8PC7GCffRaFvLOoL8fDgCp6OROCPsz2mnQ1GEfBQuhqJxORyNi0E+7qfSH6Bxe95D+BP2Sm30rhCYaMftgThs9eeWDqA9mE7AnwrfE0e1rjipc4WhxoWgdcR+4QscFtrjqMQRhnIXGCrccVLmwfc8cFDqjX2q7L1SL+yUuNLxumFPhmVqZVgmgk4llpaAY56nk2YCvoXOrTmJziUexsZYGGrDcVQRgP0SLwJdPtOfnx1KsAfTwXsR6m50unQ8aQ5YJMDnUh5iOokRRdIDTKUwwki1w7jWAUMpjuhnJD+odcNQmje6Uz1RH/8aFTEOKIi0Q3rYc2iCnkEd/AIJKmfodSHII7CLCfTimgxbt6TGXBTXZZEbOqRTrWfSsvI10Oup2HWxhHgsoU64E+o6bQxSkqMQrw6GKsoPMdH+P0A9QsroEl7BYXeU5heBVKYhqkeIoDpVaRwRQ4hHMbSITHqJqOSXUKU6Io5hibbY1hCjpDVWqcpY16VGS1881XIqRmeyMb1QiIWlUqyt1ShjxYeEluGwy7YghXAyEVKGoz6+3qOkMh7w8TGBbjBN8iaV6oyiztcJnA2CxlanQ1SY1DwxnEwoC3J299qxys+fmSskwDPQPahF14CW2xR0E9bSkHqIIejcWhEOjdJsQcag2xSoWwj14+VCbI5QzTNka8nzRGbsY4T60Mm5fw1Pv9vwCn4Az/BHSpmAUM0rZeglWu+G6HR3RKS7IZgn0S/eAYGa13z8BhF6VyTk+EFfEobMskiGU5EorI1FWWsSoa5FfV86OkbzMTBdhjFZhLRSj5VNGU/vIbiHcbDfT6XeT5jTuR0O4piO6/Bg6KpS4yghPg4DHeIRYX5MRX5ipKMk1E0KzGWiVFYoEuKSDSNj25L+qNjVfIJiMp7dz2Mq4950BAaeE6o9qfciLehOjVTDhilYTqh8jVTqRqpfI2FpJEyV9EaZMOXfSSaM0m+0HeemZqrjJlozVXorre0K9DbAC/iVJtP8fgXudAYfhlckg+VUuludT8IoFRXPCGcZXiGopdPPpRid/AUdjTS1sJr4N3Q4Z5eLsF7O4cQyjhOC33wxAROdgZQkPjPO4/KYwF/nNTJaibV2OvbGVGzUJGGlNIagjcFmkZqAjcISVfp6lgo7DHO3s6OxxdB4J4cQz4/DekE84R9PVZ6InYpE7FVpsFebRONj2n59Eg6ak3HYkqLYflMytusSqTrjsVYZR1PTYrFeocKGqPzCcCpAOg5CfScrFGvpIVhKDcFiSjgWNFGYTYjAbHwkpuKiMZoQjfG0BCxX5+BgqAFna+N4d7iMS8Mq3ilj7Gs8v1Kal5HUOZ3uBSMW0yCMhxQtRzwHhw2w7JTDuJGLk1UdjpaTcLjE3zITiZXRQGyOB2FnIpSgjyDUY3A6R+U+S6gT4JbJREJdS0ulYk/BBQF/MZVAxR6jjLefj4TgdDgUlhGCmupdzDIYButAKKEehnfD4XjP7duBEAKdxvcuBiP4fhTM/VEw0I4HqJCH1DAOxMHUQ6fSrYa5MwbmjkiY28JhaePntwZRSUtddqroKoJcmmPX+cBc7wdznT9MtYwCqukUpIZ7hRcOKlyp1l2wW8Ytwb9f7s3n/nwcTGccgcOqKBxWROKYW0N1NIzV3FaF4rgiEMdl/CxuDZXBOC4Pwz6jrq08f4Ldmw7fHRtU7KtpjphLfoaphEeYTHyMqeTndMAOmNG9xkSqE0bIgEGNE/o1bxTrIxc6Ex3QGGuHsoinyA56DB3Vuy78JbKTfFCQGYkiRmXFxRqUlOtQWpWB0uosFFZnIqdUB31eIrQZcdClJ0BPS9UnIJlgT9REIo7XSmxcCKJV/giP9EFImOePoX6fUL+PULFIW1ndCLWocweoqU7j9M6EuSPCNfYI174k1F4hPtsVulJf5NSForhFilbFoK47Bm0D8egb12J0NgszSwVYWinF+kY1lMYYh+0wnUjeskyEDhIihBbBvL/fi709gv2gj2AnvEwzvDlt5XaVsXTrOmEuKp1mXeH/Sv2TCZycDPB/27G2XoXpuXwMj6ahlzDvGhBLRtdgIpV7MgYmdZhZLcA+QW467YRJhl8MrYR6LYyrZdgZy8QMw7T2Qj9k8XeHed+Al9t1eHjfhUfAQ/hEPkNg/EtlcjRC64wIGVMnvAXq4VTuIalvEMzjFJTyGuE8VvE5XtAVByOjjGAvD0F+dSRKm+JQ2Z6Mut40tBPqgzMVGF+oxexKI6HeQZU+QIc2xuMxQhujw5NFP1M8RlJml7ATyJpsE5hGC/+Gittg6YPBzNCbZiYwpXyuooQFnAS5MoGpTJxK1o+8bytfK3XVZasMm9ApWKTBt6z+5Lmw0qmeSoGoY8LziFA/JtRP5mGV58eE/TGBbiCEpe+o4gT4+XSWZ8Zam5nqaQ02wJtauB9SmpYKXtS7KHoF6h+GZGSM/2oC9IxQPudvPZeOP1KnRSK1KQJ9Au/MYlNU3nyujO9LDRfu0+USQT5PoE/CwM8QqFvpGC4IufemeVzsjsEw34qt/mKsEuirVQQ0lfZWKeFdQisidHNisZweTSXG5zlJVGWJ2Ejj4yyq7gJR83ytnKCu1GKvRouDOh32G1IJcy0tGfuNKThqSWVor6fa1OOwTYe9Ri22+d4m4b9Zm0BHwu+hgt8oj8ZuEaFSEInDvEjsZ9OZpEVgITWCClCFZV081XocZmNiMRmpwnBEJIZiozGZkUKw5+NwpB0XWzN4d7wCSGaPssJahieX6BAZ1dLJWXjMpBfvBc/1O6kYKTVoTspwdiQrWrNgOUjHyU4KDtbisbcYjZ1JRiMjgdgdCsLRcBhORlUwjBKu40mwTqYS7lqYJ1JofD4Rj9OJWCpzUeehOBsPx8WESsmsOef/WQXqCsBD8Y5Afy9bxcKp7qPwdoT/O8LPHo4jzONxSDsaZpQzlEzQS4XGZFgZ7Vu642DuiiXcGUFIlcX2cJjawqiuA2FqCVYWESkLiZpDYG4KhlmKdtUTxrU+OKwkzMucsF38mtGVmBOjLReaB3aKqOaL/LBX4EcVHoDjUsKbdlQaoKhzm0In2CtDCPxIOokIBex7xUHc8v8KqdrJvWVCfD7lBc+bHeb5eC7VAVO0cTJymAAfTHDAQKIjBhNf8rEdetXP0BHzBI1RT1Ae9hj5BHtW8HNkRDiSN+7I0QQiWxeOvKwY5OUnoaA4FQUlacjhNjWbENdTnStAj1OAHpcYSZiHIjo2EBEqP4RF+SA43BP+Qa4/QD04+BaCg28jJPQuQiKuaqXLGPoV1GN1bxDN0CIi5SWVqgNipMtRngfSlNIAIShqIrRaowj1WLQPJaF/Qo+xuRzMLhdhea0CG1t1ONhrxckRAUKFLmlxVprpRBRoP4FOqO/2EuoEvAL1acJXLlBesAJxqzQJlqp0Uv9aGgXwfSrK45M+KvVWrKyUY2I6S0lh7OpLRHtfgmKdAwnoGU5W9md6pQh7Jy2MAKhqzbI4po0qpg4m7t/uOB3QB6jTowrUPV2vw83rNtz878OXUA+KE6i//gHqOhdEEuiRGe6IzHRHuM4Zodo3iFKUug90JUFILwtBFsO4fKr14vpYVLRpUNuTjrYRQn26AhOLdZiTXqVbHdimQj/kbzecUI3Lknz+RkkntEprOsJMeS554+fz/A1jBNkQjDQT4WimWZThFNvEpW1yUsB+ZTKZqaQN2lIDrUp6oABVzgWV+3EvTIdiBP7RKMFNh6LUd6E6P+Z3nszxNT4/lhIBouSp0JVFRTyfhg6CvZGv1dA+QJ1mbuT2SrXTiQrUL85sUcS5UmZX9omfo6QojnDfeT2c0ZkR7KZzwpmQlwlSqRXz1jJGm7ApdhkCUmq4yPVhM+vZvDIEYznl+5fzwMUy3kslydUhHI83Ybe7FJt1aViVickCgXkC4ZqE3YJkKrBkrGUQvJlJVOpabGVrsZGRRKhrsFuYgp3yFOwS6Ac1OhwS6McNaThqIsAb+bgpBcfNWpy0puKEMD8h1I+4PWjSYrdBFHsStmibtA3CfbNCTUDE4rAwhlCPwR6jgY0MFcGgIhjUmE9OwExcPKYi1RgLjcZgUDh6gkPRF0vAp2uw2FgK4+Ig3h0tKVCXSdMzih6rDFHyXpFCYLaJ4km8kzK7F0N4f9aN99YWWgOthqAvp3MswVtjAc730mBeScQxVfohQX04FI69PkYSvRHY61XhoD8e+4y8d/vjsDegxsEg931IhePBSBgI8BPpLcrH1mGqfJp1KBqnAxE4V4ZbInDaEwor7awnAmf8vAt+xhkhfjqsgYX3pZkRvXlUB8sQt7Lkv08Da28SzD3xinI3d8XA2BkFUyeVewfh3kGnIQumCHopqWulmje3hlLJh8LUFEo1748DQn2n+BU28uyxmmWHtSxuMx2wlvkaG9nO2MxxJZjdsEN+7RV4Y7+QoC+kmqcdFMuYuh+MhLqljiq+JhInlWGMAgh5Ue8E/l6RBz/HiZ/niI0cJ6xkOWEhTaBuj/EUe4wk2WNIYE64DyXaK1DvI9S7Yp+gPfY5GmLsUBX1AgVhz5Ee/BS6EDvoI5yQqnJHarwvdCkhSNdHIzMzDunZ8UiVlaV0+MnaaCSJOo8PRVQMYR7ph9BwLwSFuiMwxA1+gc5w93r5A9QDg24iMOgW37R1NAqKpHKPsQ2/RClDLo6I1joiKpVbnSPUmW+QXOCJjIoA5NWHEeoRKGuJQr00xhjUUqlLCzupo16KpdVqbGw2KimLkr4o6lzpME8om06GIcMMe7t9ypCDQO3EME71SWVKtWWRMqmiQuSCPV1lmL5CGCwQcFRmVIkyriz55/NLRRiRHqX9CWijY2kR66GDIdh7CPr+8TRMLRVj97iFKpeK1NxNUHUQ6g0wrlQoeerTzWq05vsiM+YFQr2+hbvzNbh43ICzzx0lV90v+hlCk14rQy8ySRqd5oZIAjySaj1awC6PaTHpHkjK9Ye+JBRZ5eFKS7v8ymgUyRBMSxJqutLQMpiLvukyjH8P9U5CXaKUIdsQiyzH52+ULBRlYZCSiTLFxzIRKGPIEwS6tC67qnlyastmUcbEr5bgn1kGIY2Hz64mRqUN3Yel9bZsFxpfPzXSKRwNwEinYtynkzgguJViXaLUqYoJ9HMD4X7C/eG+iUI/MxHKMhkrWUTGFm4b+FrdlYlKtzWQOLW0EOZtfCwNI6gaz3oI9V5CXSKKPiVasC0mGuLvGCTMCXbptSkTuHyupDjSUV1wP6XS4/mHPHurVKfktWGSRUbLuJRSuozuLIww3lkWAAqBd7tU83M8pv312GkuIlDTsV6QhPXsRIbTydjNIayzddymYzNTT4Wux25ehmLbuXycr8d+CY1AP6zW4rhWB0ODjvBIg7FFT5DwMRW6gVA/bkom3FNw0qLFUSv/nrDfa6BTqEvETm0itmrpPGpoFRrslSTgoDAO+3lx2GGUsJqhxpxOjamUOEzEx2FMFYvxsBiMBkdhwJ9Q9w9Gdzi3CXytMB07Qy243KfjsqzjrWkFl6frOD9fh4XHQdJ9lc5gvE7enc3gPZ3jezrN94zI3tOpvpfqkqYmRjHVgLEcOCoE9nLxbjsTb1dSlXH0g8EobHWGYbkpCDM1fpiq9sV4lR8ma/wxS0W8QohudkUQ/Iw0uiNx0EVF+8E6I2hU1T3RsPbF4rxfTZDH0xJxOaDBJe/Fi+FU+ho9zhVLI+TTYRlIhbEngRZPoMuyfxmOiaXFwNwdTYuieifY+b2WrnBYCHrLFehNbREwtIbznITD0BhEpe5Bdf6KIH+ORf0TLOjEnmJR9xzLaXZYSX/JyIyQz3pNwFPBywSrYm508p44JNhPKoJgquFnVtNpVYVyy4igho5Das/IcE6RC7bz32CnkE4izxmrhPsSP28h0wnT6a9s4+tJdjR7jKW8IuDt0RP3Ap1xdmhnxN9IgVipskNhxAvkhL9ARrg9dOGO0BDuiVEuSIrxRkpiILQpobRwaJJCEacOgDo2ANFRvoiI8EJosDv8A5zh4/cafv5OytbN80crSkNkLD2MQA+9g4CwuwiMuIeQaJkofYLwRDtEamQc/ZUylq7Sy3j6G2gLPZFVGYDCxjCUtkSisi1GaTTdOqgj1HMI9WLMLlUqzTE2NmXJeyeh3q+shrMQ5lKn28RQ/+hgkFCXIZiB7ysRGqjIjJLVIG3IBO5XWTBSy0MyMSTd8eSETuCwHZvbtZhbKsDwuI4qPR6t3TFopodv6VajnV6/Z0hHqGdicrEY24eEOmEky+nPZLUjoW5YrsAWoT7ZFIvmXB+kq54jWKDuIlC/iTfet+HidwfeEY8RpnHib/emEvdFXJY3VAS4AF7ZXplMoGpyA6AvDkN2WSRyK6KRXxWDoho1ShsSUdWmRVN/NnomSzC6UIO5lQ9KnZGKLMbisTEaCWoeAyVlTzI6FLhf5ZKfE7ZUpCaqMengr3T9OZNsEEn1I9jNIzQbzM+VicwRbglzwl+GOZTcbmUpPY3/cyrOlc7EQKAb9glVQt0iKv1Y1Pkcj5OMqfM7CUzLMZ2GrAw1U21bZXinHRZTI4Far4D9g52ZpSOQWAu/o/3KpM1bF/dDxv17FFPKAStgp50x0jjn9XHeR6j3cl8F/DIGL5OtA4qDkpIHNudGNWpegjRLOTOvEFaM4o7mlCwX6+YY3h0uEla8VmYYybVXYaUsA8uE+EamBjsZWuxl6LCRrMFacgq20zKxnZGFrcxsgjyPii2PKj4H+6XZOChPJySoxquTGdprYWpIhYUq3UyoW1uoMFt1MBLqBkJc4G4k5EW1Gwh8UfBHjSk4rKfzoMLfrknDdoWeUE+hOtQQ6hpluGeFUcGsLgGTKYkYT6TFxGMynM9D1Bj1j0afbyi6A0LQFRmOfl08VtvKcLE1QSgzGjEsEdqE+/kmz4NEsLxHGNWeWZbwlmJIuiApQ1emEarzQVwyKjs/bsdbQxP/vw78kXi3lYd365l4v6zHxVwKLOMJMIzEY4OAHq/0Qn+RK1qoShv0dmiiIu3KdcZQmScmq3wxVxOApZpALNNWaoOwXh+Cbak30xGLk55EWPoIcfLg7VA6gZ5OmKdRxdvyxWVB0Jks5e/REeQ8vt1xNKnlYhtfF6ArUO9R0aJhkXIHNGtPFKzdKkKer3cR+J0qmDr4t518TOV+UuPL80fQZr4gzB9jJvk+pjX3aPeVx7MpDzGX8ggLqU+wxN+0nEbI83etEsYbmc6M1tx4frxxRFV+WB5AiAfCWBVEqAfDUiuPffmeO/YlnZLfs8Pjo0zOlrhjq9gTa4UemGdEMKF7iTHycirNBSPJr9CfYI9uiuQOwr0l1k5R7LWxL1GldkRJjCPyol8hLcIByWEOSAh7jcRIN8LdC4kxPlBHeSIyxAWRoRSStPBQVwQHOMGbytzDww5ePg6E+it4+zr8APVw1X2ERt1FUIQAndsoQl3SGeOfISrFNjEaq3+tdDlSp/ELs1yQyp3PrvRHMaFe0aZCTWc8GntT0M6TNzBhW006v1KN1fVGbG1Lp6MeGBWgEzoEupXgMp2MXkGdSp1K8UiGH/i6gYrMRGDJuKrSlZ4gtxVokk5IVGAyMWbox8FBGzZ3qjG3nK9AvZNKXRR6C8HeKlFDdyKhrke/9EmdL8bGXjNOTIQ6lcu5kVDfbaRSr1Jqv0xQqTfl+iIj9gVCfG7Aw02K39+Cs+9duAbeg3fkU4RrXiOeUE/M9VOgLqo8Jl0yYbwRm+GlPI7L4Ps5fkgtCEFmCaFerkJBlRqFNfEorktAeUsy6nsy0DlWiKHZKkwvNWJ5g79jtwu7B704PJam0jxGsjjofIqq1ja2rGSkSCohYSwgt2V7EL5XZkv3I6SVaotU5d8vNpKUQFHltpRAKcurGD9DMkqkpovpaATGQzGq/6MJAlwgPk/jcadKtxqn6IzpcOl0zAaZhCWUrZ10Hq0EawOtnpFXg2JWKkGrqZl/I9bC39HGfWmnUdVbeMxpMnl7KpO0Ut/9tJ+/aYDRg5QF7iXYu2FVmnd0ch9tTuD0jN8pQzX8HZKffk41KvA6FaVqWlNK5p7vzOJgqgc7w82wLA4DGzM4n+jBXlM5lvJSqdQSsZGqwZaGIFWpMRkQjqngaKwmUKWnZmEjPYcKPZ83aj5v0HzslecylM/AYQVVOKFurBOoawl1HayEtmICdpqZcDe3EvZtabC0p8HalsHH6Xwtg9DPxGFjFsGeg92qLHKUjqJIj4MCPbbzdAzfUzCTlozJVJomBdNxWsxFpWA+LAlT/jEY8CLUvQPRGRSM3oQoLNTk4nSxDziYw/tjOi8q9nfSEYzHwmyUWjdrdHTruLSsEeTLeGuc4zGapkKfxAXvrbPjflwc0cnuVOF4Og3rhORyawBWmn2wRtto8cNWRzDW20IwW+ePgWIPNFDdliU8QmHMfRSoHqCIbCiJeYDS6Dsoj7yJ+tgH6Ei1x1CuO6bLAjFPhbtYE4ml6mhsNsThUNIJO6jGO3mcuugQaWe0i840XPYQ8j08ruIEqNTFzFTqZlHqvI9NVOpGKnVR/5a+GFj7Y3DaF6eYVayX/0Oz9vK1zhhYGkIUNb2V+xpLac8UoI/FfYfh2GsYVn2NMfV1TCXexEzSHcwmPyDgH2M++SnmU55jKfUl1sg3mRDdVcbgvZQhmZNyP6r0AFjrAgh3P6p3bxxXuONArNwDh1WeOKrywQEjmt0KX6yXePGacyXcXTHDKH5CJ2B/jYHEl+iJf4GO2GdopXhsUb9AU7wD6gn2KvUrHldHZEc6Kqo9WcAe6oSYIEeE+dkj0PMZArxeINjnJYL8HOBLVe7q/AhvXj+Ai+sTePC5u8ePCnqF8wSFRt9DcOQ9BNKCou8jJPYRVfrzP4C6AD2B3iyZ3kxf5Emo+6GoIRSV7dGo7YpHU18qOoazMDhVgMmFCixQpa9tNGNbygPImK1U9zMSOibJnhgjIEb4+qAy9LK3x1D5cABHVIMGgskkqwTPpwl2UaaSuibjyVSNV1A/Ou7F3n4LNrYJ9aV8JSe9oy8BTTyxjR3RaKJaaOlKQLdEDlTi43PFWCfEj2VikFC/MHG71wTzejX2JnMx3RqH1gJfZNKThvndhJfndbh5E+p+d+Ee+hA+0c8QksBIRecONeGt0rsjSueqbNUEemw6LY1Q5zZB2tnlBSGjOIJQj0VBZTyhnkioJ6K0ScNjlYa2oTz0TZUpk6Xza1Tr24w69gh2Or+Do36CfRhmAtlCkFm4lVK7RuMQzDIXYR5nxMFohmaimS08Vjwm0oDYKuVzP4D9yhS4CxDFMVyZ0kRaasGYxhVgmwl20xG/65jAl0wXg0BdtnQasixdAT+VtEx00zGeWjoJklaYDA2KmQ2NtCaCvUUxK9+T92VNgGIK1G1ZOIoJ1KnE/xDqAvoroJ9R2ctjQt0G/yH+j0Qas7g4X8H56Souzat4b1oHjvl4YxqHox1YairBZnsFTvobCJNK7FTlYS07FavaBKyoYzHpH4QOuzdofOSAHicfzIUnYjUpA2upmbyZs7FdmIvtklzsllOpE+pHVOonCtRTr6BOKClQ1xPofEyYW1rSCHCbWdszcNqRTcvh4xyYWnOp2vNx0FiAg5p8HJXn4KgkC4eFGdjJT8My9202IxUTqSlU6oS6OhULUVoshmkwTagPeYSgzzMQfQHB6FdHYrYkjUq6GdikWpeIhACXTJgzHgeLcY3HXYyRC+2coL9gNHNhmuexmuXzGUZejOh2WnEwmYX55lD05juiPe0ROvX30Jt2B70Z99Gf/RCD+XYYKHiFjqyXqNU9R1niExTEPkQ2RZ8+4AaSvb5CzOvfIOzxT6F69ndIfP1rpHt9iYKQ2yhTPUZtggOaNM7o5b0wUx5FwKuxU6/BMSMZU5sOp+06XLTr8Y73wrveVCr3RJwKmGlWJRMmlg5A1HgUjF2RtChFtVt6CXaBeb9APQHm3gSY+D9m/o+0sLtoIfypqg/ojFazHBR1PkSg90b8Hr1hv8Ng9KdKuYGpxBuY0QjY72FOQ/We9AQLyS8IdgesCNhzXLCR54YdGZIp8YaRAtZSQ6v1h4lgN9b60Pxh4OOTWl9eI344rPbHvoCdXNwu98E6HcIio/85CsDpdHdM6V2U4Zj+hBfoUj9FZ+xTtKsJdwrJpjh71KodUBb7Cvmq18iMeg1tqAPUfs8R6vEYPk734P7qDtxe3YXb6/tw5tbh5U3Yv/iO2zt47fQAjq9+1PkoQk2A84SFyQpSqvZgQl6gHhr/FGGJzxCheYEYnSOB5QRNjht0hV7I4A/NqfBDMUOuytZI1PKANhPqnSNZGJISAYsVWFyrxfpmE3Z223Ai2RWSMSGTbASWpMRZuDWcDFBxi1LvJdSp1kWpEkQmWd1IlXoqww8E+dnpPBXaD1A/Pub/HMjwSx2hXoSh8TRluKWxPRZ1bdGoa425gnoqoZ6BsblCrO004MjQpUD9kmrTut+otPY6mMnDTHsc2oq8kRXPg8iL1tPrG6WevLPfbXiEPYKv1FSPc0Ck5KLrPBCldeVjZ0SluhLmHnR4Xogj1BPSqNQz/JCSE4TMokjkV8SjqFpDoCejpD4JZc0aRjV6tAxIGd5ijMxWYHq5HosbLQR7G9Z3RLV3Yp/H65iq+MTYrww1HR9RxR9JXfVeHqMh2siVDSt2QodpkOYWAn2aRanPYjPb6k8aYW8rE2AzJf+bwLfSuUoEJbXST41UwtIijQpPVPqpwTb0YoO6lHeQQl4EsQxjmTpgPGmmtRDsAnhR7u20Dp5bHmeJhsR5yspXRZ0Tzt+nVdrsx7VfBN5KN6YfmdLQQ0m/5G9Sog3Jflnk9y9Tga5SpRPqR8uAFOma7MJSbR7GCpIwnh+HqZxYzKarsKCJxkJMKMZ9vdH65AUKPruO3E++RePDV5j0o1qP12FNm4a1zAxsFmRiqyQTO+UZhHo6VbqOIb2OUKcSb0zDaXMGzqjET6nCrWItVOTN6TBxa+Jzc3sW4ZKH0658WDvyqdjzcdJSiKPGYhzVFlDh5eG4JJtqPZNqMB3LOTrMZKZiTJuM0YQkBeqL0VosCdR9ojHsEoRBNz8MBYRgJDYaM3laHHRW4d3iENU6oc7f/96ySbBvKiA/FVPqxDB6oWo/p3o/N0ne/iLfn1cym8y81naH0jBbG4D+3JeE+DMeL6raomeYLHyKyaInGMx9iFbtbdQm3kKJ+ibyqcizI24iI+wW0gJvQOd3HfHOHyPk0U/hd/cv4HXjv8Dz5l/A++5fI+DJzxDt+DGSPb9DZsA9FIU9RUOiM4azArBUGoVdRq1HjFpNDUk4Z+R62Sl9R9WwUplbu6i2CXMxq5gMq3wweV3+hkr+tE/UOT+DEbmxKxbH7XyP9/7btjhcNETBUOGvjHvP6x5iWC1Q/wS94R9hIOpjjKq/wHj8NUwL2BMJ9qT73D4i2J8R7PYEuyNWybo1ClgZa9+ngFXUelUAgR4II+Fuomq3MiqwNIbA3BDM54E4qglQoL5HqO9W8fvLA7BayN+c54+FbG8sZHlgNs0FE1I+Iv4Z+uOeoIfsbVfxWBPwzYR7XexLVKpfoyT2DfKinKAPc0S83wsEON2Fy4tv4fDoKzg8+RqvCPOXNLvn3+LF8xuwf0nIv/pR56PohKeIin+CiDjCXZbJ84tC1I9txtdD+X609iXiM95Am++O9BIfZJX5Ipfeq7A2GOXN4ahuj6FST0bHSMaVUi+jUq+mUm9QuvocH3bxppfVpLyZCSlJaRQ7kcVHh92KHVEFnhgJdQuhrtTyEKATLlaB+QKhbmvXZpsoHVIgt73bhMWVMqU/aWd/Cpo741HPk1vfRqXeEY/uAS36RtIwNpuH1Z06Qp3AsXYTZgTGYQNOd6pxOJuLWSr7NoZbmQlPEOJ/De6eX+KN9zU4+d5QoO6nYugT/wrRqW5U6l6I0QvYXXhcXPjYHfGi0NO9aT5XUA8m1KNRWEV1TpVX1piK8qYUZfilhmFoUx/3d7QAg8qEaQ3m1hqxtNGElc1mrBPuu7Lo6LhHOSbKYiMeH1lxKwXPJKd/d6+XJtk/kg5Kh0jHeMhoSJzdMf/HRGdgMUu5hQ82yJv9R4CnncsEqoxVMwqw5acT8pIPbp5TwC656ZLvLWA3H9uGaWQ+RByyVFsUuJtOeF4lJVLJdReQE+BGOkyTwJ9mJpBptkVPBLdFsnSk7O4/N1kQJemOMt4u4+62nHsF6IS+UomR0YWscjUZaSfzuDBIlguBfjgP7EzhfLID67XZGMwIR3uCB1ojX6ON4WtvAENfTypSu8eo+OYbZPzqI9rvUXfrKSa8QrEWl4x1rRYbmTps5euxWcxtuZY3p45QT4ehlrBuzIKlOZuWSZhnEexU4m3ZhHYWgZ4JYwu3rTmEOoHeWUQgFRNIxbB0FBPqxTisJ9hrCnAiUC/NwkFhOqGjxxKV+nQmVXqqhko9CTPxKVhRabESmohZ70gMv/HBoLMXH4LWOQAA//RJREFUBrz9MBoVQVWfhJ2GIryd6Qf2CfUTcWwbANX6pQJy6Za0hYtTW8rjhRQBsyzTgcukssyPTOJkuQHLFDGTZZ4YzHmJiQI7LFc4Ukk7YbfxDXZbnLFe/xoTxc/RmX4P5bHXkRX0GbQ+v0ey92dI8fqC9iUSXT9G9MufIezZ3yJA4P7ob+D14G/gdvencL37N/B88A9wufFTvPz8T+F3/2dIcf4SVYx6e5NeY4bqdas4lMc2BuYmFYxNETCRI+YWyWqJopKPxlmHCmeMvGVYRcxK9X7aHYeznngq+3iq+ngl/dHYEYMTCjlTqwqXjLgvGvm4WtIQ3bCc8RTjCd9igAp9MPoTDMV8TPs9HeTnmIy/jqn4m5hOuIvp+AeYpYidT7THYoojlnVOVOzO2Mh2ZURlW2V6VO7PyC0AxzQD4W5uCCXUw2jhylZWpe5XBmKXDmWnIgDbZUFU60FYKfDHYo43Fgn1xQwXzMlYe9JzjJGtg7EP0B19D50U1G3Rj9EY/Qy1MTLW/prH3Zlwd0FGhBMiqdY97W/C4cGXsLv/ORyefoNXdnxudxt2L27jhf092L/6UeNpgbqo9TB+QUiMTakHU6mH0JN8UOrh3AkZU0/OdaFS90RmqS/y6LkKa4NQ2hhKpS5QT0T7sA79EzkYnyvC3HI5VtZrqKYbcLAvat3Wwk664FhNspq0B3tU8bt7bQR0FwyEhDSCMBIaZmXVoG0s3apckEuKWQgcI0PIoyPJUe/iZzdhabUC49N56BogLOn1xVq6NGgj4LsHkjE4nk6o52JpsxKHJ1STFob20jjY2EyoV+J4IQeLvECaGbLpYu/D3+tTODn/Dg4en8FRGlCHPUQgQ6OIZDcC3FMBupgMt8Sn0zK8oOZzUeoahpui0vUF4cgojkZeZTzKGvSobstEbUc6qtpSUdGqQXVHCtV6FnrHixS1PrVEsK/WYWG9kREFldRBpwJ1BezH3QR1D6OaHsUJ7u1JaYQOxba3O7Czw+1uO52nlBpo5fFsoQNo5zHt+N6OjzupqLupogW0kiM+xMfd/MwObglPvqZMskp1TLOU5p3F5ekigUCFZ56nyiPkJXwX4/u2So/ytzLUI1EAnYPiND6YzXF8KCQm4+G2DB3Z/ksmfyOZOlelBBQTBc/Pkeye03FljkUyow6PeP73aZujOFrkvi/1wjzTis0WnuPKZEwVRKBH8waVPreQ/+JTVLz4EtWPv0Ldg+so/vxjpP3jz5H924/R/OAppnx506lisapJwEZGMjbzNFjLj6fCUmOzJAl75Xqc1OUQ4kUwNuZgoySRN2kc9qq0MDZnEeq5MLXnwkiYG6nKja15MLTmw9BewNeLCPUyHDcVYb+uAAaC3VTFvy1lJJCTjL0iHVZzkzGXqcFcupbwicdopAqrMcnYiuL3BERjjEAfdfVEr7MLun29MJ6kwhqV/sVoD7BNZ0awv6O9pYOT4SjpnnTKrVR0PGc0c2Fd4rmUiWU6ZhPPmZnHjdfaUmsslqku5ytcMVfqgKWyF9iseoHDRkcqYXeYujyw3eiMpZrXGM5/jhbdA1TF30FJ9C3kBH0DjctHiLb/e4Q++2sEP/sJQuz+FuGv/hFhTr9CyOvfKJ2Bwl7/DoF2v4bLrZ/g9bU/xatP/xjuX/4nRBH62XyvOfQOxlIcMJ/hhOVsJ2wVueOICtdEWJoJeXNTJJ0oAd8aTdDTqMal4cUZzdJGZ8DXLRRjVoLd2kmlz+jc2kDFXheJk6pA7MkQTLYdZlJu89hew4Tma0wlf43JpK8wkcDt91C/T7X+BItJ9lhJeY2VVBes6Nywnu6BzWxPbBHIW3le2Mj1xGa+F7YKfLBT5Is9gv6Q8D6uCeU1EkqnHYKDqiDsVfC7K4IJ9hBslYUqZSW2ioP5v35Yy3HHauYbLKc5Yl77AlOJjzFE7varH6I75hGaox+gLvIxqqOeo1L1EhUxr6nY3yA52BGxvvbwe3UPdnc+xd3rv8Wj25/C7ukNBerPXtzBM7t7P0A9hsCOjHuMUAG66h7tPoLoOYJkCEaAT6hHJtspwy/Jue4K1EWp51cHoqguGGVNYQrUW/qTqNRTMTCViYmFAsyvlmF1o0apZX6w34zjI6mn3kZFJ6F7vwL53atCVgKeE1MvwT5AqI/BLCVflayXJd7wywTEimKymlTyuA8PBiGt72R4R9rljUzloaM/FQ3tiWjs0BDqKcpEafegBgPjOozOZGJho8y2AElqkZukz2QDzveqYFjJx8pgEtpKvaBX30MAof6GF+0rr8/xJuimotQDYmXoxZ0g91ZgroyfE+aJkg3DrVhSlg+0uf7QFQQjvSgcWaU2qJfWa1HVmo66zgzUtOtQ0UKotzOq6M9E30QxRucqMb0sar2eUK/Hyk4Ttg87lLIJYhKRCNSNVOBSK2d/r4swbyfU27htI9TbeIybsUHnubnFyIjbHUYwO3uNPLZN2D9o5me00CG08zM6qXSlXow4iXa+JtUepV6MwF7Ut0Baaq7P4O2Z1BpZIsgldBe4M1JStlR839s0/9ZWNuAHG6NdjdvTLmSCVqkbM2kzefzPTfkbGRaSISJb1s6HhUlSNkAmhy2nBBMjtWPDNLY2+jExUIGOihT0lVHlViVhIDccg9mBmKUClMJavernKH39KfLu/xK53/0c1fc+ReX1T5Dz258j93cfoen+A4x7+WA5KgprGjU20uOxnq0mCKKxkhuFjcIEbJfosFOehsOaLMVW8hMwlBSAYY2/sihJxswNLTkwtOXB3CEKvQSnPeUEYzlMnaU4bqYzaC0h/HntVci4fTwO8jXYy0nEXj7hna/Fap4Wy5lazGoSMa9OwG5CKvZUSZjzDMSwgzPGXNwx4u2JoSB/TCaosFmUjfOBDmB9hlCXLk2MVoxreG8lyEX8yDniVhyy0iqPx0yOsUQ6FzQjo+c13hsLtf6YKnLEZMEzLBQ/wXr5E+zX2xGUTvwN7rD0+MDQ44vdVh6jWg9MlblipNAZ7brnKI+6iQy/T6Bx/yXi3H4OtdsvEOP2K0S5/Rphb36FQIefI8D+H+Hz7O+p3P8KTt/8CV7+/v+A/W//DV7/9n+F76f/HvH3/gp5r3+FRv+vMKC6S9g+xlKmI6Hphn3y5YiANDWE47xNhQtC/KyZ2w4qcZqFqtzUFEW4i5qPw2kHod5CRd8YA0u9rBYNxkGZNzYLXlOtP8G87g4W0m9jKeMOFvW3saC7jfmUO5hPvk97jIWUFwS6I9a0zlhNJXgp3jYy+P+8pzcp1NYZWaxmemI1ywvruXw93wfbBTw2xQE8r4R5dTgOq8IUk+e7ZdKIQ8AeRuUejr3SEOwU+tE5iKNwxlrGKyzp7TGb/ERZmTqW+AQDcY/QTqg3RDxAfeQT1MfYoz7OCRVqV+RGukAf5gKV1wu4P/sWj777CHeu/Qb3b36Kp4+/wwu7u7B7+aPhF41ktRDaUQw/wgl3sTCq9PAEyX6xVyZKZUxdsl60DEX0hd7ILKdSZwhSWB+CUoZNtV2xaB1KRNe4FsOzmYRUARbWSgn1amzu1BFEDQRxMxUWoaqoQ4LqqJ2vN38PdZnElDFko0zeSdcdKnRZbKQAXVQIzWKyNd092B8ivLqUsr4zC+VU4zlo601GfbsMvyShWZR6T8L3q0oHJ/WYXZMFSA387FZYjU24OKnHxX41TGsFWB3WoJ0XgS7uHvy9qdRdP8Jr7y/hGnIH7qGP4EuvGa4odR+o072VLBfJhBGQJ/Jkx9OrJ2RQqWd7Q5sXgLTCUGSWRSG/JgHFDckob9GhpjMdNR2pVOsaOsFUtA5mo2+yGMOE+uRyNWbWahWwL283Y3O/E3uHPVTcMvQial2g3meDOt/b3m5VbGfHps4F6utb9XRytUqapxQw29ypoYKvw94+I6XDJh7vVgXiBtqJdFOiSQlfk1R6tPTRZJhmGFaZQLXO4JJQP5fjL92DzHIOPpickw9G0NMBnEs2jWSmKEbIE8BikoZp287SZPvh8T83Sd0k3OkglA5Nkv1DAEmXJnldyfKxzhLq8zBSeZ4cT2F9sQP90nwgLQiFMa9QRsc7mOOPrQY19hoiMZvhjK6Qu2hyvYbGl5+j0/E6Wh59hcpvfoeSLz9Gze3v0PfmFebDg7GuUWFDF431tEjewOGEOy2HoFegm0L1ruWNmk4Fn4yOSHdU+9phQh+Go4YsKnaqdKpzG9RLcdZTSShWwEyoy3i6lVtLaxFDbxUGwqgAUyNxmJuI3aw47OQmYYOfv5yWiOWUJKwlJWFHrcFGmAp9L16h+8kLjDg7YzrYH9ORIZiKjcRKlo7RQC2wOKZA/f0elfgOoX0wTacrjpbPpR4+gX5xJnNRPL4yP3U2RQdLRystEscyMF8bgMGs5xjKvI+Z/IdYI9T36p7TSTngtMsVlwN+uBgMxulAKIx9/K3dYdhrD8NKjR/GCPfO9Geo1dxBkfobpIf8HnFev0Kw49/C9f5/xtOv/t+4/dH/jBu/+n/izm//Z7z4/b+F2/X/gIDbf4rQ2/8F0Xf+CzRP/ho5r3+OSs/focX/C/SEfoPhGEk/fIaltFcKAI+oek8J73MBdlM04a7GZbsAXKUoeXNLNE4Jdiu3Zv6dqT6SQCdcKwN4vgjfojdYybGjsxCH8RAr2Y+wkUMHlv0Ua5nPlCJdq2n2hPgrrOnfYF3vhjWdJ9bSCPMMPwI9gObPv/Ul1H0IdR9C3YfXBa+zwkBsFwdhpzSYEV0YDqQMQXUkDq4gvlsqqj2Uz0PopIKwS3UvE6/bua507k5YSXfAos4OC6mEu9YeYxTPfXHPCPbHaIl+hla1PdoSnNCY6IZytTvyo92RHvYGsZ7P4fbkG9z78tf49tOf4y7B/uLZbdi//NHwS7KOUOcHRqifIFQlwzCPEK5+jMjE51BpHaBOc1KyXxKzXAksTypRLwLLj8DizaRAPQK1kko4RIiOpxDqGYR6PlVnCVY3K7CxU62UkFXATvV4ckiwEOyi3Pf3pEGEDL9IgSqZHOynWv8AdVve7b8E9cP9YWzvdGFlrQFTc6XoH8sm1FMI9ATUdyShRXLmGZZ19tH649EzqsEU92mXULecytL1ZtsSaip140oBVoaS0MqLQKu+Cx/P3+OV8z9RqX8JF0LdlVD3inqJkCQ3qAj1uAxfJcMlMduXEPch2D2h1rsgVudMuLtBIytKi4KRVRGNgrpElDQlo6xFS6AT7B0phHqyAnUZfukeL8TATBlGFyowsSINqeuwJOPqux3YPuhWOiIdHsi4OqOY4z6lVo6Mq4s6/wB1qfAow1Brm3W0GsK9GmtbVTzuVdjaq+Hx5bE/aMCRAvZmfkYzoyRuZTGWydYm70NRL7N5hHCXDBmBsjhVHnslSpLjv0aTiTiaPFeMYFfmPGypkkoVR2UrufUfIP7/C+Tyfz+Y/L2Sh05TujNZ6RAIdHEaH+q7SylmiwzHWZeU4SHDdj+mu3JRk+6DkjgH9Ep1xXoV1quCMcUQd4w3yVyCI5bjXmEh4iWG3O6hjUqn6ubnKPr6E1Td+w49Lg6YDvPBQmwgVpOoqNLCsZ0ZgbX0GAJUw5CZUKdtF6VRvWvRH+uLWh979MZQtZUk4ag+CyeNOTC1FcDcTpOhmtYCPi9UHlvaixiW6zEU44G6N/cxEe6GzeQwRgcMyzNilHz19fRErKUkYCU2BgsBYRh/44mGW/fQwmii38kR4/6emA4PwkRkKEZiwjCXLY2W62Gd7cfueBsWBunI5zthluwlOj2lkxUdoGQL2Xq2yvmQ98bxjuLgbKUCm51qjBY5oz/zEUaz72Op5DF2a+wI9dc47XTDea8vzvuCcNYfCktfOC0Spt5onHREYqc5CEs13hgrd0ZvoT2aMx6hksq3IPYb6IN/j1j3nyPU8afwf/aXCHj6F4iw+ykS3vwMGV4focD3E5T4/h4V/p+hLvgrNIdcQwetJ+w7DEff5Tl7hJkkWTz0Cpu57jgskzHsUJjrI3Auar01FqfcWgTqzZGwtMgwTQSVewRO6sJxVE2IVvhjv9wHe2WEqJT7LXTARsFLKveXjI7s6TAcsJXrSNX8GpuZbwhwF5o7NtOp0BmNb6QHYCszGNvZwdhi9LeW6U+oE+5K5U6+lx/EzwzCVhGhXhLC77FB/aCKYK/gtiwU+wJ1wvywPBAHpXQyJb7YK5bFS15U7W78HMmnJ9xl+In7sMB9mEx1UsoLdKvt0EFrU79Ek/o1aqnWK9QeKFN7UbW7QuX2CA63PsGNT/4B333+Szy4/QWeP7n5A9STZHGRWhpL3/+DxUfhvCGi+F6MTnLUXxNkrkgm1LWS/VLuj7zaEBQ1hqOsNQr1vXFoHkxAx1gyhmYyMLX0I6gTMNL0YZ9AP9htpFpvVVT60YH0JpViVjLu20Wg9+L4ZJBQnyDUJWT8Aepn30N9kVCfUopcbe90KF2VpuaKCPUMQl2DRsmX75JqkRqCPQ7t3bFU7LHo5L5NLORi97gJUtRLFsRcyDJ2BepFhHoy2ip8qdSpyr2/wCuXT+Do9TWcg+8R7I/hHmmPwAQXROup0Hlik6gINbn+SM4l2HNl6MWDTs+dQPeAlmFZOk9qXm0sj08SgU6otxLm0tauPflKqWvR3J+BrrF89E0VY2i2DCMLothrsbDRhNXddmwKvKXN3QGVOmFuOBpQ7IjP9/j+zr8A9VVCfW27mkq9RlHqW7s12Nmr5TGu5zFr4HFvotpvprUwYmqnSpe6MVToymTlCKE+TrUu6niOUJd88B8cqg3qH+zqNQXqBC7VuVUmt39sorwFJjQF7FeA+d7+JagT5GcWgbkN6MpWqes+x8+cx8XFqrKCUmqenJkXcSlj/btD2JqsxEh9ItoYJg/memCGimhCTxgm2WFW40h17I5drTdWVM4Y8XqKhsfXkf3Fb5H68S+Q981naHj+AH0eVO2RvPG0VNIE+nZ6HBVVMm++VGUCdbcoHTvFeiruWAzHB6A/ht+RQrjlxmCzJBGHtWlUjrmwEuyWNir3Fir4phwYGrOpGBPQF+aEmpc30fr6Loa87DAeyBtZHYCNVEYJqXF0PNGYDQ7BKIHe8eA5ar+9jcZ799D72hFDPm6YjgjCtCoc3cHeaA+Xeu1qTJVnoL9cj56adCxPNcFKwXMu0dOVUpeSCtIC74z3k9XMaIf31jujZM60wzxfiBWq3JFCJwxQyU7mPsZmpQNOmlzpiLxw1h3AqINKvTcMlu5wWLujYCXUTyVfvFcFAx8f9kZiqysYa+0BWGz1x0KLH+YafTBR447BMif05L9EW/oTNKXcRX3CbTQn3kVXyiMMKOVqn2Mk9QXGaVNaniftS8ynvsSsTrYOWCBzljNdsE7Fvlvqr1RTtDRGKUC3NkfZoE6QW1r4Ok0mWY2N0oOUSp2C81iaZ9QG4YiRxUGlB82ditqVQH2D7YI32MmT7BZXOlU3bFGYbTHy3sqgQk/3pQVgOysYO4T6dnYQozcBeyBVPkFewNcYiW8UclscSnAT4uU2hb4vip12WCEWQrgHEOr+hLofIe9Lxc59kfLAZT50CB5Yy2NkkOdOh0OBUEBhkc1rSvdGKTPQrX6B1uinaIx8jkbVa9TFuqAuzgOVsR7IDHJAiKQ0fvdPuPX7n+HG57/AQyr2K6T/0R9p6R3iE+wQHvUIQeH3ERRlKxMQGf8CqmRHpfaLqPVE/nhpipFa5INMpdF0OEqUYl6xaOgnSKnUO8Y/QF2GX2RMvYrAqSOEpFRAM6HehCOqcykreyjdjqhI9/a6cKBkv0jmhqyonFQmRJWhF2WF3ArOCRBZPWgxMfw2TOBgv5ef24Kl1SpCPY9Q16OtL4FAj6Wp0dITR8jHo4PWzsedA0mYmM/FNtWqSXp7mjuo1FsZitbBtFqK1WE9OiqCkZ7wAv5+1+Hk/iVeeX+HN4EP8Sb4KVwi7OEX9waROlsP0qS8AGjyA5BS4EfzRWqhH3SFdAo8Nmn0ytlV4ShskKbThHp7itKntJIgr+7QoKY9CfXdMvySie6xPPROFilqfWiuEuMyYbpOqO8Q6vvd2FEqWEpmiwCdDo92JM93ZT6CYJeSvXsySdpC59mA1e1arO3WKo22t/fqleEXG9TrFKifEOomAt1skNRDKZkgMJcJTFmRKsf9qs4MwXAuy87FqX4P9X/BLIsKiJU67DKheTb2gwnYldRUOglR78oQwAf75ype5lAIdUVRfgC6jNWLapeoQcDPyOF0DZeX27g434LFSNV+NI0LOnnwmjCutmKqOQmDPB8zhT5YyvdRUshG415glmp9S+uFvdQAqmEPDHvbo+bxDeg//TU0//QL5HxNsD+9j3FfN+zEheM4JQZHmcnYy0nFBrc7hPphSSYtDftFWmzmJWA6JRgjcd4YT/TGZLIfFjJlPFWD07ZcXHYVKtuTWh2hkkqVH4+peB/0ej1D/bNv+F3foN2RgHN5il4PRwwS2oOebhhwdkW/vROabz5C460HaLz/EP0ubzAR4ot5KvSlRBUm1aHoofNpjvZDc0oo2nLjMdKUh52lbiUn/S0d8SXvnbc8f2LyWMbXT83zvH94LI1jeG8YwHuC/WS2EAtN4RjKc8Jw9gsslryiWnfDcZMPzB0hOO2mOu6LxkV/LE2Ny4E4vOV9/m4oEW/HkvBuKhlnE/GwjMbCMBwNwxCV/GAUDnoZhRD0q/ychWo3zFLRz5bQiZW5YqXSG2sUUKsE2wpV60YJ1WtFAIEYgD3Cb7uYwCv0xro0qiDsNvh4m3A8ItQF2pbmaGUCVRl+4b5bWsJ4rOl02iLpQCNwVBdKBxvMbQhO6kMIeSplWRxU6UXwehGuvA5KPLFX6Mnz6mWrwsgIbzNTTIDuh029PwEfSLAT4oT6BqEuYN/MDSLQQwhkgXoI1Xc4DiujFNsrDaPjpzovoTon0E8q+d2MGI4r/Rht+NiMzw/JzgP+3i2q9jWKj41ifmcxHUaRPwWC9w+rUOPt0BX7FG0Ee7vqJVqiX6Eh+jWqo16jKNQRqd5PEWL/Ley++y3ufPYPuEOwXyH9j/4oLc0VGqqZaNUThEY8oEqX4ZeniCLoY/jhAnVpiJHEUCiFB1hX4odshkPSwq6sPQZV3fFoGNCgdUSD7olUjMxmYXq5CIvr5VSP1UorORk7l9K7B1SVh4SRwPyAYNrb6cLurqTkSY76EE4MYzAJ1GVsUHpN8gK1QV3U+rLyumS/7O91KxCTdMbJuWz0j2uVCpEN3dFo6IpGMxW6gFyp2tivUSo3jhP+W/uNjAQ6qFg6cE6wne81wLBUjuXBNLSVhUAfZ48A35t443YNjp638MrvIZyCnxPqL+GjfoOIVE9CXYAeiOQCfzo4KbPrT3XujZR8TwKex6fYj04vBPkNKpS2JaGiKwXVhHh1lxY1ncmo7UhGY48ObUNZ6BrPR8/3UK/A6GI1ZtcasbzVho3dLoKZqlzq4hwM4uSQx4d2fDCgdJHak1WotL09Ap4Rj3RP2throjNoxPZBEx1CE3b5eJcwl+GX40ObQrdQoVskf9wkY+iSeULgUm2LWcw0HmPJNJIFPmeWH6vyDybDMTKeLk5XSr9OMPoZoQ0T4B9MAD+q1JmRsro2yMuEp6h4UfUyRi4rZeW7RYnz+Y/U/hnNBvVJXHC/pAm2jO9LAatzAv2Sdi6P5dowzuKtcQpvpezEQi2WWzVYolrapK0zRJ7Xu2NR64alJBdsJPtiOzkYG0nBmAr2RP3TBwT6F8j9+kvU3L+HAScnLPr7YiMsGLsaNbbTkrBKFb2TnQJDSQYMZWk4KSWoS1KwlRODZX0IZpKpmmPeoJ833WSyF294FUx1WlgaJMddwxs5kTd7PAGhwmqcL/pdH6PT/jZan95AxZ2vkPH5b5H5+cco+e5b1N5+SJVuh5abj9F67xmaHhD6Ls6YiQ7BPJ3NikaFg3xxEjpMZMWhNzsGYzUZ2BhvhGlnDJfmJbyT0gGnG3h3tqnYW0lvlHRHiwyd8ZwZZnDB++y9aRhvJfNsPAeLDdJmjxFOkQvBzuNU4Yn9hkCctIbjlKLocjCJJjVcxBLwlpHvu9FEvBunTSTgckwqNcbg8sqkrrq5LxTHnQE4aPXDUVsgDO0hMHVSTbdH0WlQ3VIU7hPUJw2MAFpiCGoZJ4+GkftyUh9JZ0hg1lD5Xm2PasNgaKAyJ3fMrfz8Zn5Wcygfh+Kcn3vWGaWkRp400CnXhyot7gyNYYR6MKEuwzG+hKkfIUv1TgdyIJUXKQB2culIsgnyTFqGvwL1Db0vthS1boP6JoG+kc2oKjeQSj0Em1Tpm0W8RpRhF6r0Smmkwtf4eVu0fQo7Kecri5YMlT7KKtfDMppAvSoI+9yHTcJ8jeJjq5ROozQEa9I1K8cL09I2UeeM0RRGaEn26Kco6YuxQ2e0PZoiXqA65BlKQ14gP9geWq/HCLK/jle3P8LDL/7xB6jrU52RkPASEVTqweGysvQhlfozKnU7pVKjKuU14tMJ/jxCi0pUx1BI6qgXt6gI9VhUdsWhvj8J7aOpVJ3pGJ3LxcxKsQJ1yX6RjAzpkq+oc4G5dM/fJtC3CaXtbipOQn1fVpOOwCDL1o2EhJkKjsCQsVOZyT/nxSrhtrwuBa8kA2Rjqx6LqyWYms/G4KRW6U3axJCwsScKzb2x6BpMRv8QQ9OBVGUR0vhsATaliYAsijF245J2sd+Ck8UKzPekoZEA0MZQkXvfwmuXb+DgfhuOvo8I9RdwCX8Jr1gnhKd6ISFHgC4t6wII8ACkl/E5gZ6Y60bYe0DLE5VeHohcXpglrfE8Pimo7dOhpluUuoynp3A/GVkMZzGyyUPXZAH6pkowOFOOkflqHrtGLG22Y50Ob4sOb3e3n8eHUD8YvoL6IKHeS8cowLfVot876KAiJ9j32xiNtGLnqAW7hy3Y5+NDmRgVZS555AZGKVIuV/LHTQQvj6dVaqnIsRbVLcfYJI+XCc11HnuxNZtJ1KSYwFXG20U5y/jtGIynAzCd0UkoJnnljAAUG/6RSYNoWxEyWUhkM0LcIiUOBOZX8JfCY1cdjy5OZXKPEOL+nYuDJ6ykYqfRII1SqEQJ9/fnsixelsNP4mi5CfPNWkwyRJ6n413kTTir98KizhvT8VSLMW6Yi/bEQow/5qOCMODhivrHT1B1+x4aCNDOp/YYsHuFYUcnTHh7Uh3zZtPGYD9LA0OhDqfl6bCW6wn4JJyUxOOoOIY3eyimE93RF05lFfIU/VEvMZ3sgXWG6nvFkdgtVBEecfz/JBzqIrAS6YHlYFeMutih+fFtpPz254j6m59A++vfouDzb1D/3UO033lOqL+gUn+Kppd26Pf3wlR0ENa10TivzQN6agnJEiwQ6IttBXRmnTg7nOYxWFby0wXk7063r2yX6n0HF+ZtJY/9jH8jKaqXZqkhM4J3vCdN00VYb4nFNFXzRO4bzBa4YpUQ3KXSNXaocdaXiLPeBFh5r58xEr4g6N9SrYNqHeO0sXi8HY7ha1GKXQ5SOfcEwdIdxP8Lw1k31XRXBC2a/x8LWf153kW135eKy54UKm01LU4xq7Sia4mDuUW2tNY4mJpjCGcCm0pcJkfNkpfeEgFDEx1Fawg/kxFFTzQ/VxYh0anyfdlaWhk9NIpTELAHEqhUz1WhhHowDot5fhhtb8vkOoEtjVF2CPCtTMI7zQfbmf58Hogd3u/y/geob16Np28Q4jvloYzOwpVsl61Cf6xL6iNtm+LuoERKDBDoZZ44KmOUcAX1Y0l9rBbREYx1KnTpoLVOWy0KxFKeH69Zb8xne2I6XVagOmKYUB9UPUNv9HN0RjxHU9hT1IQ+Q1moHXIDniHF6xEiXt+A691PfqTU6RUSpRqjNJiOeoDwmMeIkqEXpUGGE9R6Z8TRe2jyqEaLfG1Qrwsn1GNQ2hqLcoK9ticRHaN69E9mYHQ2F9NLxZhfoQJeq8b6Rh12tpoJIaoCgfpOB3Y327BDcO0Q7DtUm7Ki9JhKXdIZJftFhgGUcVaZ7BGVJvnSFoaPfN3IC3H/oBNbhPrSWimmF3MxPK1H92gSWgdi0dynQkufGp2Eeu9wGuEupscYQ80NqfdCqJ+be/CWdnHQipPlcsz1pKI+3w/JPHi+3jfg5PotXnncwStfm1J3DreHZ8xrhGo9EJftryh1LU+sviQQGeV0BgR5MsNFHY9PWkkAMhh+5dRGoagpgcdHlLpkv3DbrkENwd5ApS7DLx0jOeiSIZiJAvRPFdEhygpTmSxtwRqP06YSyfQpTu8HpS5Q7+fxlOqWMnHK7aGAnY5S7IjH86gTB8edODrpoqPshVkWH1mG6BiHeCyHaQJ0iYgIdElbvJoQtUo0ZKSak9WIskrRsqkoPCnzarMfFrOIyZitlDMw0kkYLX2Kmaz9fK3/+63Yh4nY7xcbcR9sJimUsi9U+qcjsJ5T5Svt9Qh2Al6yNRSwyxg/HbzRsACzifsrtfUJrouzDZr075SKhfPYWmhEX7kKHVTnwwynB7Tu6Ih5ieEEZ0wkuGJS5YZuz+dof00F7OyIzpcv0XjvMepuPkDTvSdovvcU9TcIeEK+/sFd9Ls7YEdDmKTHwZibhLflaXhXmQZTMQFXmgBLeQKVcxTW04MwFeeCzqAnaPK+ixbf+xiKfklnIlkUETjO5d/mJ+NAG4HtuEDsJYRgMcILk0GuqHp6C4kf/Rzaj36DwmvXUH/nHnqev0T7o6eoe3APZQ9uo/L5fQwEOGNLF4XT6kxgoAbnA5VYacjEZF061kdqcXowiXfidBlVyTm75Ll7a5VOSTt8vE2Ib+HCZFukJOfwzDCF97yfcD4JSmqcTGRjviYIQzmvMZLtiLlCN2xS4Z40RyqLf047VEq+uCwMetujxltlOEaNd0NxeD8Sj8uhWMJcRaircDFIePdRPfdJ5yMVwc7nvVTxovKlYiOj59PuBJja1YpZCHlLp9RQlyYZMXyNJjno4lCu8tIF6EaCXIBuaY1UFisJ1M2tdBpdUTjv5v8S5Ea+byDMTVTz0rNUhmNkUdCeqPMyUemhOCgl5Hn/7vE+3skVsBPoufI8BLt0xjIUs0PY7+Xx/wjxbW43c6ni+bcC9S2Kug1lbD0IO1TtivFvbA6Cyj+LDjHXh99B1U4hvE8u7BdTpVcE46RWxv2jsVsdQbBT9XNfxDZKZLFSIM0fq+TJQpYrxpPtMRRDoRD5mJEgr9moZ+iMfIGm8OeoomIvDnqKgqDnyPB/ArXTjR+grtM7IFHzDKrYB4iIkfF0UeqPEap+hgjCPlrnhJg0qvlcT6TyC6WFXWFjNCra41GlmBp1XQlo7U9B71gaoV6AmSVZUcqLThYfUanv74pSb1O6/29vNmFLCn1tNBH2VJQ7VJZUmZLVITXSDaYhmKQin4TnylirjLnainlJdoQsg5e2bxsbtVhYLsbEXDaGpvToG9US5Ilo74+nJaJzKBVdo9KMOgs9Y5kY4X6tbtURcu288Lt4UbfCuFWJg8VCLAxq0VhMMMc8gr/vdbh5XoeLzy288b+H1wEP4Bz6FF4qBwQlyhCMm1LEKzmPKr04BJmloUjJ86X5I40nN7M4FNnlUSiojUNZSyqqOtOVhUf13XplLL2Bir25T4+O4Ux0jmSifSgDXdz2jGVjZKYIM4uVWFqvxwajm509aaAhwO6BLQumHyeMaH4wKRFA2CtG8NOkJaBkEUl5ASlRLDVjTHSWSjNvySm3TBPi0zyWcjwlk0TGzm0ToBbjKhU9Hxu3cG7axpmRUDcydDdSsVMZnxH4ZwY6WAPPh4FOVyo4MrIym0b4HYM0KnZZwcqtNO6Q1npS8+VUqjpapc2erdWerfuRrVHGhVJJkkC38P/FEZzRAZwR/DQr37fyWjhVlPwMz53UvJnF+aU0Il/m75tTfsPl5Tr3YR4r883ob9BgkCHxUmsSlpsSMVMeSUCFYTk3DDOJvuj1skfjk7uoIEBzf/0R0v7mF0j/b79G5Zc3CNJnqL1zF5W3bqL42qeou/MVpr0csRHujWMC+X1JCi5EcaeFwVJIxVnOx/nRVHRhWNH7YyLeFWOxzugJtcdg9GsspgZgVx8Fky4O5+kafoYKcxHe6Pa2R3eAI8bjfDCV5I9Gz2cofPwNWp2fYDLAFfMhXhj2cECbwwPUPr2JgtufoeLpNYxHvMZ+gQqGWh12adNlCWjJDEVTvgprM00EuKSh0kFfRVUyRKU4Y9OqUlZBTB6fS4VLnrtzRsbveIzB8/LusA5HE4xyajzQmfYQ3Sl3MZtnj+0Kd4LRB4Z6P1iaAnHRFoLLTipvmgynnPYT5iN0eCManHN7OpAIK+F9OsDHFFYW3otSo8XSl4AzvnfGe/Sc9+hZL9V5H8HdFwMjo2tjbxT/Top3RVLhR8Isxs+XTkimNgK8OZRQ53fKqlNC3UpoWwnvMzFJa6QjMBLqBjoHI4WmOKOj+nACNBwnVMbHFFpHJcGMroJwTJV9XBLKaIuvc3tQFEJ428C8Q7Usbex28nywm+9LYPsz2uLrBPkOQb5TGMr3Q7Gs88Wk2hljPM/zCYzMtARyMoGc4Iv1RD9s8dzvZNNJFFDJ0+T/ZAz+SDou1au5byrs14RjvyoMe5X8/qog7NL5bJb5YqXAXVmUNZX6EuOJdlTqT6jUH6Mr8hHaIx6hOewJ6mk1oU9QQSFRHPQYeX4/ylPX6l4gIekRomPuUaXfRVjsfYQS7CHqJwrUVfo3iM/xoEr3g740CJk8OIX1UahkyFTdHofaThn20KC1l1AfScc4FfEs1e/iWhVWCd7NnUYqyiuoE1TbmwT6Zj22qbR35b3dJir1ZhzI4iRjN29agoEhvXRxUTrbS2qczOArUJ9UoC5L57d3mrC8Wo6Z+TyMzWRicCKNylyGWrToGtKifVCH9pE0dEqbO0J9eDoPyxtVBF4LAdaG05MGGHfKcLCSj/mhJNSXeCAh+g58vL6Au+dXcPW9AWf/23AKvAeX8CfwUTsgRCPNpfl32TI5SoCXhiOrLEJZdKSlt0/LD0VGYQSyS1UorElSFh3VdmajvjMTjdJ4ukfPY0WVPpCGjqFM7mcGOpRIIp3HLpPOKRcT80VYWKnCOo+T0pB6v4NKvEv5zQJqo0Fqro9fGSMbec7oxWa2wl9SB8ZmfI1/Y1aGtGwgl0lQMZmMtshjZd6CIOfN/gdQN+4Q3P9fvv46Sq5rW/MFT4/R1T3e69c9avSrV6O6bl2+B+9Bn2MfM1uWbdmWLcm2mJmVKUxQKlHJzMzMzMzMzMwUkSTJX39zRaYkn4I/vrEjIjN27NgR8ZvfXHuuuSawsUTHvkiwLxIGS4PYXKBLX+zjfX4msiLSEh0/4aBdaaYaCVdpASHj9VV8PWniJZ0Zy6jyF5I2vAS+LOixKVIzSGv4mVcR5twqsBPw6wwO0vdFzSrt4G1p8sZgIqserfdjaYXvgSDbejLGvw1jZqYFU4PFWB7MxSYNwyaNg6YrDXPVUZjMDsBAqAPa6ZCzzhKUX32DosMnUXr4DFL2HEDy3u9Rdukqqu7qo+IewX/xBLKP70fh6e/4+FE03r+ALotb6Hyshy5bfYz40IUHWzFV5489kg48Wmrc7ZimO2CCoJ+Ic8N0jBtm/J0w7WiDERtC39wAhfevIoqAjrx5BHlWN9DO5/eG26HF3RhNhHa3kwGG3B9hwMWYr3MP9SbXkHP9CCJP7EbitW8ZLPTRF26N3nhn1EXZIcHtHsKc76KMkJ+bamDmQqirNQh0klml0vvlyeq2NLr7WwyOG8yStjQ1+HG9AtiQXu2JWOxiIMw1QEXwKVT5HkOj/yn0R1+HLECxmmsKbZ4pNCJZiaiU0K2iiyew1whvba0fgR6IrcYwPGuLxpOWKGhqArFKNmhqfPg3bwYBmeIvz5F1TAnkOicsVRGw1bp6+BVZwLpKpFvEerWcW2pNAggBv17qhA26+S2ayS3yZ6uEwaLYk1mEJ/+XGRUN5grN5kKBM+azHQhRByynE+zJhDrhPB9niUU67EWaLwX1ZDvC3gaz4rrjBN502fGPMJ0g5Yd02UlSvfIY8zRvC8nMupKdMRfnhD6fRygxuYDos3sRfPhThB38DDFHv0LauYMo1juHJksGdZ/HGAl14nfDlft0pVt3wRwzyfkMZ8LcgZKg46AWyl7IssZ8JrMCQn0kzhgDkVLmyO9DkD6avK6jzv0aql2uoMLpEsocL6OYKrC/hCzrC0h/fB6ZtldfQN0/8Crcvc/D0eUU7FxOw55Qt5cmX17X4Ox/G+5hBvCRC4DJVghh+iLDDbHZ9kgtdEFGiZuCemGNL0pq/FDdTKj3xKFnKIVuMwMj49mYmN5eEX+uWDn26Ulx6HncCtCl1zqBz78tLJVjmWn8qvR+oTPTEOZaukqtlLTJVGcpa6NTF3iJa52YLEQ/g0d7VzQa20JRJSDncRRX+/BYfFHEL1gJ3XpZUzAqGoMJzAj0j6ZgYVHXHnZtMQfa2TQsjsShm84iI/Y+XO2PwthwLx4Y7sf9R0dw1/wEblucxj27i4T6Ldj6PYBrqAl8CfAgRneBuigw2kpBPZjpWyhdYUSyk+rMmFEcgtyKaMI8iucoEkU1YTyuUJTUhzGT0EG9nFCv5LZGmqHxh9DSFY8eunXpmyMXP6eZlcjMUgG6BDTpt/4/h7r8XbRzvxmrBK5MEZfrEc+hLmvA8rb2+SQvmWAkQy9DhPow1pfp0MWpC9QXCfhF3ifYNxZHCXW6wAU6woU+bqWbI4PFMp00j0Wag62t1FN1PMeEuiyppylnYC6jSqkSHkMpX1MHdmnDq9YvJcxVR0bRJt296tooYGdwkJWRFNTbsS6dOjdlpSNZAaqfWx6zWst2mH9n4Nkcw7P1AUCGFVZbgaVG/DhVCU0nM8bCUPREOKPT8zGK9K4g6uu9SNl7AFWnLqLh0g1UnmN6e+MGGozuodv2EdpN7yP/HOH79QcI/fI9RB34GJHff4z4U1+i+N5J1BPIrc730O7xAE2ud9Hk/gBdgWbooWOfSuIPONWLgHDHmJ8dui3pfvUuI+XiUcRdPIKoa4cRrXcc2WZX0RLA9D/RE+NRTugi2Dvs76PPyQjDbg8x5mmm4F5vfh1J1/Yj+MJnSDQ4gmKXO2iLc0RnFn9zye4oSfZER10KFmebsbkxyHPxQqpqSKqZNNKtsQdP+Ft6ttGHZ7KuqVzM1soyg8V8LB/QZuLHxSRo+/yZ5TxCbdgllHowoPmdxVCMPt+ToVordJFuXpz7coEdlovopItkHNudIlDLfKGtCCC4g6gQrDEz1ZT7QFPhoZp2rVe40OXbc2uLJ9X2eFrrSLDbMyjIcngUwb4mZZQE+xqllfF4uvctWXij2g0b3M96BZ1+OWHO/W7w9dZKfaEp8cZqGcXHlos8MJ8j4NwuMxRoE9gz0eaYpROfiyWoeX+eIJ9PkPF1K8wmWBHklgS5BUGuK0Gck2XuyLvFNAaANAkOztBkuGE1XS6e26PBVg+x57+G7cd/wL3f/zfc+c3fweqNf0fAtx/xsz6EQqOrqLC6w+zNBAMhNpiKdeI+XRkgXQlwZyxmu2AlnxlGvjPPp5Oq8JE2A+OJpqoyZijaEP3h99HuR7B731RgryLYywl2gXo+uZRF05lmeQZZNpdeQN0v4BrcvS4Q6qcJ9TNwcJNyxitw9LkJVyl3jDBSQy8BieaEuhXC060Rx+iSIuWMTH2kmVdepSeKGYmrm0MU1HvpoIfGpF5aSuoKFNRn5ihCfGoiX0ngPktozckVeIJLpsJLi1m5eLbKVFtDiGv4JdSsEuZ0FgKjNQJeQDVHqI9PFKJvIBWtHVGoI7jLGFQKGaWlVr2AH3phtTdKGv1Q3hiASqqhPZSBJpFQzyNwCujUs7FGqC8Q6h017kiO1If94x9wXyYePfgGdx4egr7pMdwyJditz+Gh0zU89r5Lp87zEWGGAKZjIQS7KJBpm4A9KIaPxdnQqTsS6gwUxUEEejRBHsvMIZbHEo2yxiiUy1h6UySPK4IKR01zJGpbCPSOBHT0ptCpZ6kWCOLU5SKoDurMYGSY438EdT6uxHOjQK6GQ0TNPH8CdSlV1EF9TSNQ79UFTDpf6bGjLkpr5SIpHfCyVEhI61bCfHkS6wsEO7W5QMdOrc+PUkPYnCcw5vvVCkmy6pB2iU6d2cFPoC6LX2sE6NQ6ob7ODEkmf6nWuuVUBSFUqSRtd7V0jGubBDyhvv78gqtAXdcqQNovS3Bf4XdiVTvA54zyb2O8P0SNYmtrEj9ujuPZah+eLnbg2UIbfpzjMQ2UYKIiFj0JngSvI5oJ7eTjR+Dx5jsI/ehTFJ04jcabemi7fx8dpoboszfHkKM5qm5fRMSBTxFIsAd9+yH8vn0fUYR6ifEF1PEH3eZuSJjfQ47JaaQaHkPB44sosr2CVn8j9IRZoj3AFM103rWmt5HPfSVePoaUW2dQbHVb1bk3eZmjJ8geo+EuGAt1xJg/03o3U3TaMFg8vo0+ZyMMeTDAON5HHd14ufsdZDhcRaG3AXpy/LDUKUsyVmBlopYZlVxU5u+EQU0tBUm4azbkHPEzWteZIunpI7OFtza78OxpJ548YRDmOdeuFRD+uQyI2cBaJrCYio3+MIwW26A+4ibKPE+jyuMUWgMuYiDqFqEj64AaqrK8GSk3TJeGVk6qQddijhuW8jywWuAFbbEPnbUPt55qXHxDGnWVyNR/Gzwps8GPVfYAof5jnSPh7kDI2xHcsgQeQS4wr6RDr2AAqKarr5FmXhIYuK8KZgUVBHkFMwAGkNUyf2YNftCW+0FDyC8XEOpZzmpS0LRc0IyV8W4zTETQgUeZKs0Q7rOxZoQ9IS8gJ9CVKyfQZYEMqS9fSLV6DvVlOutVgliT5QZtlge0BPtcLAMrg3mm3iF47n0T5m/9CuZv/hL2H/8RXt+8i8CjXyDo+JeIvrgfOUbn0OByj3C3xEQ8g02aM5Zy3Al0D2gKmGUUuGMpl04+ww6TSVLiaI7hWFM6dmN0B9xFq88tddFU3Hq500UU2l9AtjWBbn4SSWRUivnpl4dfbsHT5wqc1PDLOThIOaP3dTXxSMoZBeoy/BKQaIbwNGtEM5okMrVJJ8zTS12QxVQor8qdLpRQb5H1SfnjGU7B0HiGahEgPUgU1Klp6WsyTgdKFzpFaMlwzOxMKaEu4+nVhBBTbUmx+SWUoQENf5yaFcJcpqrzRyyLLy8vtWB+voZOvRj9Q+lo64xGLZ14abUfCkq9kEflMw0rkhr1Rm/C0w9Vzf5o7AjFEKG+uJxD0MhiyTnQzKZidigabUwHE8JvwcbyAO7c+xy3VEOvg9Aj1PXMTuKO9TkYOV6Dhac+HAIM4BluikDp8cIUThTM28Gxj1+Cujh1L6QX6aBeUh/P40hU7XarRW0JqGqJ43HF8JxFo641lkEnHu0EevdQhm5MfaKIUC9VFz/npBWvTMyS9rqEulQI6STVQtQqH1MSoIt27utc+k+hLmCUoSzJguh+GUDVRWmeb5ncpVkhGOjWX0CdIN8Gu2zX58ewPjdCoI/wNt3gPKG+SKgvbkNdLVn4AuprsiasrHxEiK9v0KVv8j61sUmob1VwS6hvVfKxHahX83bdNtR1F1BlgZCNTalvl2Pnd4MufY3ufJMAX9+YxKpmHMurY3yfchFwAk9loQgGp6fLvfiRmcST6QYCsIBuPRoDcb7o9nFErfF9JB48CJ/3PkLAh58g/eAhVF+/hvaHBui1NsWw82OC1RjF+heRc/0Ucm6eRN6ds6iyvIVuL1P0B1lhOMKGKbIlat3vosT+KnKtzqHQ9jLag+nMmLVVud1GhsFp5BsxC7C6j0rr+6hxMGZgccBotCef74ahEGcM0s0P+9hhyt8Jw+4WaDTXQ4XhRdRZXEePmxH6/M0wk0VY1cWjvzAIg6VhfD/ZeDZTTwh3A5v9eCoZmBifjaFtqDNAy5KQlFqom1DXrndD+u9rpOHaZgM2njAj4uegXWfmSqe+uZmHHzfy6Nip+QxsDERjtMQJNWE3keN4BHl2h1DlfoJB6wK6A69jQKbXhxHu0aaYjDEjPC0xHU/nm0L3nu2OtTxPrOW6Q0tYafPoyPMJ6DxrrOdb4EmhJSBgL7fBZrEFNqj1IgsGAJElg4AVtKWPoSm1IcD5XLr0dbp0TaVI1jINgJbZgLY6GCsVQXwsEFtVzA7KCfpCLyxl0Q2nEJ40XdN05lOE+mTkIzpskYm6kDlDaOqgThHoAvX5FAsspVsR5LqVj5Sk7pyufyXTCatZzEoyXJVj38hmcEn3xFSELdoJ7BKjs4i/8DW8vn0L9rtfge1nf8HDd/8dBm/+Aha7/gjvox8j9e5h1DjeRG8og0ySOHM6dB7rYq4bFnJcMZPuyIBpg1FmEkPMLAbCH6Iv5AE6A/TRKuue0q1XulxCicMF5FqfUVBPNj1OsJ98AfVgWc3I7zqc3S7QpdOxy0zSbai7So16uCF8pOcLI3Jkhi2ic+yRVKiDema5LGPnhqJ6L5TUeqOyWerUI9E1mICBsVQ1s3FqJk81llKiO38BdXHudKJS6jivG17QSCWEDLOsEeAE+SoBI8uWrUnPES2/qCvdkBX3pd3s6GgBevpS0NRKx1sbQJB7IbvQDVmF7qr9bmG1B12xF+Hph5rWADR1hWF4NIlgzGU6WoAtTR40c2mYHSbUmdolROjhMaGud+cz3Lj3NW6JUzc/AX3Ls7jL1MbY6TosPHRQF6eulqxLdVQK5+3QeBuC3VpBPSLJEbEZHkgtCNyGeiIqmpNQ1ZaC2o5U1LWnKLhXtSQQ8PFo6Eji8SWhoy+dATELfSO5GB4vYlAUqFcQ6jLblmBSUN8BtUguUr4kjTRDo1QF0c5kIt2EIt2FUZ12puTrZo/qZnyu83EpZ3wBdTrzJQE6Ib4N9rV5HdTX5kZ1omMXp75GqMsapms8xjVmFDqoV/8E6uvr5QQHHfu21gkTnSoJd3HnDAKyyhGBviHAkUqYDTpJGSKQ1Zo2u+noewmeAWr74u4aj2GdgWdjhttpZi08ztUpPFubw49r03iyNoanDFRPZablZCMWWxgscyLRF+6FQR9XNJmaIO677+H34ccI/+xzxH37DbJPHEWTwV3021uhz8UWve626HS24I/WDAP+BG+UG0HhhZkkT8ykevBHSMeW5Y3JNFe0hZqgN/oxFvK9oSnmb8HfEMkGJ5BndhWtnhboCXZEf6gLRiO9MBbpjaFgVwz5E+qeduh1eYweRwu0Whmg5MFlpF09hMSr36HE/BLdmg3WGhLx41gZtiYq8Gy+AaC5ebbUyvfHjEQKCfjbUNVMdOhaunUd0Pl5itZlaUgCfaOLGY5kdsyK1yr5WDk0myVY3SyCdquIkC/Bk60S7q8YWC0i2POw3h+PsRIX1IToIdv2MNLN9iLH/BtU2B5Bq+tFdNM99vvoo8/3DkUn6vcAozwP0zQ5C0l08MkiG6zQ8WoIy9U0M95+SBgaYyvXDFt5ZtBkGtABG1LGWBFlm2A51xTL+WaUBVaYMWjKGSjkQqhUuDATl3F6bU0wNIT6ckUgHXsgnlCbJQR+njuWCeCFZFs1Vj7NgKNz6DqoT0eZ6IAeT1dOl75Ad66WsCPjpL58Nf0xVpSslZYzCPVMewKdx5BFsItjz3TBGmGszWTQ4ndgLcMLK0luGPB9iCLDEwg/vRuOX70Ow7d+gYu/+j9x/J//d5z/9X+E8Yc/h//pXSgwP4dW3wfoDZcxdGtMMhBOkiXjBL3MVh2iQRwgZ/rDHmKIxro35C46/PTQ7KUbhql0voJiuvWcx2eRYXmKTv0lqIeF34eP/w24SL8XNylnvAZnnxtw8pNVj+6qMXXfuEcIYcSK4JuLyrZBfJ4dUoocCHZH5NLlltARl9R5KVfc0BmGdjWjNFn1IZmczsXUdL5OE1L1kotxQl2qYKanSlSDKrkIKJUaqu8Iv4BrkkIqqPPLqUrshgmHQawud2KBX+gp1fclF129iWhoCUdZjS9ymd5lFrgoKagze5Da9cpmX9S0BKCZxzWkoJ6HzbVCPNHkQ0s3MjsSi9ZaD8SG68PCbD9u6O3Gldtf4YbxEdy2OAt9q/N06hdh6HAN5u56sPd/8ALq/CDUWqSpTnTnDgS6QN0a4UkOiEl3R0q+P/Iqo1DKH2R5E6HemoK6znTUd6ahhmCvaUtGXUcymrvTmOGk0qmno2sgE71D2Rhk0BqbLCHUKzG/WKuALkvdCbxfwFrA/ZJ4/pR4W6CtW7RatO3Sn6vr+XN0a6Dy7xr+6Fd6eY7p9pal0oUwXxJwiwjyHSmgjyhp58Sp87mLrRQBzGxCoK5rryw91WWRDMJcK+PqOieukwy3CMR3QL69AtJGI+HdRDVTUrMu4ndig4Fns4cw76MG6frpRhnkVdCXGvqtKf59hudmAhpmFxurswT6LIM3AxG/P5t8X0/53VkfrsZ8bQZGpDlXqA9arC2RdvIkEg58jxQq7NPPELxrF7JOHked0X30uNhhNMiTcsdwkCvh4ENQBGA22Q+zKbyd5Y/FHD+sFgZAUxKM+RxPbgOwURGKjVI6aoKtzvM+Gr1M0BloQ9flgrFob0zF+GMs1AsDPs7od3dAv4s9uhys0GxljJpHd5B37yIizu2D8/fvI/jqN2iiq9O0p+PpXC2erjTjx/VOZiMMdIT6pkCdAH9CZ77B3438dmTIRS3cLtcfqNWNbopA53nUMEhq1mug4eexqi3FsrYIi3TqS+tF/Hsxn1uCzfVSOv9y/LhcAtCUbTD7HsixQb7LSUTcfh8hl19D7PX3kH3/S5Q8PIBqy2OotzuHZsdLaHW+hk6PW+j1vata2I6HmzAQPsJ8nCkWE82xmGCChURj3jaCNs0Ea5mP6HqNlLTUKrWSYUwoP8Ri9kPMUwuE/2KBFeZlcel8WywUO2Kp3J1w98ZimTdmi9yxUED3LGPTWfx7ihVm+VoyY3Q8whBjYQ94vg0wQYM6EW6EyQhjQv2RcugLdOeL/P+lNGsC/TFd+mMeg/W2GEwybQlykT002Y5K2hwnZhwEeg5fj856KcUBK2kuWM/iMaU4qYlMLc56yLpzFKEnP8fjT/+Aa3/8zzjzi/8DV//0f8Jyz+8QcvEL5JqeRrMvv2dhphiiIRyOt+XWRgd0moP+CHNmgiYY4jH3h9xDp7/OrTfIMIzrFZQ5XkSB7XlkW51BqumxF1APj3gA34CbcPW4DCf3y3D2khr1m3D211NOXV0o5ckJJtSj+OZicuyQkG+H1GJ7pJVIh0ZnFNZ5oIhgLG/0RX1HCFr7otAzlIjhsXRI18DJKVksQ0BOlz6aR5edh7ExunaB1kyFWuBhmUBQMGJ6vePUpSZZLairaqil70sb5ubqGCDKuO8cdPcloLE1DOW1vshn5pBd7IKcYncUVHhRbswePFDJY6pp9kdTRygGRxKZEfBLyi/y1moBoUSoD8ejpdoLkSH6MDb6BheufIxz17/ANYOjdOrncYtg1yPYDZhem7npE+oG8I40R3CCrYK3KDbdRYE9lB+KOPVwWcouzQ1JuQw2FRGEegKzBhl+SUF9VybquzMJ9zQCPRWNXWlo7c1AW18GOvozFdR7pFZ9JJ9BUXrjyGpH9Qroq3ThMmSiA/b/Sjsw/59Bna5u28HLWKu6CE2X9xzqSwJ1wnuJ4F4kwBd5e4G353XSEOYi7Tz/d4GBYZHp/KK49BdQ10p9PKWVYRgpbXy+4pGuquV52aJy49JiV9RGYLcR3B0UQS4OXbIIaStApy7LGup67Ouk3S7J3NxgAKK0GmqZ2QShvrU+Tzc/xcfE1dOt8z0+m2/D1mAN5kpSMBIThBZ7a2Sdv4iMoyeRc/QUkr75AQl7DyD5h0MovnUTrfYEsZ87xkJ8+EP1IST8MBXvi8kEgjnJCwuZfljKFbB7Y4UBXJZp2ywPhrbYj8B3xxS/ExPJLhiOdaYjc8AgoT4Rzf1E+mIixBsjPm7oc7ZHt4MNXboN2h0s0WRvimpbQ2SbXkM4oZBgfhYt/I5phvLxTLpXypCZBPZlBtKVdlXF8kTmDPBcqPkc6sK3jK0L2F9AfWWzi+J3YZP72Grg+ZLPogIra6VY1JZgQVOMRU0J75cxUDIIr5Rja7kUP84XYr0vHoOEaYH7CYTpvwPfs7+Hz/F/h/eh38D/6B8QcupVRF94B8k3dhP036L40SFUWJxArS1BT0fZ7nED/QG3MRp2Xy3wPBZxHxNR9zEXb0i4G9It3yfs72Ep6T5dvQGWUg0I2AdYSH+gqm7mCPmFHBNmRA8xl23KBIKOusgOi2TQXIEtJrIsMZlO551ijMn4exiL4muFy4LStzAQyEzC7yoGAm5gOFhfdWQcDb2HySgjzNKsLiRyX8nWfE2Z1q+b3q9gToeuyWSGlG1HeIvsKX4OuZTMbJWWBXmOzCrs1WQmqZBZTLHBcqo9Ic/jIgeGA83Q4nQHuQbHEXbuc3gfeRe+x99H+BVmhfr7kPXoOJp87qGHbl1Bnc8ZVEC3Qn+UFXppHntCjTHAgNQXdAcd/rfQQj43eFxDjdtVVDhfols/jzybs8jk+d5Gug7qfoG34Ob5Auqu0uSLUcE1SJw6nXzsQ4QwLYnhG0sodEBqiRMyykQOyGJalEe3XiQdEQXq7SF0nZHoHIjHwKhuCEaAPjGZj7HRXIwO52CYGhnJw/h4EV13mZoVubhQr4YWdB355AfLtFEjpXfyJaVb10rfl1Y1UUkuIvYNpaCtOxLVTQGqLUBWoR3SGGwyChyRTdeeW+aM4mp3NbO0ujEAjTyu/qEEZgVMKfkF3pT1NKWD4RCdcqU3IgL18eDeNzh17gOcuPQZLt09Cj2zC7jJNEnP8rxy6hYed+AYYAwfqXShUxeghyXaIy7DVYFdNwxD2BPqUamuSMzxQU651KLroF7dlobGnlw09+WigWBv6EpHc28WOgay1aSj7qEcBsMc9A3nYWisEONybuakJ45MzGpWUBdo69z1/0oy9f6n+u+gviqSsXQCQC468jzL0MvqUj+dutQxMzsi3LWLhLdogQF2W5p5wkK00KXWOF1bpMtmNqGGXnagTmlWdNJqCXuZXLS2XcmyIRc+CSdCW0vYrBE6aulCHqeUrsrShTvLFyqJS9/qVdt11RBMXHs/trYGKEJbnLsYAQb/DYL9iWaGEKdTX5+kIxVXz+cSfnLxFFOteNrOzDA3DZ3uNADX9ZF75goyj5xFyrdHkH/kAmqu3UHTw0dotrNBp6cLIeCH6egg5bDHY7wJDkI90QuzqYR5bsD2uqVM/8vp0IsCsV7oh0V+J+bTXTGX5oHxeFcMR7tiIsaTrtUHo4FuGPVxxYinK3qd7NH62EJlDa1O1mj3skNflCfGc0IwXhKBqdoYAj2XmUYD38/2+eJnLOfn2dMh/Lg1qDpWPuH7lzr1J/zdSFsFmdshk/e0Oy6dQF/l+ZZzv8lsaItZ0aa6dkHXvl5FmFdiZZ2BeEMmjsmEtSpmALV064S+zBLPNkeJ72mkmX+O+HtvI+TCH+B84B9hvee/wOSj/wjD9/8/ePjhf4LVF/8Ip32/gvv3f4T/8TcQeekjJNz8HDmGB1BieQQVtidQ7XAKdc5n0ex+AV0+F9Hrd4HQv4DhkCuE/nVMxtzCTLw+5pJuE9S3MZ9G2GcZYTGTQYDbpdxHWCmwUJrLeYSJVDrxxNsYj7uBkYhLGAg5h76Ac+j1lwUwzqhl63p8z6PPX7cW6WCgngowU9HGmI03o1sXINtiMdUWywSzDBWt0rVrCfe1LDusEeRrefYU4S6rHXGrodYK+Bh5I3BfyxU5MRA4EOy2DFjWzAosMBTILM3rPlrcbqPDRzozmmEsxooO/BHaAwzQGWzEjM4S48nMChNpImIs0B8tM0vNCfVHhLq49AfoC7yNTj+pW7/GzO866rcvmopbL7Y/hyK7l+rUQ8PuPR9+eRnqrgGyLuk91Z3RK9oIgUlmiMy0RmyuLZ26LZILZdFpe+RUOqOgxg2l9d7qgmRtWwiauiLpOgl1OvXRqVxVqy69WgaHsjBAJzo4mK16oY+Pl2ByohzT07IYRB3daAslF/745ZUyRinHEsnFsdV2gp8ufapEzVSVtUmlPr2iwRu5pQw0eVZIyrFEcq4NUnl8WcVOhL0HSrd7v9Q1h6C3PwkLcwX8gZfRqZdifS4f8yN0ytUBiGE0NDE6hPOXvsCpy3txQf8Yrhmdww1TunXLC3hgdwWmrnqw8b4P12AT+DI9EqBHM+2KTnNGVIqjTskEOrcx/EEn5+mgXlwXh/ImGU/PREt/PtoGC9DSl6OA3tqfo4Au6hrIQvdgFnr5Ix4aLcDoZCmm56oxTwe8Ii59TYZXdE5d+mRvEXICPR20da5cB3Ep/xT9FOQ7EpjrKoqG6PqYBb0kmVH6XIS7domBdVtrsiC1EvejRCfNz2xjtR7rywTESh1vy8xVmbXaxP0T4KuyepGApIvHLI6bx0wHuUYor0n53cYw/749WUY7+BO3uTPpTGkb/KpvjDT+UkMyOuCrC6gi6SGuHSbUx+hgZUYsswwZyuN+NmkWnjGQge8DQwR7dSlGQsOQf/M+Uo5cRNoP55D07QnkHbmELgMrDDu6ocfFBb1ebhgJEqfuh4kIPzpAD4xFumEs2oWO3Y3A8cJKli9dnB9/9H7QZvswVffAslQ3pLpgJsGZgcCZLt+TgcELE8FuGPJyxICzLXrsrNFmZYEGs0eosTRDrZMVOsM9MVOShCf9pcAMocrv/JacW5m7scUgyvcsoJZzKIFNFsKQMkW5UKqT3O5Vj0nfHDl3EjR14nmTbGitWX0+MrtYLWkoQVdaL681EPAy+U/u1+HZZgOeLjFb7AxHW+ZDlAWcQr79V8iz2oUc0w+RavQuYm+/gaBLBPzhf4Hpnv+M2+/9H7j4yn/AiV/9Bxz/5f8D5/7wv+HWW/9fmH72z7D77vdwPfoqvE69iYAL7yP06sdIuvsZSsy/Qa3DD2hxP452z5Po9DmF/qBzPM+Xee6uYCL2Ks/jDcwk3sB8sh4d9R0sZ97jeaabT72DibgrGI48h6Hwk+gJOIR27/1o9djP/R2gvkebxyGC9YRaj1TA3u9PsAfp8/N/AFndaIognZXSxmSpXX9M925OmRHOsjapFT9bW2jJPU2uNVZyrBhczJXktkBe4K4l9DV09auZVIYdg4MtZmOt+JlbMCsxY4ZmwffATIDfi+VMVyxkuNAUOKiVkWbSHDCd7kCwy9CLOfoiTNAjCjNGV/ADdPnrodvvBjp8b6Cd2xbyucn7Fmpcr6LM4TwKbc8g7/Gp/5FTvwJnj8twYSRwlfF0Qt09REoaDeBLpx6UbI6IjMd06zaI45tLKrBRTj23ygX5hHpZg4+Cep30f+mOolOXpl7pGJ7IVkMlAuLe/nT09aUrsA/TjY6NlWBiXJZkk06Nsop+E5ZU3TXhJXBSP1SKt+UiqiwYMTFVQOClE35xaOwKQWmdKzKLrJFAJxGbaYZ4pmKyIlNWsQuKqnxQVhuA8rog1DaHo28gBQvzRYRPJZ06U08Gm8mBZDRV+CEq2BCmD4/h0pVvcPbad7h05xShfgHXH52nWz+PezaX8ND5Bh573YUT3bp3pCVCE+wQQ6jHZbgptx6fqdvG8jGBelKuNzJLQlSdelljMuo6swn1ArQPFaJ9kHAfyKNyfwJ1US/d+iCD3oisbjRbhTk64WUpT2T6rdG0Ecy6YQkBu+hlqOsgL+fshf47sEsFjEauVWz3R9fIKvQ/hfvaKoErF6mXCd+VPsKfMCYUlTR8HSWm/zymJ3ThW5p6bBLmW4TFk/UWPN3YXvWIQUgtmiEQknVmZeyXznptg6+5MUrojvMzJoDXRgkZAbsMl/B/fgJ1BgMFJDpNafyluj/S7cuwzSYd/474P9K+QJZ2k5mUKsPbHoaQ/TxjoAODFWaong46tDQU3X2EBII88btziPv6GNK+P4em26YYcnBDv5sb+ujUh3w9MBLoibEQT4LAnWCn645yw3S8B0FAqKf5YD3LDxvZfljP9FEXzlZTXLGa7IaFBFfMxLhjJpouPUzq1p0w5GaLPsfH6LKlO7cm1G0sUEeX3hLkjpHsGKx2FAOzzQA/56cM5DI0peH7WyXUV7d61JCKaqFBiSvXQb2X768XP2p0eir9cAj1HbCrcyha43dH28bPSsbjWyjCnd8tWXFqbbt9wyo/S8munq7zM10uxmxPODrpjitDTqPMbR+qXL5Cvdc+NBKgdb4HUeb6LTItP0O43htwPPZzPNj9n3D5jf8Xjv/2/4Zv/+ln2PsPP8M3//gzHPjX/zt++OX/E4d/87/hzJ//37j+7n+CyZf/CK8Tv0X09deRY7wbZY+/oYv/Du2+R+lQT2Mg9BTd7Rm690uYjr1I+F7h53YVKyk36KZvYjHhKiYiT2Mw5DCBfoBu+Gs0e3yBZjfKnbfdvkWz6wHqIOF+XDn2Lp9LBPw1unZ9DATJSkQPGUB04FUXVWMe8jMzxnyCCcFuCg2ZoiHAV3MsCPNHWKBWeHuVRlKTZ0PJ4tNUtg1FyOfQ2WfZMzBIHfxjzCVYMSCJrDFLRy4NwBaznJXmMh0xn+mEmXR71S5gKNYM/VEmdOkPCXUjdIXcQzdZ3OV/k079prpY2srjbvbRQ537dVQ6X0YJnbqAfRvpP/tZVLQhAoL14OF9lUC/Alef63Dzl4uk+nATqEcawD9BLpRaKqcew4OP55sQp55Z5kioOyuoF9d5oqJRoC6r98eiazAJfXTBA2MZqvRQKlV6+lLR25eG/v4MDNGNjsoQw4S0ji0n1GsIdbkYKMMMAnX5AVOqm18b3Xsj5hYqMD6dh/7hZLT3RqCm1ReFVQ5Iy7cgzM0Qm2WOxNzHSClwoEP2QEltICobQ1HVGI7GtlhmCplYWCglpKroLAn16QJM9KeioSwAkUEC9eO4fHU/zl37QUH9qsF5XDMh1C3O4671ZRg73YSV5x1CXWrVLRTUo1KcnwN9B+ox6TqoJ+boatXzKiNRJk69k+68rwAdw0XoHC6kuB0p4DaPkCfYBerMZmQIpp9QH54oxsSM9HOpwcKy9JqX2nO5EKobgtGBXTdsIY/J2LkCOX/cz/XfwV0CAMFPV/yiP7qIjlmJ7n272kitekT3J/vZEDjwuTrxtfmaW/xstqTxlkz3JwwE6DLt/wmd+ROm+lt01Jv8P92MYAJ9XSArzpyvt85gohp0TVAEu1agrusvoxy7gvr2EIyMrcsFUzXuLtUwO2I2sNlKCdxFsmRbN54yYD2RRnBSf8/XVbNQua9nGrr0ZQJ9dhgY6MNKZj7KjK0Rd+wKovafRtgXh5Bw4DSq9ZjyOjhjwN0Vve5OBDtv+xDu/s4Ylv7noS50YB6Yi/MktD0JGG+sp/tgI4NQ51ab6onVREI93g3L8fyfGB9M04FPBLpi1McRgy506fZW6LC1Qjth3kTItwS5YjAzGkstRXgy2cxj5fmVz3azE1oZOlFA71bSbGcncn6kL440NBOIP2Ow/pFBV/REns/PSiSfga5HPSWfHQPyJr8vW8yIt2igtphtKbBrJLuSvvp07BpmCBu1/J8SLAxFo6fYAjUR51DtS0cd8AN6ok6iL+ki+pOuoC/hMtojz6Pa5xiyrL9CxJ334Hn+z3A4/luY7fsFbu/6B1x+97/gwpv/CScI829+/jN8+nc/w67/+jN8+68/w8VX/wOMd/9HeBz9OWJu/hW5ZrtQ57ofXYEnCPXTGIk4w0znAoPoeczFX8Ri4gWsJF9h4LyCJd6fijxF5/09A8FXaPb8DA1uu6hP0eT+BbdfocH5G9Q77yPgD6PL9yw6vM+hw/MiOmlge/xuYzDYgEHBmNuHGA4xVEMzEzS7UzEGBLKRasy1TMO4mGGCuVRDzKUZYSXbjGCnsi2wTOivZFqqBa9XyUhtlp26wLooNfwp1kqzKXTtBPskJQ3A5jMI/WwnzGfpJBOlJmSx6gRzjMSZ0bE/Qn+kEfpC76Mv+C7UgtV06G3eN9FMl96oqmCuo8pVV7de4vDS8EtE1H34B92Eu9cluFBuvtfhTqi7Bd2GB9+c9/bQS1j6Y0TwoKOyHiOWYE8qsENGqZO6UJpTSbcuC1LU+qK6JRRNXTGqqZdAXdx632AaunuTCPRU9ElvEzr1IYJLxsbHJgl1gmt+sQYrdHoybqwcqcwqVdUcrZTUXNfTsUqTq2x09ceisTOIQcQTeRX2SC+0IswtkZRvg7RiR2SXuyOv2hcl9cGoaBL4R6OlWy7c5qlFmNc01YR6ObTzxZgeykBDeQCiCHUzk+O4cm0fzl49gHO3juK8gP3hWdywOIc7Vpdg5HADFu534OBnBM9wcwRL+WKytAXQDbnIxdLnoltPyBaoBxDqESilU6/uyEZTX76CeTezlB4GtF6+/x4Gt87hXLXyUc9IDnpHGLjGmJGMF2FM+qbLYhlLtVhUbQBkQpHOre+MoYtD10F926UroBNodHG6trovQ13+n7Ag9HRtdH8qae6l68SoA7quxFSXDeike01Z/EItY0eo6xaYlnReHJ90WJTWuQIQwkSCAPehoC7OWZUi7ohg14pLH+PzRgiaIUJIt77mFiGlW2SD75NB4gXIG1+SruTx5Ta/W3zdnSEItT4n4aeDep+C/Y/LBPrsKJgyYjIpA5m3HyL88HnEH7+M5BOXkXXuGirvGBC69hj0dEOvqwO6ZbUhdzvC3Q4DvvYYCXLEVAQdON36TLQr5uMI70R3rCYR5gkeWOb9xSj+WMMdMUdXPxPqgXF/V4z5OGHYwwG9jtZotTFHs60F2rjfjmBmBWmhmG/Mw5YAnVmRNEuT414lwJf5PpaZkWkE6JQMv6hrC3xcgpg48qcqmFGrXUovoL4N821JQF5XUGdWI/8rbYuX2/CE3ysB+ybBvqaVSYAE+mY1912ClYkEDFbZoS72MmoCD6Mz4jiGky9hOOMGxrL0MZFzF+PZ9zCUegcdMVdR638GJW5HUeB8BDn2DJSm3yDKcA8iDb9E4O1P4XD2NRju+zX09/wcerv/Hvc+/U94fOC/wuvMrxBx81WkmXyACqev0RFwFIME+ljMecwmXsJc0mUsMoispFyFJu0GA+hNrKVexxL/NhF5nI72W7T4fIF6909R7yr6DPUuewj0vWhw2Y9Wz6Po9Renfh7tXhcI96vo3XbrgyFGGAg0wEAA3wfZNxJyG6MRtzEZfQ8zCQR5siFdNkGfdBeTCXcxnXSfoCb0U42xmGaCpTRzLKdZYCnFHIsyE1UkZZKpdOvUdLIVJhIsMJFoqZbAE4gvZNOt57io7WymA6YI9YkkS+7fEuNx5hiONuH75zER7D1yoZRQb/G6gUbPG6jbroApd76IUscLalx9G+k/+1lo+G34BlyDq8c5OFGuPlcI9ZuEuj48pNyRaYgMvexAPZKSVY9ehrpSmSsKqn0I2hDUd0ShtTcePYPS2CuDUNc59ZehPkyIjY3TqcviyTNlapEM1SJgB+pqqEG31UG9DrN02aMTMkQRR6iH0IV7q3a7WWXStsCOckR6iRuyKr2QV+uH4vog1TSrtj0abX3JGJ3KxzId+rqmChuEumaOr9+fhKoiD4T63VFj6peufokzl7/GmesHcVb/GK4ancYNs3PQt7wIA7urMHfVh72PIdxDZaFpK7p1WwV1AblcLBXFpDkjmtuEbE+kF/kzawhFYV0CKloZQHpy0U6o90yUYWC6EoOzlRgguHvH89FH9Y+J8pjh5BPqhYS6DMGUY3apGgsrct1B+qv89IKpDuqyFXhvO/Rth73Ox6RcUQf0Hahv/6/6u4yti3TP0Y1nizOX+zvP2QH6S1CX24SurCO6IWAneGVh4w0BugK+uMNuJR3UKeWcGSwU3EW62wL7Tb72Jo9JFwgEQNwv9ylteNfXdyAuVRs72oG6DuzrGwJ+ceoCdcJN9iVDdwrqutd9wizgx+VxYGEaGBrGUEIK4m7cQ/Dx88jSu4dKk0eoNjVBrflDtSaorEbUQ1fd6fwYXS5W6HZ/jF4vpsj+dFXS0yPMWWk6kml0FH+cMa5YiOAPNMwRk0E2GPOn8/K1w7CXAwbc7NHP4NDrbIs2W3PUWhmjwdEc7YHOGEoPwXxDJjbG69TQiVz4XOPnsMpjXt0YwDLP2zLPoYynazaZlYmDF6lzrNOWSEH8b/US0CmZ3KfZ/g6IW5eWxU9XmFkxC9xSQzE8r+rCdi2zo2q6dZqguXSMN3ugMVkPNaEn0RF1BqOE6mTuPUzlGmCmwBizBSaYyX9EwD/EaLohhpLvYTBJ+rMboDP2Dloj9dEceRuN4fqoCbmBioBLKPM/h2KvYyhyOYBytwOocP+O2/2o8tiPJv9D6I04heG4C5hMvYYlBo+VrNvQZN/BWs49bOY+wNN8QzzNM8RGzn0sEu4jUSfQG/ID2nz3ocnzGzp10X40e3xPoB+hSz+D/qAr6PajS/e5zPvXeV8fQyEPMBxqhKFgHnfQPYwE38FwsK56ZpTHOx5FuMdQ8bd1S+PF3ORrMaBF62Eq4R6DjQEWkkyoR2rIZib2oeofI5OZpgTSieYK6OOE9WSSNaZTpZGXo3LoAnTZyvDLNGEvs0nF0UsjMVnkejjSmK9ljP6wB3Trd9HGzEKcej3BLi5dJiEV2p1Dge3Zl6GuD5+AK3DxOEOon4GL9yW4+l2HSyDBzmjlFWXwHOoy/BKVZU2nLhdK7ZFZRpde4YLcSlduPVFY64/K5lDUtUfRrcehg+68mxCXsfTu3lR096Sgh1sZV1dOneCSFYymZkoJ9WpC/SWnrpEJNTKJRufWV1bqMTNXqpqEdQ8mcP+hqlyxqNqd0HRFRokL0orc6NQ9kFnhi1weS2FDIEqbQ1DD42kfSFatd5fV1PVKbKyUYXUmFyM9MSjLdUSA53UYPtiPC5d24/TFL3Du+ne4eOcorgnUTc9Bz/wC7ttchqnzLdh6P+C5eQS/SAsExVoT6I7Ph19EsRkEO5WQ44G0Qj9klQYzc4hGqQzBdGWjdbgQ3YT64GwVRhaqMTxbQcCXYHCqCIMTBRiYkJ7qeRjidpSPTcyWYmaxAnPLMkQlXRfpTrUCPbpgcaP8QQt8BcjSolbgLBdDdZKLzITBKn/MStsTl1Qtu5xbuSgtLl8XJJ6PvVIvQC6S13kh3XAKwa/uy3Nl7Fyevw18So5tp4rlp/v6W+mCg87ht1CEC0G+ud5A6So01jdqCZoaBZu19XreJ3ykokY5dWYuaqiO7pMge8ZzIUMSEpjW1PCL1G9LFjBGqE8S6rPA2Bgmc/KR/tAckVevo+CRMZpcbdDmY4cuf8KXjrzXzRpdTpZod7RAh7M5utws0eP5GIN+thgPcdCBnZoKJ9ipmQgXTMtjQXTzvo8x4GGBPlcGA6lqkTVGbS3RbGOGegK92saIrtIGA0n+WKhLx5PxGvwoNeeb/PwI9VUG2lXpabM5yu0QVgh2KU3UbBDM1PMLxnzPOxJo7+hlkD+/zf/XUivUqmRAMnSmaabDb6IadddFtDzfssShnOvNKjyhtlbyMdcXhq4CMzTFXUNH7BWMZtzFfCFBVmiGpWJLLJc+xkqpNVZKqCJrLBVY8W+PsSi3+dh80WMGAXOM5ZphosACk0V0rnzuZMFDzBUZ838NMJt3D5OE9zgd+ETmLczm6GMh/y6WiwyxLkvslZpSZtgqNsdWiQWelVrhGff9RGag5hphJuUmxmIvYiDsDHqCT6E78BQ/y1Po9DtNnUVv4GW63hvcXiPY6dIDbmIo9A7GIg3p9I0xHk7RGU9G3sd4GMFOqI+ECdipqFuEOPcffQMjkVcxGHYFw+HXMcbHJwT6Uffp6unkyUupqpmOe0TgW2CMcB6JNcNonLh0WaRa1jKlCdjWfKa0BuB3h49PJ9mqxTZmEmSharr1GDO+3iO1+MZIlAnflxG6gx+g3f8uGr30CPWrquol7/EZ5Dx+qU1AOA/IL/gq3LzOKqg7e1+Ai+9VOAfcgKu49Yj7z4dfdurUdZOPHJFV7kaguyO/yoNA90NpYzBqWiPo1GPQ1BmH1q5EdHQno7M7BR1dyejibQF7b2+argJG6tUnCjEpvdYXq/hFJrB+AnVChwCS+nWBmSxSPTSShTaCuLo5EMXVnsgn0HPKpGOktAH2Rka5P3JrQpBPl17QGICS5iBUd4SjfTARY4T40mopAVaGjdUSrC3kYaI/FpX59oT6ZRje/xYXLn6CUxc+xfkb+3H1wXFcNz6D64/O4pbZedyzvohHTjdg47VdASM9YKIsVSmjOHVx6M8lUM+WWaU6qOdURqCwPhE1nVk6qE+WKpc+slCF0fkqDM9XYGiaUJ8UqOehfzyXjj2Xbl0H9sm5MkwvVGBBhqno1iXY6X7MAkXd0IqCOt3dGt2ezL59oS6sMs3WSdoLbLcU4A9Zsy3pbS7L2kl1hKqQUD/6HWDsQFycvFzEFOkctnR7lDYEGro+1U+GGYPuvnxuEiwIH7UPHfjVUIoaG98eH1dq4r4aKOnWSIdIoOjEjEpaB2yIZMJSNSVgr6MauV+BugCdQY2BQ4aJJDMQly4XEHUlfTKzcoiQkpWSxvHjCl36whwwOYm54lLk2doh0eguajxtMBTni9EULwwnuqI/xI7O3BKdTuZoc3iENudH6HQzJ9StMOBnTTdnjzECXMA+Qbcumgx1JuwdMUonP+hpTZdvjk4HC7TaWqHxsQXqLB6h1vIh6mwfMo1+jKFEXyxWJeHJUBmw3IxnhO3GVi9WePzL2gFoeMwbG5M8h2P8Tcj7kKGXF0D/H0m6m+o6nOqC3M5nqOt4KmWNhPqWiL8tfgab/M091YjqGQhred5q+f8yOYkma53mZ7NSDcFoJpMx0eiF3txH6Emlm02nQ88xxUKuJQH+GJoSWwLXHpvljtgsc1DbtVI7rBZbY6PSHhvV9lgtJ+ArHmO11gbaOges1FpjsdIUS+UPsVplgrUaM6zXmWOj3gKb9ZbYop7UW2Gr7jGe8DlPa+2xxf1sVNhho1z3WhtlTmo5O02eJebTjQhDQjqaMI68ieGIG4T4NUKc7tz/EvqCrmE4TB8DIXoYCL6FQTXEch9TMQwI4q7lAmmsMebijAhmqafn3wXo3NdolOg6xX1EMDiEXMJg6GXu4woGuF+pqBlgkBgJopsPF7AzayHIBeYjsVQcgxihPZvuRIi7cuuG2TQ3Qt0DCzSC88zs52S9U7JkLtFGSeA+GWdOuJvy/TxEn0A9xADtAffQKOuYulxBoe055FieRIb5S/3Uw6P04c8Dc/c+C2dPOnWfi3D1v/bcqXtIdUy8ibpQGpVlp9YmlQWnU4udFNTzCPSCGi8U1weooY669hg0dsXTScejpTMBbQR7e2ci2qRZVVeSAru49YGhLAyrHie6xlUL0tBrG+pyoXRnGryakEQXKcMOsianPK+Zzruszg95ZTLhyBnZqg2wNzMHAr06HEWN0ShsCkFhsz9KWgII9VC0D8VhdDYTC5pCAqcI0tRrbSkHkwPRqMizgb/HOdy/+wXOnHsPJ85/jAs3v8VN4xO4/vA0rpqcoVs/iztWF/DQ8TqsPe/BJeghvMNMlVuX2vSdIZiYNCe1jU53Rny2O6HuyywikOcqDAV18S+gPsH3MlNOmFcqqI8uVCqoD0wK0GVcPQs9w5noH8km2Bn8+DdZ2Wh2rhKLi3WqkZecH9150rnwnbpzmUS0stRNdVH8AYuWGRiX2lTvnOVlWWWqllkLf7ganneNbGuZmkspG0FJKegqEOuChm6IZpCfxdC2hvn4CANMH5a4/1VmA6s8hhUGjmV5LSlNZQDRjf9TdOCqPzrdt0BZB+3qbRHeBLf0h9FJesXsNP7aUTnduW4Gqg7qcpwMEApacnwy3CRDOLpqELlIuiaVL9IHhXDUro3x75N4ujJDt74AzM9hsa4GpT40JK7WGM0Mw1ZjOjR10XSTHhiIskOfrw263SzQ5mSCFqrN5RE63M3Q62OFwSBbDIfQkRPuw0EO/DE7YDTIESOBDhjytUMPXX27I50tnXmdhQWqzUxRZf4QtdaP0Oplg9F4P2gqk/BsoASYq6dLb+Z5aKOL7sASA7RAXTpPbq1NY2tVJlTJfQle/Lw3/uda5T5elhQc6MTvCLWywf0/4ffgCb8/m418TYKcMH+qrSG8q/l6us9klZ/J0loF91mhhmA2l/Kw1M9zU+mC/mxTDKXS1abSjaaaEVCWkGXjNPmEbZEDtkod8IRgf1bphGfVTnhaRQBXWkNbboHVClNoqsygrTGHhhDX1tF9N4jM8KTZEs9arZWetlhjq8mGn4ktZYcnjY6UCzZqXaCtcsZKhQv35aba7UqHSFm/VJarm4w3IgDvYTD8Np2tPvpCbqk+NZ3+V9ETdOP540Oh+nThdzDO/52KZoAizEWz8caYTyTc4wjmGHHfdzERQ1DH6OlceoS49EvoDzrPwECwB0mJ5BX0eF1mwOdtnxv8Htyl45dVkOSipyXdum6lpPFEe0ySE5PJzO6SmdUlu2I+zQOLBPtSujsWUunek+wJdFvMMwDMC9jjrRhITHjcRugh0DuD7qPV/w4alFO/hmL7i8i1Po0Mi5egHiFOPegqXL3PwdnrHFz8rhDot+hECfTwB/COMaYe0q2bK6cel+eIBCq5wEm3QEalN/Jr/FBUqxu/ru+IQ3MPgS7qjlf91Vu6YtFK997RnYCu3iT09KeoEscRutHxyUI68FIsLlfzS9e4Pa4uwGpVLl233FkrQVGPyali9A9mopVZQFVDMPLLvJBVRKAXeyCj2IvH44+cKh3Ui1vCUNTij1Lp/dIRTKcejZGZVCys5HD/uQRfNpZ4f6AzCPmZZvBwPgn9W5/i5Jl3cPzsx7ikfwC3HxHmJqdx5eFJ3ODtOxYXYexwA48JdadAE3iEWqjSxnB+SNLrJY4fTmyGG2IYhaX6JTbTFYm5nsxqfJFeysyBwKjpSkfbSAF6JkrQP1WGIYJ9hKAeF6c+VajceR9B3j2Uia7BDKVe3h+cyMcw/z4ha7vK4tMLDYS7LJTRvC2eo0U68WUdyJcXdyDOxwly3f9sL66xVI8lnu/llXKCvYwqx8pqJd1gNX/8L1ywXMuQjGCNznuN0JbeMNLJUfqur62OUaNYXRqg5HECVM1K3ckKJNuS2no6cRUk6qlt960ALqAu0WmzmCr676X+zv+jW9cBvVYXGHYWy1bDRn8DdTp0cen/M6g/WSUk58fxbGEaTyaGMFGZh768OCw0ZmCrLx/anjQstcZiIscffXThXb7WaHYzRYPzQzQ50WG7mqDT0wz9fpZ07I8x4PsYg0rWhLktBn1s0ef5GB1OZmixFWduhEpTA1SYG6LS2hgNhH1/tCcWyxLxrK8UmG3EM6k+keyUmYwaGtlg5rUxTJjKsnQTeMYMQy4gq57yG/w/JQJcyhyVGDw3+RizoFUG4+fa0DVEE+0EawH58tN6qg6aLWnRUMXsruK55PNZ26rl3+qwLJORBPT83J7yO6IdT8dUUyD6823Rm2aqFo8eSzbFODWZYo4ZuVCYRddOk7RRZIdNuvf1It7PN4OmmOAuN8eTarpwceTVJtioeUg3/ghPmkyx2WBCl/4I67Wm0NY+okyxVmtB106oNzhSBHqDG4OBO1Yr3bFMmC+Xe9Pl+2GZZm6xwA3TKZYYiTYkyO+gi6a0PeA62vyuop1M6yR4Be69wTeV+oOv02XfUEMsY+F3MEHHLsMu0zEGhCndeoIRAW9IPaBjfoDp+PsK7iN0/+LO+wn04bBrGAvTY2C/hX5f7tvrKvq8r2PIX2rgDTASRYcdY4ExGUpJItgTrBTkZe3c0XhZ59QWU4T4LE3gHDVD4E/JY7KodZwNpqjJWGaFUfy+hZsQ6kboCHyAtoD7aPK9g1qPWyh3uYYiB4L98UsljQlJDxEUqgdXn0tw8rkCR9+bcPC/Defg+/BkhPCNN1ULZISkPkYMXXpivhOSClwIKjdklPsgq1JAGoDCumAF9Zr2aDR0RdOpU91RaO6MVAtY1LUE8nYEOnpjCPUEDAynqfHxscl8BXVx6itMAZfUxUBpMytlVXJRkFvel6Zf4uplfL61PR61jREoqQok2H2RXeqDzBIfpBf7IasilPCMQGFjCEpk3dTOELT0R9D9xmF6Po3wyiR8qOV0LM4ko78rCFlpJnCwPYabN3bjFF36qQtf4KLeD3TqZ3FNoP6Ijt3sFPQtz8PA7jos3R/AMZCBIMwGnuGy8pETQhLdEZnqiegML0SleyAyzQVRGS6IJ9STi3hsZX7IrwtDFTOWpgHCWi6GMkgNTpZgaLIUYzKuPl6E7sEcdPQxcPWko7k7lecxGQ3MbpqY3bTKwtSyhulICUYnKjA1U4u5uQaeG2pBgE0XTohL0zORuPnVFan7byTE69XFaNHissxSreD/lvHv5TzPlQS4bjq/pN5rdG3aVTp3teAFYSBT0pfp9pYJdpmEtDSE9aURpbVFunaCfX1ZRLCudBP2DMQy7s+0XivL2REImtViBohi7ruQr1FIeFAb+QRVntL6FvVUlM/bzKQ2Swi2CoKIgUYrE2MIp7Ud58msRCv99nk8cpvZhEhX1SPj94S8utArFxwJwzXJMKRcU4ZgRrG5PISt5WE8Wx3Bkzn+/xRd8kwDtubqsD5PiDHIrnRkYzwnDF1Rrqj3sUCdhyma3E3R4k7H7mqMLlc6J9eH6Odjw15Mr70sMexBYNPZ97haoENcuq0xaixvo+qxHupcHqDFzxw9MS6YKY3B1mAFsNypxv/lQucaQa4RbcqFXRk6GuDjuu6LTzUMUgxemg0dqJUUwHfUQqBv98rZZCDdkIVFdBUs62vSq57g3qhkkJBumOUMAqVY3SrVnWMGVLXdKqP4PSDoVzfrKQbPTX6GMjQmQzMrPC/zsgBJCsYaAtFFZ94Wb4Aewq8vgechnoqjS6bLnUoxU655IcMcS3T1S1kPsZxjRLgbQltkgLWSB1grvY+NsntYL7+PtYr70JQ/oIygrTDGWhUhXyPDLjZ4Iuue1stSeO4MAF506t4MCH6qT/taVRABH4KVsmBC3YNZgyWGCOWuoJuE3iXUeZ1Frfsp1HucQpPXKbR4n0arz1lC/hx6Ai7QbV/CAA3tMCE/Tuc+SbhP07nPxgrMjQh3EywyYK2kWVJWvC2teh9iMuoBYX4HU9xOM4hMhN/HUKAeMzuCXerfue0LIOhD7qI39D76w5g5MGCMxDwg1A0xItkEz9VQjBEGYwzp4iUoygIZdpigSx9PsMNYHDPAaFsMRRHq0bp+MP2RFugMprHwN0CD913UeOih0vUGSh2uoMD6pZLGhKRHCAzRhzNTBwfPK7D1vgFrHz3YMyK4R5rAK0YH9VBpE5Bth4RccerOBJU7QeWDjIoAZFYEEuohKG8OoyuOQF0XQd4diUZRVxjq2gjXZl80dgShrScC3QNxdOrJdOqZGJ+SVe/LlFNfXiXQl2sJIboIfpHUEmkrvL8oi1OXYpQglDr3ZlmFvy5UQb2gwh955QHIZrSW4ZdsWV2ogS5dVj2SYMLXbx+MpNONw+x8CveZRtikY22FgF9IQX93MNJSjGFleQiXr+3GyfO7cOLiHpy7eRDXDE7jkuFxXDQ+hqumJ3DL4hzu2V6DGaHuEGjBTMaBTt0JAXHuCE32RmS6H6Kz/BGV6YWINFfed0ZstjsS8j2RWuaNvPpgVDHLaB5IRfdYDp15MYFOjRdjbKqcsC5GV38u2nuymN1koLEzDbUdSahuT6TDJ9x709HRn4PeoUIMjZVjfLqGYK/DNNP3ufl6gpzwXpSVoeqUdEvZSYsBCZYC9CosLFeoFaYWuV1e4g98mT9k6ai4DXQd1KVnC8EuU/xXCPZlAnWJoF4isJf6CfMhbCwQkIujaru+QMgvDmCDwN8k+DcI9XUJBgwMslCGZqWYyifYCXAtwb1GcK/nKq2t5+i0ydtPCPknhTrICNDpELWy8hFduQ7mhLiW0NP2bgNdYC5Qb38hueArcFcXcLfhvg14GT6Skk1Z8m2LDv6JaGOQt3tVqZ+u/r4DW5p2PCXkNe15GMkLQ3OUE+oDLNHobYpGNyM0Od5Fi90dtNvdRbc9f7TOxhikgx9weYQeZ1N0UW2Oj9BgK+78Firsr6HB9z7h54DZikhs9BXg2RwdOt/Dky2et01dq9zVzQFCXdeIS45fLm4+kQoVuSi+RnAT1iuE7Sq3z+FOaZQbFwAzK1KVQPUMmvws1yuxuV5GoJcQ6MV4QoBvbkqb3QIl7ea2GEQ1T0qpCsKeUOfzJYhKRZG87vpyAzaX6vBksQpamrCZ3nj0lrmgng62IeYOGiL1VVVLE9USpo/OiNvoi7pHcBlgIongSyIoU+9iMeMOVnLvYq2QMC++g/WS24S8PlYKqaJ70JQaYq2cDr7SDFtVltiokvF4W92YfKUz77urxa81/C1pZGEMZubLRQGYz/PGbLYTplMtMBR9D61+l1DjdhIVzkdQ7nQQVc4HUed+BA2ex9DsfQKtvqfQ7X8WfYHSnoBgD7iKkaAbCuzjBPt4xD2MR9G1xxrRsTMoJT9W7QMWk2VhDWYk0Y/UmPlcHIMXJRdGx8LuYzjkNoaC9DDIoNLPTKGXYO8KuEndQA8Dx0C4Ho+PitHDALd9kXroieBtgT1fZ5ROfjTBmi7eDsOxDhiIskd/hIDdns+zVf1gOkNoLPyNCPX7dOq3UelyHSX2V1Boc+GnUJfJR04el2DvcRm2Xtdh7X2LUL8HtwhjeEbTrauVj8zpPK0RR7DHycLTdOupJV5IY/qTSbCKUy8j1KvbI1BLR17XFY6GTqpLqmGCUNPihwZuW7ojVEmiLEU3OiErIxWonuFLBIiqflkVyfCLLPogQwy1WKBzmp4uwchIrhqPb2qJRiVfr0QyBGYKhVX+yK30Q3aFD3JqeL8xGBVtzBp4DI0MIu0DUegfi2HwSOI+0+k8sggeGX5JQQePKzryDgwN9uLU2fdw6OQHOHyGjv3qAVy6S6A/OIpLRsdwzfSU6gFz1/YqHrrcgbWvCVxD6NQj7RGU4EGI+xDofgx8fgrq4akuCEtxVGCPyXZFUrEncuqCUNkRh5aBNPSM52F4Slw6NUbnPamDeu9Avg7svdloJthrCPTK1ng+LwF13SloI9R7hgsxMFaKkalKgr2a57AakzNVmJ3juSLM5xdq1XmTzpc7a4cuE+oSOBcJ8UW6rqVlZkaUhq5dXPmahhCgqxbJbXlMI/1bpNHakkC9TUF9fQfqBPrmEqEuDb+kBe8iH6dTlxawz6HO4Kxrv0tIb7v0tTUCRUutEfBKBLk8tkEHT+iofusEugzVqNJFBSq5wEo3S9C9KM2UC4EyNCdbGa+n+L8y3LOmbeX/ywVfeZ4Mz2xfF1iTi70yqWmAkCPMCdNNwlSgr0o8pQRyncev6cSPK9QUA2JrFoYKwtCZ4IamYCvUehqhxvE2Gh1uo8lOD802t9Buf4fO/AE6nQ3RTsC3uZig2fkh6hwMUeF0BzXe99AZ+5hAD8eTwSJgsYn7Z+CQWvKtQaw/GSGsB7HC2ytb/QSrQF3q+6VqRTfBS86DhudjZZPBhlsB+Y7U8IoMmanrFTvXLKqVO99UQ12lCuqizY0i7ovnmtI+BzuD7lYJX1dcvLTk5efP36K0E5AJSWv8Hm0s1eIJvz8b8yVYoRmbaQ9Ff4kdWlIMUR1xE5UhV1EZfA2V/pdR7X8JzSHX0ROlT2DdpsO8QV0hyC4SWlcwlXYdc1nXsJB9FbOZl+lQL2Iy7Qpv38Rc7m0s5d3DUr4BlgqMsJhnzNum0BZb0+HbQ1vihNVCF8oVqwVuWMp1w1yGI2ZSrTDBINIXfJWB9xjKbb9D8eNvUfR4L0psv0Gl437UuBxEPeHe6HmUrv0k2r2lL8x5dNPV90nTL4J4gCwcoMkdIOCHwu9hNMoQk7GytJ2sVWqBSZpc6R8vY91zasUkS0zHST95Ez5uzGBgqC6+DoYysNG9d/vdYgC5gW7CvVeGacIowr03nI/zdlcIwU6n30fW9keYEuRWGI6xI8QJ9Qh79IbZ8P+t+bfH6AunUw8i1P0MaTDuEur6DFzXCHVp7HXxBdSTmCoF8QBcvK7A0esq7H1uwNZXD45B9+nUjenUBeomCGSKEM40JEb6v+TYIj7fCcnFHoS6DzIJ1AICq6QhBBUtoahqC0U1VdseQgnQA1DV6Iu61iCCilCXrm/D6YR6Lp1mkZopKi5dI/XoUpmx3EbgtGBpqRHz87Wqk+M43axUzHR2JaGxOZJQD0Jxtcwo9VH18XnVXsip8kRurQ+KmgMJdGYJvdFo7otGx2AMBkbj+VqphHo2NukYN1fysDCVipYGX4Txg7x7ew+OnXgb3x97BwdPfYITl/fh4p1juHifUKdbv2Z6lk79Am4/vgwDh1sw96BbDzCFa6gV/OMcEZrijoh0T0RmeHLrRqA70b07EO4OBLsTz5c7MplZlMmCGAxMHTLBaKIEA+Ml6B8txvB4mZKAvY/Q7iLcW3oyUd0qzcBiUNochcq2OAapdAapHHQNF6BvjOdkopTPYxYzWYbJ6Uo13j43R3j/LdQJbxlHXyTc5SLpEu+vKKALeOuxrpFSNm6lRlktHi0OndslpvGyqtE21BW8l+h4l0aU1haHqYH/HuorhCuDsvRVX5cSUrU+qW5JO622mCoigIvU/fW1UkKonJJql1rCRKAkDax0F2xlkpOU4+kqOATkIh6PArlIxtkFZlJfrZOujl0CglzwFcDrLvrqyit1NfNSKSSVPLIalOpFzseUVrtVq17Mt+DZGLOWLrrTylj0JnugIdCMae99guEBGl3vot5RD41OhLzTPTQ6Uy4GaJT1Rj0fod7TBI1B5uhhgJ+tjtQBfa4BWO0AeAxPN3jOxKUrmA9ima59aauPcJWhGAli8r5FAnVmLOKgZYk/tcwfP59tvXjfzKwI5LXti8+bG9Tm9jUMWXFKSXrb61ag0hDwmvUd8TPhY1r+XcvPa03Dz0HArmFgZXDe4PfmiaYaTxmkNxeKsDHJ31JPMAZLbejY76Ik5DLyfc8ix/0E8txOoNTrLBqCr6A9/Aaagy+i3u8U6nzplgOOoDX0GLoiTqA36iR6Io+jK/wouiOOEWwn0R99GkOxFxT8x5NvEPi3MZ12D/OZRljKMcVKnhVWcqQHiy2Ws22xkGGDuRQrQpVAD7iINrejqLbZhyKzPcg32Y1ck0+R8+hT5JnvRqHVlyiz24cKh+9Q7XwYdS7HGABOo9nzPDqkbt3vGroJ9u4gApfqCdJHf+gdDEcaYJTmdpQwH440wXDUI0xKn/YkSmaJSv15vBm3ZpiIf4SxmIfqOYMhd1V3yh5/7sufIA/UZ9C5jd4QWXv0Njp5vzPwDsWgH2iIrqCH6Am1xCDd+WCkA3pDbfmYJbpDpFujudq2Bz5Eiy8zJC+aBbdbKHO8imI7mVH6EtRTUswRzAN38byslrGz9xao68NBOXVDOnVj+MQ9JNQfISzVDNEZVoS6DSHlQKi7EerehJUf8moCUFwXiNLGIEKI8KIqCNdKAr2y0R8VhGddazCaOiPpRBMJr0xCPV/VqMvKPit06FLGqC7sLbZjZalDjREv8EcwS1CNy4XFwSy0d9KxNoSijEAvYCqWV+lGoLvz9d2RLy2AW3xR0RmCut4oNPXF0hXHEoDxGBpP5n6y6D6Z+q8UYmO5AIvTmWjj8UaG3MODu3tx/OQ7OHD4Lew/+j4Ont2D0ze+x2m9gzh79wguG8skpPPQtyTU7W4S6vfhGPgI7uGW8IuzRXCiA0JTnQl0VwY/F8LcUTn1iDQnNbYel+uB9PJAFDVFo7ojCc392TyuIvSOUNwK0EcmyjHIbb/MNh0qUFCvaolHSV0EiuvDUdYUhRo69gY69pa+TAYrZi7DcmE1n26/COME+9R0hep6ubBAeCuo64Zg5LaAXK5XSM3/jrQ872ta3fRwnQhHjTzO7Yq4bUJTumcubw+/LNLVEuBri4PbEpf+t1CnO5bnrHDfDBrrKguooujaCXftttbWCHsBz4ZAiOBQZY1S3igzU2WWqlxklXazMgxAsCnJYzxOJXHycgGW2cVOHbuUPRJqUtcuwxA6ty817fJcXXBQblxBnU59XWbS8n1oBPAym3aYIBuiK+2mo24D+H3EXBO2BosxUx2L7hQ6djqmxuBHaPI3ZhpsoHqm13jcU7Cv8ybQA/jjC7dBR4wjBnP8sdSSgqfj5dxfM35kgHzGACkLWzx5MkRAD2BlvU859SWB+mYfljd7eL+L0O0gZNupVkqgzgAsLXOfiwFn+/3uSPWqp2ToRc6tSF1kltLQbWn5Ocj51zCYrmrp0JlBaTR07hoG2lUG3RUGX8JbtzC49PQR1eHJGsGurYQ0w3u6RHM0GUvH7omOQnOUx95Cjv8ZpLkfR7rrUWQ4H0WexwmU+Z1Due9plPucQIXPEVT4HkKV3yG6+YOooRqopsCDaPT/AY0+31Pfocn3IFoCjqIjmNAPPUe3eoFu9RId7A2Mx9+h7mEy7gEd9AOMRd3FcLg+ev0vosnxB9Q8/hrFJp8hz+AjZN5/H+n330MqlUxlGH9MuO9BnuXXKLLZj1K7g6h0OoZa19MM0hfQTLC3+F1BK117i+9ltPpeRbu4bIK4L+wBXbahKivspYYJeKlBnyDUZVLRWJwZRuNNlSYI+PHoRxjh/w8G04X73+Hx3dFtA+6qSURdfoS5L7f+D9Du9wBtPiIj3jdFXwhduQA90BptvqZo83+IDgK/PdAYrf4GaPK5izq69CqX6yilSy+0OYd865culKYk06kH68PZ4xIc3C7BzvMqrH1uwp4Rxin0Hlwj78M71hj+8Q8RkmxC12mOmBwrxOXZIlHWKa3wQlY1oV7rh8K6ALXYc3G9P4rqZOFnf5Q3BaCcUC/n7dpW6eAYjc6BFLrTHLpLmXgky7VJ7TXTS6akSwttlFRwSEmeDuzz8/WYILCknLG9Kx41DTL04oW8MhdklzvRoTsjt8YZBfWuKOvwRU1vKOp6IuiIY9A6EI/ukSQCM40BIpeOkyn+cgnW6DZmRzPQXB2IsIB7uKu/F4ePvoWv9r+Kz759DV8efh8/nP8SR6/uwym9Q7hocArXTS8oqBsR6o+9HsA1zAzeMY95bh4jMMEGIXTl4RkCdoowF7CHpzrxnBHqeZ6EejCPMQYVrUmoJ7DbBwvQNVRIqNOpT1Qy8JSjf6SEkC7ehnoGnXo8ShvCeT7DGDAjmQnFoKo9nmDXXTjtlK6OBPvAWAHPZwndehnd+g7UxaXrhrQE4AJ22e6sXypL3mk1Ml4tNe8EpwxbEKZrUrcuQF+V+zKUQpe7QhhKZ8alHmgX6GwX+qGZ74eWQNcuiV40/lpfpcuUclTuQwUHQmFNhnXkAqwM7VByf52OfJPQ3dpowiZhvclMTQAuzaZkpXsZwtFJt48NAuZ5LTsB83JJpG7BDd1apyKp6liXpfEU3AXs3A/hKFCX2a2b6/183SFK1yFyQzuKrfVxahJba+N4ujaolor7ke//xxXCfY6vO1SChaYkDBUFoJPuuz3eFq3RVmiKMEdjmCkaIyzQFmuHXmm3WxCE2aporHZm4+lUNcDgCGYazzQdzBRl7J7BkUCXsfQVapla2tRBfWlT1/98dbODf5MyR914uoD8xeIiP32/O9Iy41HLAqqLonIO5P94zhXwddUsuhLWKn4OcgG7hKJTX8lnZkYtEe5LReo3srFKgEupI8/7E20dzwvPOV38+gqdPqG+MZcA7WQEJru80VH2GDWp91EWo4ei8GvIoWvPINSzqDzPkyj0Polin+Mo8j6KIq/DKPQ8iCKq3OsHVHt/jyqPA6hw20/RSbvK9gCq3b5HrfsP1CE0eNDh+56ioz1H93qBYLyEboK8w+ccWrn/JjrvmsffoMRkF3LuEeZ6byNZ700k6FO330biXcKdoM94+CnSHu1GptmXyLH8hkD8HqUOR1HmdBLlLqdQQVU6y3j8cVTydo37OTR6E/D+NwlVfbQF3ub2NrrlAmiUMYbjTDEUJ31ajHlfLnyaEPZ07IT8WMRDjIQQ7AH8X6rP/z7hbsDjNiDQ76OTIO/0MUSblyGamfk3uxug3Ytg9zMj3C3RKtdwZB1cskYW0xCJQ69110O163WUO15Gse155FudVrXq20j/2c9SCfXgED1C/SLs3S7CllC3oVu3C9CHEx2sa4S0CjCiGzWkGzUirB4hWjoi5j5WvdXT6Jaza32RV+ePAkK9qJ4i0AtkGKReJiQR6I0EO2Ff2xqO5i465wFp9JWLsaliTBNAqkMjHYwMuwjUlxc7VWne6nIHH38BdVXO2B2P2mY69Vpv5FfooJ5dSVU5IKfaAYXN7ijv9EdNVxjBGY22/ni6Wd0qTNJ2V7tUho0l6ftSiom+DNQU+yOAJ0r/5tc4dESg/pdtqL+HHy58iePXvsNp/WO4ZCiTkC5C34JQt78GK8+7cA4xgWeUOc+PBcFuieBkG4SlEezpAnM692R7hCZRyQ4MhIR6WQjyZRHq5iQeH9/LQAHdtrj1UoxMVmNwrAK9QwL0QnQN5hHq6ahpk+GXSOXUSxsj1DBMeVsMarsS6fbT0C4NwIZzGCSlARjd+rS0663A/EL130Bd+sbQtauJS4TEajvVQVh2ErAyNKHrqLhOoK4J7Blk15k5qYuHAqGVrpegruunvjrXA40AnkBXVTErvX8D9WaKr7cD9uciZNWYrcwcbVFdHZUb5+uqVr7y2ipToDNVF2sJoJXtmcBr3K6VvyS5v7Oikk6y3qksk6eD2jbUGThkKEc3qaqbry+9YQa2nbpAfYxAn6Cm1O2nmyN49qSfAYbngN/NpxSWCeY5gnUoH7P8DMcrwzBSEojBQj+lUd6eqorEQnMy1nvz8ONEBbAgJYttdLdtqj/Lj1sMJoS3XOxdkRJQKbncHCK8+yk+tu3Sl+nSFdA3WikZO5fhFbpxBfIdmDPb2Sx7SaUEvwyh8PHn/ycOnueQgVDKVTUE9Apd98pqDT//SsKcTn25EKtLedAs5tDsUIv52FgsxuZyKbZ43lUNuwRhBmONNMKjMVqcy8DSTBz/Px7Lk9GY7A3AYIMbevhbbM1/jKrEB4T7TeQHXUUO3Xo64Z7idBhJDj8gyW4/tQ/J9vuR7rAPuY77kOe0DwXO36HY7SBKXQ+hzI2SrcshlDofRJkzXbjHcbrp03TRZwg4ylsc9knUudJtc7+VVt+gwHgX0vTfRcL1NxBz/XXE3HwDsYR60v0PkESoxz/4AHEPPkKCwS4kGe1GmsmXyDT/FlmW+5VyLA4g1/Jb6hvkWe1Hke0PqHA8RoieoTu+gFpyso5q8rlGwN8i3Om46eTldnuQPrpC72IgygDDBPwIHf1QEB1+wAMMBBhwa0gZE+wP0e1rTKAbod3TEK0CbtcHaHS5jya3BwxSdOSeJmhwNUCNMyHudls5c1G1601UOF0l0C+hxO4CCunQ8wj0n0A9PdUMoSH6cJELpe6U5zXY7Th1BfV78I01VFAPItQj000Qk22G2DwrOnV7Qt0duXTmuYR6fi3BTuXXEPI1Xrzvg+IGuvfGQLrNIAIqEi3dCegezMAQnaUsAiHrjc7P6So3dPXUrdzqhmGktnphvk45z9HxIvQQYs2dsahpDkEpoV5Q6Ypc6TvDL1JWpQOyCPZcuvXiFh9UdYSivjsarX2E+lAKxsazCHWml4v8wS/SvcxXYoY/zvrSEAR63SPUv8Gx4+9j38G38PUPb2P/yU/o0r/FyRuH6NRP4Pz9M7jy8BxumV3AA5srMHO7xXP0AC5MsTwjTXiOTBGYaInQFFuEpQrI7REiQE/gVhbNyPRASnEIcpnClzQmo6YjCy39hWgfKOb5KMUgnfrgeCX6RkvVhdDOgdyfQL2oLoRBMgTFjWEoa41CNTOWxv4UtA1noGuEbp2Zj9Syj0wVYmpWhrQqsbRc+xzqmmWCQapYtmEtMJfFqLXbfWFkvFlqvmWyl1ZqzAmwdYJfLhquy3CKgFrKFZ9DnUCntIu9Cuj/K6iv0W2L+/8JzOnKdR0eddqQzGCJf1+iG5fFNpYJT6nMWS6jink8hXx+MZ9b+hPJ2qdK23BXQwwK5jU6qSEYATrf97rMlJUgJpO1pPyRmYWWgJU2w6sjCuayBJ60I96Uha0JYBnHl/kS0icFG91UJ8As59kss4XRYmgHCMO+HGi4Xefn9mS8FM+mKwF+b8HgKbNEpZ+NmpVLcOuW46NDX2MglIocaUNMqGvWBfAvFrTQAb2FgG+mGgh+CU47Nf6il+r8t7WuShRLnoNdywxGt9pUHcWgsKabPawL8Pxu8Pyu8txqCXHtQi5/E1lYm8vE+nwuNhcLsbnA870oaw9UMrug01+ppOEqYxbI79hUCsZHIjA9Go5JbicGQjHeE4zh9kD01HqiucAWNRkWqEh6iLxwfaR6X0Cs0wlE2x5C5OMDCDX/BkEEaqDxbgQbfYqwh58hxvQrJBCoKdYHkEaYptsdRKbdIWTYfo9Mm+9Q6HSUDv4kXf1pVHueUqpyP4lK1+OocDiMEot9yDb6HEn6HxLo7yLy+juIuPE2IvXeRcy9D5QibvMx/feUIu9+gNgHu5BoyOcYf6GUYvQF3fxu5egzTD5DttkeFPCYiq2/Q6ntQZRQxTymCscTqHI5TeCeRTW3cruOrr7Z9zI6Am+iK1CP8NZDt48eurz1ub2DHt8HdOtG6PUj1L0fopPwbnM3QotUVMm1GOf7aHSlI6djF9U730WV401UOd9QzrzK5Zpy56X2FxXQi2zO0qWfQI75MUL9pclHO1B3dT9Pp34Bdqqs8TrseUBOjECuYXcJdCMEJBoiJNkIUemP6NItEFfwGInFDsio9kBeA6Fe60dgEeZVPmpCUnaFF3J5W4ZkiusDUUKoS2Otlp5kdA/JLMliTEwRrNM1mJutI7ylHO/FBJnFxQbM0RVNT5djnA50YDgbHX2JqG+PQJkEEAaT7DKZ1SpO3QU5VQR8jRsKGrwIPd0s0vrOKL4eM4P+RAyPZGJummkmYbe5yB/kQi0WRkvQWB4Bf497uHltLw4dfgd7v3sDew68rpz69+f24PDlA3TrR3D69klckCEYk7O49/gSTN1uMpu5B+dQA3hEGqkl/wISLAh1G4SLW5ehFxlTT3JCWIozItOktDGAxxpDMKeiuj0Hzb1FaO0vUWDvG6nAkLh1urvekWJ0vuTUZfilsDoQ+dUBKCDYS1ojUUWoNxDqzUPp6BjJQDffX7/0rR/Px+RMyUtQJ8wJIQGsgFqALbDWTSYihDUCNrlIqGs1IFP7tcyYNAyqslyaAH2NLl0BfQfqi/w/gl1pkfflsWU+n38XoMtwzQuoN/O2BBKdNmSIRUDOrEC54FVdX29ZOUnLQLu2QCgTHGuLBJMAR4YFVnKpHB5nHqEsNe5FlA7wL4BOkK/RlRJga8qZ6xp+vQx0mX0qF0qlnv2nUB/gMQ7x2EZ4bLo2wBppgSAAfjqErWdDeCIOm899yuf+yP2AsAbfgxpWYbAE3wO0bTrx/f7Ix57K8BWDpLQr2HrGfT8dxupaL5YZSNcJeFm1aXNjkMcl518CK881MwmZvi9a3WD2yvehYWASx62bICQw3wb630zWkuohcevi2gXqGllcWk0oq1VAV5OPBOrLDBLM4jRS/bTE/18oIMx5fmczsTaTiQ3e3povwMZsAR8rZqDl5yEBgBnu4jy/W7P8jk2mYmQoEgO9IejtDsJATwhG+yIw0h2O/pYgdNb4oKnYBZXpj1EUZ4IsOthUv1tI9r6CeJfzCLU8BA+DL2F97T2YnPkLHp19FRbnXofVhTdhe+lt2F95D07XPoDr9Q/hefMTBNz9AuEPv0GixfdItT6MdNvDyLQ/gmz7o8ixJ9RsjiDT7DskG36NmDufIUJvF8L0PkKI3ofUBwgh6EP1P0Cw3nvPFXbnA0Tf/wRxhp8hUUH9c6SI0zf6BGmGH3H7MeG+C9mmnyOXcM8z/wo5MmxD5Vt8i0I6eVGB5T4UMVCV2x9CjesJNHicQwN52uhyjqC+QF1Cs+s1tLrp0ZnfQbvHfbTSmTdT4tJFcrtJnLrrPQKdIpPqXfVR6XiNAeQyKp3pzp2ubMP8HAqsBeinkWtxnIHnKN/7kRdQT443RoAf3bnDCdg4nYWjAN33Jmx9byioe0UbElh06vH36dQNEJH6ENE55ogvtEFyqRMyqmT4hRCv9iZYfQlyX+RU+CKjzBNpVGaFN/Kq/VVlTH1nPNrptntHcjE0UYwxAmyaIBOnvjTfhBXCfHmhnm6ghlCvxtx8BSYJ4hHCSmahNndGo6Y1FMXVPmo90vQiR2SWujzPCiRDKGTWUEYnX9kWhrqOSDWG394Vi/6+ZMxO8su7xB+HAGSqAjMDhWgoC4ef+13cuv4NDh95F18f+Cu+oD7//i0cu7Yfx68f5PYwzuifxGWD07hleh6Gdtdg4akPO797cAi4C5eQ+3TrRghMsCTQ7RCRTqjL0EuiPcISHRGa5IzgBBdmOV5ILSGgG5JR3ppBsGfzGHPR3COOXcbS5SJpGc9PCbqYRcjapfVSp94Sg7L6MBTWBDJohaKoJQrlHTGo6UlAPd9Xy0Aqg0CGgvrQRJ5qkqbKRAl11dNFGncRoDttFwQga1LrrRp+bUuzs6V7J8hFa+LQVwhCQmhDQ/Cs8O8EuEagzu3aEvchE5KWddDXAV2CgAzjENqE3lM6z02+voyR68bMt8fNBfTLBBY/75W5aqzOlUIzV0D3L8MAedx/Ll+PWiVsNFk6rWUTkFLnTuAQ7LoabCnbq30+Nr8htdV0uRsbzDJ2pMbRdUDXSQIYpZqdiXRwlwulMhSjJeBXNANYXh+iax7G2pNhrIs2pRSyj++pB0/Xu+jCu/EjJWPv2L6txKznGbOBp9zKRVkZN18jwLXKkTOrkQobgn6TtzcZTDd5zjfV+eKx8/ysC4BVqWIjJUDfcem6mnOdfgp0BXUpU1wjhKXCZVM39CJOfVWGTTSEODMluSguteeSLa1rCPsVOvqFfGhmsqCdycAGt2vT1BTP9QzP8xwzgIVyZk8yBFbN32YF5vj42HgaBvpj0CPzQFoD0dYUiPZmwrw5GF2NFH/vreRARZYjipNskBP1CGmBD5DgrYcY16sIsTkDH8LI4d43eHj5A9w/+zb0j76GGz+8gqv7/4hL3/wOF778DfVrnN71rzjxwd/jyle/ghH/x+r8e7C+8B7sLr0Ht1u7EfBgL0IM9yHo7rcI0P8afnpfwOfmbnjf3AWfG5/A59Yn8NX7BN63PoDn1bfhe+Md+N96H4F67xPsHyGGmULSoz1IMfsCaY8+RbrxJ8h8+DFyTD9FrvlnhLa49S94+3M+vgsZBH+WyW5kP6KTf/Q5ch59gXzzr1H8eB/d/HeosD+IcmYkRRY/oPTxMVTanqLOocr2PKrsLqLG7iqq7a6j0oayvY5aRz00uNxV1VR1zrdQ7XANNYR5ncsN1LrSpTtfoVO/pty6wF0qXeTiaN5jQt3qFHIsTiD75TVK05IeITjwOhwdT8He+RxcCHNHv5uw8b4GxyB9eKvxdCP4xxsiOMmQDtQY0VlmhLotUspckFntSagTsnTpuYS3AFygnk6gJ5dKxYc4dkK9MRR1XQmEVzr6RnPVAhBjE2WYmqxSTn2JTn15oUEBfWmxnCleKWbnxM3nYZBOtKMvAQ2EdFVTMIqqvJFV4orUQgaVYmkq5kOwy2vLeH4IyqWHelskGsWpd8Wgg1Dv60si1PMJkkqmlNXQ8LUne3NRUxQMXzcZU9+HY8fep1N/k1B/g1B/Gyel+uXWEZy8dRTn7pzA5Qd06g/P4C6d+iMXniOmVA506650616RDxEQb4nQZDvl0iPo0sMSHRAS74jAOAcCXy6eeiG5KBR5tQkobkpl8ElHVWs2GrsL0NpXxAymRAFd1D1cgLa+TAalVGYnCXzfkSiuDUZhYxiKW6NR1hmH6u4E1PVKJU0qOoYy0ScNwGQIZpLp8ZxM6GLaTUhIaZw48FWCQ1yqaoFLlyqNv56LcNPd1jl2JRlG+V9BXdw5Hf+GQIn73eRz5PY6X0tW15FFNJ5tyGpEO1AnUJg5bKzQRdMpahd5fPOEDoP3qgJ6JgGTTveYzn2nEegypyCdkMvQaT2TyiWUBep06ht0rgSerLe5RVf7ZJNg5OvtgFsnXRnj30oFtu3hJ5G4ZWlYti7DInyvK9p+LBHqSxvDWCHYNZsjBLOAne59XRqn9dC5Uxu9eCKgJ6R3JOBXy8xJy19KTSyiI5etNBgToG/wXMk5k9a4MtlpS9PC27IMYANBv30xeF13MXidgUu91/VSvj9drflzqPP+jtalLFEr5Yoy1q6Dujh1gbr09pGFLwTmTxj4njB72dLyPqG+tlgA7Ww21maz6M4JcwJdO8H703TqzPrWZuj8mUVpl2r4+6xkxluIibFMDMtCOD00Ta1haGI23lATgAb+BpuqAtFcFYT6Uj9U5LqjJN0ZefHWSA01QazPPYS53kSg3SX4WJ2Du/lJ2Bkfgpn+t7h74VNcOfoOzux7FUe/+D1++OTX+P7jX2H/e/+Kr/76X/H1G3+HA+/9Iw5++M/UP+Hwx/+E01/8Ahe//ndc+urfcfXL3+P2gVfx8Ph7BP8nsL28m47/U+oT6iNmAO/C9vybcL3yDgH/EQLvfILwB58ijlBOttiLNKu9yLL6EnnWlBVBbbUH+Y+/QCHvFzzeQ7f+GYH+CVIMPkTy/feVUu5/iLQHdPQMDFkPP0e2CeH/iG7e5GtkGu/l7e9QYHYY+aaHkfeIMj3C+ydQaHYahaZnCP5zKLO5TIjfQI3TTVQ6XOX9i9QFVDlcQrXLVVQ6XUKlC906b5c5XUax/QUFdAF5hqm49GMK7ttI/9nPcjOsEBGmD1e3s3ByuwBXPzp0Qt3Wh6An1MWpByRKnfpDhCQZE1gmiMo0R1zBDtS9kFPrrypgcqp0yiz3RlqpJ1KKCfUyQl2cukCdTr2tLw19svj0eJFaIENK8OZmawl1OnT+wFeWKrHMlHBhsYhQLyDUZWX9VD4vllAPRyVdQCGhnlHsiuR8Z8oV6cXMFMoDkFcVjOK6SFTS2dZ3xKKlJw6d0tedGhxIwdwknR8DxgZTfM1UCUa7MlCW4w0vl1u4fWsfjp/4CN8Q5p/vfwufHXgXRy/tU1AXoF96cBpXDE/jqtEp6JmdhbH9VVh73YFTkCE8w03gE2UKv9jtBalTnBCV6oKIZBcExznCP9qWAdEFUVneSCoKQVZlDPLrk1DalIbK1iw0dOWhpbeAbrsY3TIBabQEPSOFvJ+j3HpjZxJqWqJR2hCGkuYolLXHobIrEbW9yWjoS0XrYDo6R7LQP56HIWYjI1PFmJytUKslrdD9SU8RmWm5ImPmCl4EC+G1JmBXQxB/KwJcOXkCTy6QEvQK6uLkxZkvEYZy0VS5827CoYuQoAjKJ2syhqxznQKqJ1LVIhNYVug4JXOQgEpAaOQzkKEW3l5fIDQWshksUrjvZO47iQEkma+bzNdN5bES7muZPO5swkuGYARmUtcuQxKE4AbdP925av2rhjFkOIPvQ6mH0kFcNwlpp1ZdxtZ1wU704nG+P56nVemUSOe+vE6oE+w6qI8SlCN0z3T0UuNOSMs4uRor5/nckQytqNs8z2u8rVESoPN8SwsAvtYmX3uLn8uTNQKW2ZTqlEjIPtVKp0RprCWzQUUC83JK59L/FuS6xmciGZLhORHJtQUlglhLh60Vp66TVA89ZUbzdKNe9zqyVu8Szc48M6I5nt9ZbmdyCXQ+Ns1AMc3PZoqaqSDYJaOqxAIfn+F3bXwkEwM0FZ00GU00U3WEeU25PypLCPNCH1QUeKMi3xvlOV4oznBFbgKZEWqGKO/7CHa6BX/ba/Ak0JwsLsDK6AQMbh3A9XNf4MzB93H4q9dwYPefqFfw/Wd/xv5df8AXb/8bPn7t7/HBK/8F7/3x/+L2/8Ku1/4Ldr36n7HrL/8ZX/71v2H/2/+Mwx/9Gic++y2B/3tc2Psn3Pj+Ndw7/hYennkXlhc+gBPdu9edzxFo8CXCHn6FGPNvkKzG8b9Dlu1+5NjsRfbjr5Bt9TVyHn+NPNu9KLD9huD8ihDdjSTDDxF35x3E3X0HifcE7h8R9DJss5vQ/4xu/gu6/T1INeT/G+/n/e8I+AO8ze3DHwj+w4T+EeooHf5JBg2CnQ6+zP4ytxdQQhdeYnMW5XbnUO5wAaV05iWOshjGJRQJ0Pm3TPPjzCqOIuXhYeoIsixegnp+piWiw2/D3f0cnNzPq17qzv634ECwO4fcVk49IEHq1Heg/ohQt0Bsni2duAvSK71UnXp6hY+CeUaZt4J5UqEbkgropkvo5Pn3wvoQVLfHoLkvmS5Uxn4F6rJARgXm56oU0Jfnq7AqV9eXpRVvIabncvk/mWr5upaeKLrvEIItALnl0tLWGQnZjojPdiLYPZFZyscrQ1BUG02oxxGUCWgjzLtlrdT+RIwMpfDLyC/sIt0OswANXcggHXB+mhM8HK/itt4+nDj1Cb794V1C/W18uu9dfHf6a5y6cQgX7p3ANaOzuGFyDjdNzuKO+QVC/TqhfheOgUbwCDODT6Ql/KKtERRvj7BkZ0SmuBLqrgiKtYdvpDWh7kyoeyE+P4ABL5yBLg4lDamEeibqO7PR1JOLtv4CdG1DvW+0iGDPJ9izCXZx63GokMqX1nhUdCTTpaegvi8dzYOZaB/ORjdd+gAd+sg0z+tUqYL6HKG+pGklzOnSBVQCLJlRSbe5TshI325perVBV/o/kq5BF904gf4C6gJ0nWSsXV1E3R5q2VKgIlxVSaIsuEDgSrXLCoFCgK/Ol2FlthgrM4XcFkIzV0So01kygGsXMwj1REI9gfBPINQJdk0Kj0Pn1DfWcgjdfEKLUFPjylLKKNPhZbycmcGGQFkArgtIzwOUgrrAnMfJzEFXq66r9tENS0nPfqlhl2Ea3ePSbmCVTlrc+ur6IF32EKE+DO0WwU7AC9S1MuYuPWX4d1ncWrfgh5zTlyQTmwh0nRgkN3gskklw/+q6glT+rDWqypInmipuRRU8h+UUIa5UQhHeKjMRdy7XFHYujm6PrxP6IploJKsVbQjMNeUUwa6lY9+WhvfXuZVujE/X+b/yOnLxeYUAl8oXQn1thtsZ3pex9Gm6+CnCfJL7meI+phmQpyuxQjO2MEa3LmvpdqeiszkWTTVhqC0LRGWxH0oI86IcDxRkuiKfLr2QQC9Mc0VekgPSo6wQ52+MMLfbCHC4CXebq7AxOw8z41MwvHMYejKT+9QeHPvuA3z35ZvY98Xr+Pbzv2LPx69g17v/jo/e+iXef/1f8daf/x5v/Onv8N5r/4APXv9HfEh9+sa/YPfr/4JPX/8nfPLq3+PDP///8Mlf/g573/kXHP701zj91e9xef+fcPsI3fzpt2B16X043vgY3ve/QIT5t0i0O4Q0hyNIt/seaTaEPEGfbvMdMmwJZJv9SDb/ElEPPkLYnfcQcfd9RN77ALH3P0a8wadIMPwMSUafqwutqUZ7kGz4JRLvf41kg31IMdzHx7gvkx+QRceebUYI07VnUtnmx5gVEOyP6doJ6yKb7a3tWRTbnkMxwS4gL6RkWyCtdunSpdVuKqGeTKAnUWlmL10ozcswQ3SYHjzcxamfhavPNbgQ6o6ypF2oVL4Yq+GXwERjQt0EETIBKfMxoW6PxCJXpNCRS1+T5GJuizyQXOiORMI8Ls+ZAHMh4D1V0698RvLKtmg09iShaziLUJel7EowM1NOl84vygJdwGIVnTrv80c+M0snMJWJodEUdBPKDR0RKG8KREGNL525KxJyHBErrYCzHJCU56Ha2+ZVhemg3iRQZ1bQG4ceQn1wKAnjY6lYogvZWCrEFgOGhoDvaYlARoIlXHmybut9gxOnd2HfD+9j97dv4+O97+DrI5/j2JXvcPb2YVw2OI5rxmdw89E53LO8jIcOt/DY4z7sfY3gFmIOr3BrOnI7BMc7ISzJFeFUWIKLDupRNghMcERYuhuimRkkFwUx0EWjqCEZFa3pqO3MQl23VMPolrrrHSuh6xYVoW9Matmz0NxNt94Wh6q2JFR1pqGmO51Q53P4w+oazUfvRCGGppl9MF0emy7FxGw5ZhZrsbDaQrB3YJlQXyHgZLLL+hZBtCnDACKZOv83ossUCcxlnH2N0lW18Dbd+Quoy/h5G/8ulTIytKJz5RurjYRyHdalgkVaKjOQrs4X0eUVUvnQzuUprc3nESb52FzmdimdYE8i1BO5zyTuk0BXQy9ZCui6cXTpYSKVHzqgq9mi2xdAZexahjVeQHxHOlDr+riLWvh8eV6zunCo1eqke1z3d+k1I0FwhWBf5TlSLpuBULS2wS3vS/WKqmAhvBXUFdwZLAn6FxKwM7BIsCHMpd+5zA5VC4GsSzlnHVXD+1UMii8ArlPRtgqpAj5f10pBiYBfk3Fzglx3oZjZDgOCDEU92Wzg/Wp+blKuKGAnmLnvNW0JH5MLzwLxEgaREmYFxXjK19rScP/8DLTzuVidzsXKVAFWaQxkiHJ1rAyaMQaJcTp+Su4vM4ucH8rHVH82hjtT0d3IrJi/vbrSQOXQi3M9UZDlhuwUB6TFP6askRFni7QYKyRFmCM2kFD3uAN/pxtws7sCW8sLsHh0Fo8M6NbvHCXYv8f5k1/h8IEPsf+rt7Fn12v48O3f4aP3/ojdAvcP/4i3Xv85Xn3lH/HGa/+Cd9/8N7xH0L/32r8S7j/Hx2/9QulDAv6DVwn8V/9BOfxPX/97fPXuP2L/R/+Co7t/Scj/Gpf2/Q56h17Bw7Nvwvb6x3C/uwe+Bl/Bx2AP/Ojkgx7uRZjZPkRQYcZfwe/uJ/DW/xABdz5B4N1dCL23G2H3P0f4vS8QdpdbKoJZQLj+Fwi/tQeRensQdfsrxN7bS+jvp7s+iDTTg+p2otE+pJv+QNdN125xDDlWJ5D3+BTyCW1Z+CLP6gxyZdzc+gxyrM8qZfPxTMuTSCfUUwj1JOMjSKDrT3kZ6tJ2NjZSH14eZ+HsKisfXYGTjKvLknYhd+EbI1A3Vm49LIVAT7dCbLY9ge1MqLsjqcgTScVeSChwQ2KuK+JzXRCb44zobGfE5dOpl0k/lmAUNUYQ6jHbUM9U5XfjU8WYm+WXZKGKLo0uYJlfmqUKLM4XY2oqD8Ojmeijw27viUddazhKa6XHixeS6dLjeQxxchw5TnTtXsgu52vURaK0keBTTj1OQV2ahw2NJGF6Shp45SiAbCzKFzcdHQ3+SIw0gIP1SUJ9L05uQ33X3rfx0Vfv4osfPsXhS9/g1C0B+/e4cP8Irhryf80u4qG9HqzcDWDnYwLnAEt4hNrAP8oBofEuCE90J9DdEBLnrKDuF20L/1hbBCU7IiLTHQlF/siqikRhQwKddwohna7q1pv6ctExXIie8VIMMOUd5A9rcLKYYM9DR790bUxGXYcsYJ2J2u5s1PfmonUwH9109X0TJRiW/jgzpRjldmymDJMLNZhdbsLCSivhLmDvIaAIH0Jdu9lHMBA2AsJt6Vbvp7ahLk5XxpdfhvoO2HVwJzC5b7VgMV35xgqds7QdkNpyubC2UK7c+MpsPpXL21I2l81Un2n+QiY2l6hF3XZjKZUBIJkuPYXPT+X+dD16VMWLlg5VgCfuckMmLEkfcAGwXPRlcFF9YXhcIsJY17+9lZLrCQJvufDIjGFbujJHua0r9ROphTqew74FslDLKjMPjcpuZNiE54OBUIKhDKNICaJc8FxT4uPiygXicsH1uSTj4TmTwMLgo4DO/cuqTht8HzLrc10NIxHQhOs6nfi6XC/YkIyEYmayuS25jiBA1/J/tHTpUt2iYK6qfmTGrgSIRjzdkGsXfG+qBJFA1xDodONrMmNUmqot0YlTm6u5hHo+fuT+ftwg2HmOZWx9dbYAS1OFdOIlWBwpxeJwOVZG+PscoekarsDyAP/Wm4M5fvdmuR1rT0dfYzzaqyLQWBqESkK9JNudDt0JOan2yEy2RWo8YR5lhrgwE8SFGiMmyBCRvvcQ6qUHf/eb8HC6xt/gRViZnMajB8dhoH8UNy59h9NHP8PBfR/i691v4OP3/oRPPvwLPtv1Oj79+DW8/dZv8Opf/hWvvfZveP2v1Kt076/+C97h7fff+CWDwK91eutXeP/Nn+Ndgf7r/0zY08m/86/Y8/7P8fWH/4a9H/4LviXkf/j05zi259c4v++PuHbwVVw79GfcOPIa7p58E48ufoDH1z+F3c3dcLi5C/bXP4Ld1Q/hcO0jOF//BC78myvldu1TuF/fDY9rn8HjMu+f/RBe5z+C36VdCODfQ/U+R+SdL6k9CLnFgKD3KRKN9yHZ5Du67h+Qbkb3TueeaX6SOoVMs1N8TBbAIMQtdEozP6GUSognmRxDvNERxD88ihT+/zbSf/az4lxLJMYS3j4X4Op2Di5el+FIt+7oxygafAfeUXKRdLv3S6oFYjJtCG4nQpxuudADiYVeSrE5dOeZTnTxDojMsEdUlqOCelq5L/LqQ1HcEo2azni6UUb20Wx1QW9imlCfE6gzxdu+ui6pulyMmZ4qItSz0TuYhtaeBNS2RKKkNhA5FQJ1F123SB5HEl8jo9SXDj4U5UwDq9sJvk5Z7i4Orb0xdPkxGBpOwOwMneByNjalPG4+A/OjCWitdkd08A1Ymx+C3s0vceLUx/hWoP71O/hk7wf4/PtPFNRP6+/HmdsHcO7uD7h0n07i0XkY2d4i1I3o1M3h5G8FtyBr+IQ7IDhWHLrHT6AeEGMHvxi69UR7hDMVjZeFMyrCkFcXg5LmRFS0p6G6MwONvdkK6r10SINMfYemywjqMgxNygSlHHQMZKGph66+K5fOPh9NvQVoGyzg+ST4JyQAlKggMMxgOcrnTcxWY2qhHrNLzZhfaceCDCko1ykzGQklgeFLQNS5XOr52DqBJRKQ/w/Arl2WOnaCSl0AJRiXa1V1kXapEqsLdOcCdKbyy9NZWJ7JIDAy6NDTCHZCeyGFLj0J63MJFN35ogCdjy/Tna8Q8oTOOh3kBt2kjBFviBNV4+c71S105xsMLmsMOkoEK4OUri/MDsQZYJR+OhNTzTTd5GMyy3K7jlsmKG1sNnMrUG+me6djl+BAsEvgUBdY1Sr+8pq686UajKnX1sFdd84GeD56mbFwq5Hqli5KhlvEnQvQea7kmORYNuWCJgG9ycxxs4BiFrPJ973JzITa2HhZ+dtQf1GHLo5cYC6tHaT+X15DJnJt8f3LFH+Z6r8uK32tCtAZUFey+fnwM1hMYwDOwBNtFoGeD2wV4xmzoE1pEbAknxuz5QmaqxFqWIDOfY3IpCu6/75iLHfnYaknD4s0IVP83o40J6GHGXJrRShqi/xQRqjnEeg5qbbIS7dHaoIFgW6I8IA7CPfT18lHj7qFYK8b8HO+Ahe6UOuHJ2Dx4Cge3jmCO9d/wJUze3Hq8Of44ZsP8QVhvuuj1+jSX8PHH76Kd+na337nd9z+Ae+881u8TYC/J3rzl3iHbv1twv1N6q3Xf4G3Cfl3CPe33vgF/vrqP+Otv9LBv/1zfPLBr7D7w1/hsw9+gc8/+iW++uTX+Hb3b/H9F7/H/s9+g293/Yr6Bb777Fc4suc3OLn3dzj77e9wge7+8v4/4OqBP+HmD3+B/qHXcO/I6zA8+pa6SGt64gOYHn0XZt+9Bpsjb8L55HtwOfsu3M69C4/z78Lr4rvwvPg2fK/IEM4eRBt8jXjDbwn47wj4w0ghrFNMThL0p5BiepKO/ASSTY8piSPfUeKjY4ijU4+lEh+95NQrCq2RnvAAgf6X4e55Dq7el+nUrxNUN+FOpy5QD0gwRXCyOaFuhZgMG8TlOOiGVwroOgu86dq9EEWgR6VJ5YcNwqgIgj12G+r5DWEopUuv701C+1AGAZSLkelCTM4I1EsI8TJ+mQh2Qn2dcFhZrCPUSzEsXRmlf3pXImpaolBUE4jsMi+kFLoS5swU8l3U2H0mX0NmXFa1xaNeepD3yhg8od4Thc6+KO4nDguzdH6r4lCyCJpETA1GoKHMASG+F2Fhsh83rn+OYyc+wrff66C+69uP8Tmd+qFLe3FG/1ucv/cdLj04gssPjuGG8Rnct7wGcydD2HiawdHXCi4BNvAMcUBApAtC4zzo1kVuvO2IoBg69ThrBCbZIUza8eZ5IZWpana1lDfGokzcekcGj5vgfgnqsnbpqEhWfBojvIfpzPvz0dBbyABQhJa+IkK9CF1Mh3vGxNEXKg2OE+yT4tgrMD5Xg6nFBszQUc9pu7BIxyl9RlYJQA0d5PP+5CJCX7RTEbMDdhmCkWXxBOwyti7agfqa1KFLlc0CM625Corp+jxTd2Zb4vpWZvKwQqhrGFQ1s6nQzhLeAnHCfG0+Dmuz0XwsBmsLSdxPJkWgrdCdrxQqIG1o6GQJKKkK2aLb3SJUNyl1UZNuWWAqZYIaumQtQStdGrV0r7rJNy9JQLgt3YxTAXwl/8b/Faf7EtS1azJZSkr+pK5ehkva+dod26/7YmhHlxXIludmW3JuNld5jKsCdm41HXTBMsFKB3QJTGraPo9Bu8Xz9ISB7wkzmSfMHp9k834WH9dpfTOLMBcRxpt52/AvYUBmBrTB56tZoroyxXVNizpW3WSuZjxh9rEpgZCgVkMrzIZkDYE1ZkTrDKAbzIo2VtII9mw8I9ifMljIGPuGhudlqY6fF3+H43VYJtC1o8zARpkJDPP32U/nT7Br+wqx3EO33pGJCX5/Bxvi0FUdgabSAFTmeaCAv/+sZCukxZshIdIIUcG3+Vu7hgCPy/B3u6gU4Mqt8wV42Z6Bq8UJ2NFxWhsegdm9IzC4eRC3zu/H5ZNf48QPu/HNnnfwOcG+++O/4hPC/YMP/oL3P3gFH37M7Yev4J13/51Qp0N/h+78vd/iA95/953fEOS/xhvU62/+Bm9Qb779W6W33/0t3nv/93iP//v2W7/AG68zCNDNv/PWv+FdAv/tN3n79X9hUPgnbv8eH7z1D9j17j/jy4/+DV99+K/44u2/x563/wF73/lHfMvHD7z3rzj4wc9x5KNf4/jH/44zDBZXGSgMvvoDLL7/Kyzp/k2/+yNMD/wWVof/CMfTr8Htwtvwvvoe/G9+jBD9zxBxby+i7h+gfkCMAR244Qm68BMK2DLEkmByVIFc7ovEoccYHUKUwUFuX6pTryyyRUaiEYICrsLD6yLceeJdA27BJeg23MMN4CuTahLNVOvdkBQLRKY/RoyMZefQiee5PYd6eJotQpMtEZxkgSAqVP4v3wmpUqfeEIKy9ig0D6Qolz44VYDxmUKoDo0Cdabpq3R3mqUabusxTxCNE1L9/dloJ6Qb5SJhQzhypVSyyF0H9UK6dSqpiE6dr1HYEKra2krdtrxOS188nXo0unujMDoch+XZNDxdzcaT5QysTMRhoicENYU2/JKdgYnhN7h65TMcPS7VLx9i19738Nn+XdhzcDcOnN2DEze+wYV7h3DV6ASuUFcNT0Hf9CLduj7MnQ3g4GNOqD+Ge5ANfMPt6dBdEZnMQJdCxx7vhKAovk6sNQOjHYOdC88bs41ifx53CN16FEpbkgj1dDT15RHqxYR6OQZnKjFCpz0mmqlgZqO7eNpOiDfzR9Ui6i9WUO9kIBCwdw/noWvoRcuAYQbG0dlKTCzUYWq5CbMaunXCfHmzV7fCjrYdmufq0EnVqROO4sa3wf5TqAu4CFRV7thOR16HldlyuvESpu0EFLXKYK2ZJXxmiwhsmdhCxz1PUC8wU5rPxOYCneICobKQSMVjYzGR4CHwCXRpuKZdKeK+ywj3Kr5WHbUNVwJ1c6OPkGOwIdAV1An3HWkJfa1Mid8oVq5Wxp7ltnQkFJivqS6EDBR0yJtbAnqaCQV9gXwNH5dhGUKS4NUyiMgM2A26XmllIAFlc1Pq3qXjo4zRS0bQQaDuSAC/U/65I6lyYUCgg97aHnLZcehaumPtEzroJwVYJdCXt7KxuqmT5iVp6dJlERHtej6DVyFW+T5Wecy6iUV0z3IhepWZyaoMgUlJZCOB3oSnzAa2ZFIWXbqGGapGgC6ZkACd532d531Ntnxsi479Cc+XLFu3xYAji2JopBptshZLI1VYoUvXjjCLHuT++nj++kuwxixxuTMHC+2ZmG5JwWhjHPrqItBW4Y/aQneUZAvUzZAYZUA9QHzEPUSH6COMZjHI6wqhfgn+rpfg43QB7tYC9VNwMjsJO7pSK6PjMNY7iJsXvsXFk1/i9JHPcfj7j/Hdvg+xn6796y/fxSefvEao/wnvUe++/we69t/g/fd+TRf/O3y66xXs+uRP+PDDPxDaFP/no11/wYefvIq33/8T3nz3D3jjnd/jLbr9t977Pd54+9/x1zd/TdgT+u/w9lu/weu8/YZs6fD/+ua/4XUC/s2//jNd/z8zG/gXvP/mP+P9v/4T3n/1H/D+n/8e773y3/Den/4O7//xv+HDP/49Pv39f8U3f/pvOPPBL6H31SvQ3/tHXN39C1z+5B+h/9W/wfLEn+Fw/k3YnnkVjhfegDtdu/f1Twj4LxCo9zUhvx/hd35A5IODiDU6iGij7xFtSNjzdozRYaUow4MIv/8dwmg4owwOvYB6abYNUmNlAtJ1ODNyOnhchYPvLTgG3lVT4N2iHsJLatUTH6l1SsNlAepMW8RnOyJBhlxyPBCV5UyYWyKQjj4gyRT+/DADMywQkW+HZFmYuikQFZ0RdOrx6BxMw9D49opH00VYmCfQF+UiaTWW5ioxRwhJU6rhkQJ09WSgsU2GXqLV5JvcCj8F9bRidwV1af+bVOKKTGm/2xjMbCAcld3MCPri0NQfi7b+aPQNxmByLIFuMRlPZlPwjNKMxGC0xR8FySZwsTmK27f24Oy5T/H90Y/w9fcf4Yv9dOnffoLPD3yCfSf24PjV73COKeGFB8dxyegUbjw6hzsWl2Boex1mLnfg4GcCtxBL+IQ/RiBdeXCcvXLoYdwqyXh6jBXC6NTjmJom5/tQvkgu8ENGeSiKG5NQ252j2gZ0jpSif7KKLr0eY3ONmKDG5+owMlWFgfEKnr8SVf7YzPS3WcbUpff6oFxgpWSIZjhTtQwYYuAcJVgnZShruQYzzIBmVxswr23BIt3ckraZUKfLJqzkIp4aViA0Beqy3qhGowO5rgdPJwMuwSU161LtstpO59dKoPOHP1OGZb7WCjMvjVRM0Klvzldga76aW1lFiG6Rn+nGbCkfoxtcKCbUpYSOTnSe2ZMMBTDQytDAqgK69F6XC38yRixDFW0E6/bwhwJ5P+HJoEOASpnmTh916dgoi3topOPgOmG4Rner+rbL8I1cVJSadooOWbWglfFrglWW0pOZmAJ7DZ2qVsap1Xi3zMAUEZZKUmWjG3PXbWW8XiTj91JJo4O7zsX3bIvBTw3h8NiYDagOiTJ8Qse9Tue9viVDLbl8jO99LUeBWy1gscWApKBPbTFI8lhX1xkk13THKEDXNeRigJBe+KKVWn4uPOc8B0/Wa/Bss5ruu4zvvQgaZqgrhPoq3blmnhnSTBzWZ2LpxmOYTcVBS9Bv8nxt8XVkfF+7yoxrqRorUpE2WanG1Zf5vVsd5Hkb4uc4wv3285g6uN/OLCy0pWGqKR6DdWHorPJDY6k7qgrtUZBpjrQEQyTF3EdM+G2EB91CiN9NBHrdhJ/bNXg5Xoab7UU4Wp2DzaPTsHp4EhbGJ/HI4Bge6P2Aaxe/xtmTn+HIDx/hwLfv4LsD7+PA/g/w1Zdv4uNPXiHUf0dg6/TOe//O+7/Frt1/xhdfvo7P9/wVu794DZ/teYN6E5/sfhUffMznfMRA8OEf8c4Hf8S7hP07ovd29EfC/o/4y5u/w5/f+C3+/Dr1xu/w6pu/Jeh/S8D/Vgf61+n8X/8V3nxDMoHf0s0zALz6S/z1z/+G1/70c7z+p1/g9d/9M978zd9hz1u/xgkey4V9b+DUF7/H9+/8PQ5/8He4c+RPsL3xEWyuvgv76+/B9tJbsD7/BtyuS/38Vwi+/TUCb32JYP2vEHr3K4Q92ItIg/2INDyACIMDhPkBhAnQ73+P8AeHeP/gC6hX57sgM9ECIQHSKuAy7Hiy7Xz0YBd4Hw6EulOkMdxjjOFLqAf/LdTlomiWKyLS7Al0M/glPIJ/kgn8Uh4hgB9oeIENkqrckNcSgArVYCsGHYNJGB5jyjaRj9kpuvR5maqsW4xhkQCYpSudkIuEI/l06emoa41DdVMkSutCFdRTCfVkuvP4AmfEFTgiudQNOXV+KGoJRXlnJKqlnn0oAQ2EenNvJHr6IzExEkt3noAnU0l4NpmM1b5IDNR4IivGAPaWR3Hz+h6cOktXfuRjfEmof/X9Lnx5gPp+N7479Q1OXj+Mc3dPEuqncFkqYMwv4K71ZRg5XIO5uz4cAgzgFvYIPpHmCIx9jOB4G4TG2CAk2hphVHgsbxPqEYl2SMji8ed6IymHypUl+OQCbwJqpKyxtxAdQ+Xon6gh1BsJ9WZCvQWT8y3MbBowTOfUM1yG9v58tPYR6FTbgFxcpUMfFeWoevUeZkMDk7l0+oWEejmhLmCn6HxnCYB5ut8F6bFO0GsIJt0ycXTddPLLK21YIbwV2Al1naTaRYZa6FD5d+mvvkontzJbxR99IZbG+eNmkF6jQ1+na9/k45uzhDKPeXOaqfs0b8/W4sl8LaFeTZCXq6npWqmNXqCWKDpKacsr48QbMnRAeG4pRyzDG3TkUqao6SOgGGwkqKzyuKXKRsbD1+U5dJGqT7sAPY0AZaDQEpoK6oS51GTLhdZNaQpWyv8tJNAL6dh1W+knLm1oNbIfNeYtszllVueOZJz+pdYDIgV4UStfR+Au51ECjVynEMmwVgv3WcP9C9AlY5AKFgJdjZlL3T3f+1ouj5WBjgCWrEJqzdfV0nKEqyw/RzhrlDvXaVWVJ1YS5pSUKaqxc0pTyvdZStddhmd87tNN3pdZphpmAgycS4T36hzd+XQ8Pxc69Wn+LqYJ9vl4PjeN/8vjUP/PwCNLEMq1EQbkxbFSLDGD1IyUYH2Ux8fb6/0FWO/Kw1pXDuGejtnmeIzSePXW+KG1wg31JQ4ozbFAZhKhHnsX0WEEesA1BHhfh6/7dXg6XqGhugT7xxdgbX4OZsanYWJwAg+VCPXbh3Dz2n5cubgXZ07RqR/6CEePfIJDBz/GPgL+cwJ71+5X8MkuuvBP/oAPPvoDPv70L/icwP/qm7ex5+s38eXet/A1/1fu7/rsVTr1P/F/XqFr/9NzwL/z/ivbQH+Fjv8VvPXun/HqW38i2F/BK2/8CX9+k7d5/7V3XtHpLUL/jd8T+L9Tt19/68/46xuv4NW//gF/fpXB4NXf49W//IH6LZ397/DVZ2/jzOHPce3017hy7BMc+/KPOPjZL3H18F/w6PqHsLxFsOt/DMsrb8Ps/F/heO19+N35Av76n8FHOffdCLm7B6EPdGAPN/gGoff3IfTePgX1CDr0CIMj/J8fXkC9rsgTOSmPERp4m1C/Ajv3a7D3IaiC7sMpwgiusQ/hEfcQvgS2DMGEplkiMsNalRPGZTkgKt0BIcnWCIg3VVD3E6inPkJgFv+v0BbJ1W7IbRWoh6ORDrprOAUjhMAUYTBPRy6ljLKYgrRpXV6oVVAfnyimw85Gc2cSgR6FcgK9sCoQmSVeaiw9jg49Ns+BUHdAajkzAekC2RmOmr4YNAwnomU0BU0DdOs9EejsDsf4AL+4E4n4cSaVUE/BfGco2oqdkBJ2DzZmR3D92h6cOPMp9h36kC79fXz53Sd07LvxzeE9+P7sPpy6QZd+77RuApLRadwwPQ99fhkN7K/A1PUmoX4f7uEm8I0yp0snyBPsEBlvh/A4W0QQ6LINj7NBZJI94tLdCHZPJGR7ITnPn++J7602ARVSr95FWPeXomesGkPTDXTaTYR6s4L6xEwjRqfqIU2/ekaKCf8CKl9tu0fz0TMuylXL5MkQV88YwT6Vj5G5EozNlyqNU5OLFZheqsLMYhXmpB2D1LIvN2JxqRELi01KS9LPXty5wFzGzrlVa5TSnWsW+Dkxc1iarsQyP7/liSKsjBfw/BZjjcF4fbpKQXyDx78xRfBRmzNNdOkUn7u1yMeX6FoXZOydABG4L8oF0Uq6aLkQKuPO28MddOMyS1VdnJWZrhJsllqoRgKnjsdXRTjTeRNkG1I9IuudrmU+h7paMo+g3CAIpXJGwC7bdTp3WZxDar03CT6ZxKNgKUvvael4xZkT1qpyZmerXLuAXf6mg/rGRvNzyX2BviwrJyBXMNc2cb88zg0aF4Jad5GTLn2DAN+QmbEykYq3JaPQEOhaqYKRAEXnvSHDSDQ7dN0aBi3NOiHP4xZptAwOsuAIIb62yvetxOdrCrHFYPWE7+fZVime0u1vycVVgfoSoT6fymyKrnw2kZ9JIqEej9Upgl3culQeqfV7pc8On8OMSbtYpqC+NFnKz5j3xxj0xvh5DzKId2dB05UNDYG+1JqIqYZIDNUEorvCEy0lTqiloSvNNkduijHS4+8jLlwP4YE3EKigfg0eDpfhaH0BdlYC9Qswe3iaMD8O4wfHYPjgKO7dOYRbN77DjWsHcO3qfly8+A3On/saJ09+joMHP8S3+9/B19+8RVf+V3z62Z/xyad/UuD+bM/r+OKrNwj31wn1N7GX/7d3/7vYs/cNOvdX8ennr9K1/5lg/zOhTqC/v+PSCXm5APvBX/H6u38hwP+Cv7z9Z+qVbRHwhPsrr/+B+j2h/ycF/9feYBB4/RX8+a/8+6t/xJ9fYxB4lY+/zmDz8es4+P3nuH7pEAz1TsLo5mHcOvMZLhx8Exd++Av0Tr6Bh1c/hMXNj2F+9T2YX3obdtc+gPutXfC8/jE8Ln2gwB5MqAff/QKBt79AgP4e6kvVDiHk7v5tp/4DIf/dC6jXFLghI4EO0/cmnJwv0alfIdRvEer34EKX7hFnAs84Y/hIjxhx6ylmdOaWiM6wIdBtEJZkhcB4c/jHE+jbUA9INUVIzmNEFzsitdYT+a1BhPr/n6y//I8jW9J24flT3i/neWZmY4PbdpuZmS1ZsmzLFjMYZEZZYDEzU4mZmZmZmRns3nO/d6Tcu3vO+RC/KpVKVaWszCuuWLkyViShHo8uZcWjPExNFmF+WoZeaEUrPGhoXksLdZiYLMHgcA46elJQ2xyjAL2QQM8u9UEKP6sqW9rY2iM2xx6qgi9Iq/BEvizG0RWJWoJcLL1pKBHNAyo0yYlSPj7Gx1fGk/Gv6XR8G0vCWGMAqjM+IcbPHO+f34SB/mloaB3DxRsHcOriXpy5cpi2fgKX1c/g+v1L0DS6jUdWd6H7+C70nmnB6JWsgvQITz7r47WLCRz9nxHqrFJo46GEeWTiF0RJxDPpqRwQGe+AcII+PMEBUcnOiElzhyrTm1APQEZROHKrVChuSEG1NPnqLkDHUDltvQZDtNxR2u4YrX18iuY+XcfHqmnhZcqJ0c7hfGXYpZNVTdfotql3EugyBCPRzeTZS4Pun8zHwIREAf++CMPTpTR/GvxMOWbmpMcOkylBPU27np0l4Odo64sdTLjtjDaCnLHQQqMj0PkZFqeqsDRJqE8SgnJRCkv0jUnCSIycyWdrupngaOFt23bMMOYJ6YVWQr2ZUK8j1GUaq5wgJ5iWCDPpla5cFdqObxsdyhWqX9e78G2tG99YNXyTFsFKhSBtBbZn16wu0szF8JUl8bIZGYRhGmEoUJeWAoSmLHItUF9n0vg31OVqS7lwh4/LvHda9HafcQJ0Texfxs3FumVa5J+nRhLcCvAF6g00/D9iY+v7LBulza3MqOFr8TWVse9NCYG6mDrhuynzzrenKcpFRRuy3B/NeGNNZrNwO6zLotGSIJi8eF9JDHydNSaidSYpWRZwjbG+yoS4krsN4hX+/ytZ2FrNZkLMxbetfEK9UIG6rAu7vJRFaUojwJNZUSUS6An87qRtbgy/R4J9Op7bNZnB57CCkoS7Ml2IRTlOxwqwNMbEx1hmRTjbl4r5zhSsdKVjuYOSxGp6vC4cA1V+6C73QCuhXpdvi4qs9yhOe43sBNp6pBWigs0Q6muCAIE6Tf3L50eKqdt/0sP71w/w+vldPH+iDmurWzA1vQZDg0sw0LsMI4OrMDK6Dj3ev3//DNRZUV+/eQhXrh1QwH72/C6c/A5rAbcMu0jI4xev7cOVGwdx6dp+BfLy+PFTP3+H+g8K2A8e+Zmm/wuNfzcOHNmFnft+wi/7BeS0csL830GI/7SbRs74hT9vQ532LqZOsO/YuR0/MxSoH9mJOxRDS5O7ePNUFx+ePcQrMzWY3zsB7Ws/49HVH2B1fy9e6B3EW4PD+Gh4iFA/AmeGq/5BuOkcgCcf9zM/Dl+C34uPexgc4WNy/yT8TM8jyOISgq2uItT62v+GehqhHOhjCmcXab8rS9qZwd7fCo4hT+AaaQNvmrpP/Av4ywVISW8QkSZQ/4TIVBp+0ntldoyfioZOqAfw90Gp7xCe+xlxpS5Ir/NFYUsooR6Nxt4EQn17xSMF6lPlWCbIt1fXacYC70tHxp7BDLR0JqKall5SE4L8Sn9klnohpcAV8TkCdTsF6rJIR0alNwqbglEpUO+LVcBe1xuLhp44pQFYR1cUxgj45dEUbI3zgB+Ip1H4oJRVR5inMV4/uw59gfr9E7jEHeXkpX04c+0wLtzkz2pncE3rIjQMbylQ13tyF/rP7ilQN3/3CE8/G9LUzWHv+xQuIdxGke8QIlae6IiIBEeEC+Dj7BHB2+BYWwTKFacx/H2CM2LTvZCQE8D/KQyZZTHIq45HWVM66jry0NpPWx+pRL8Mw0zUYESBex1Gpnl/tgaD0xXKFEaBehutqY1VTetABpr70tHUm4rGnmTel17r6WgfziT4M5ULvuQkajcPyl6atfTekdbHE3ytqekqRjWDcGcCWSTUV2nqS7MtWJwWkNI6admrcw2EAiHD563NVGNjtg4b/FybE4xJwm2yiWV9C+HeTpjTsqe7sMnYmOnExjx/XuzEljK3nSYry+Qty3jw9hxrWVdUZt5srvXgt/Ve/GuDsd6trOP523IbfluiETMBrU4TjNJCeY4wW8jma9AYV9MJ41QGgbWZQsCmEZqZ21CXKzEJdZkSqSyswRB4rvNnZdhmkz8TxNJnXGlRrFxdKkMnMkZOsMsVpwrUJbZtfDu439KkZSaL9FjZbqBVxmCiYqzLiVkF4oS5MvtGHiOU5cStAnYZv2a1wM+2oYyN83NIw63vs26k5/32tMpGvj/fS0lEBLSMu6/JcE0Wn5NJmKczuF+vpHJbbM/x31zbbqnwlYljSyoDJo+11VysLNOwZ1MJ8gQsT8Rjefw71JUg2CdUtPJEQj6NP2dhgYIww/1majATcxSthbFcLLACnOpPwmxPElZ7mQC6kjHfpsJEYwRG6gIxUOONngo3tBU7oi7nE8pS3yAn/jmSI60RE2SKMIG6hxE8nfThZPeIQH8IW+Xiowd49VyTUFeDlcVNmBhfJtAvQF+HoXdRMfWHD8/T1E/hzp1juMGq+tqNQ7h6/aAC98tXCfjLtHeGwPvshd04d2nb1C9fP6DcnmMCOHV2pwL1w8d+xKGjMhzzM5PBLhw/+Svv7yLUd9DUf8BO2vtO5fYn3m5D/heBPa19O2jotHUB+s5f+Zxfafe7+Nh3sO/k744e3Yl7WpdgY/0Qn14bwf61MT4/08Fzw+swVD8I7cs/Q/fmDlho7cVrvcP4bHIcDkZH4UDIOz7cC2eGu94BeBkfgofRAbgZEPQCe/3D8DA8Bm/j0/AzOw9/Wnug5aU/oN5Q4o3spI8I8TeHGze2s7cpHP2kAyEj0AJfwq3hFfucpv6cULehqb9CePpbRKa9R1jKOwTLSdH/BfW3CE77iIg8RySUuyGz3h9FrWGo6IhBU08iugnsEUJlaqIYMzS9BYJhZaGJlt5IS6zBsEzd609FU7uKUI9ASW0w8mkAmWWeSC1yRULeF0RnbUM9qcgF2dW+KG4OQTWtvK4vDrUEem13NGrbolDfEokOJpPxgQQsjdLeGIu9KvRW+qEo8QP8XfS5wa9C3+AstB6dw9U7x3HuOi399nFcvHUSF9VO44rWeWgS6jrWWkpDLxl+katKLd/r4JmdjKlb4rP3E3wJkHYBbxAQ8wnBcZ9p7HYEPCuZ2O0IiPwIn9AP8An7RLDT4FM8EZflj8T8UKSXRCO7Qmw9DdWEenOfALsCPaNVGBirwvBkDUZp0aMzNRibr8XwbJUC9baBHG7TdDR0paCOSbCmPR5VrXFK1HYkKMveNfVwW/470tHSR5Pn3/UyIQyxpJYFr2XhaoH6NGE9S6gv0arlitFlQn2JUF+dJVxmCTRa/Bqhvk6Qb9Dsv9Hct6YIoXHa9zhhqEQbNiYIRYnJXqxNMaa7sT7XTUNnyFDKSgch1EqA8e9owJtbMh4tM25kjvcgftsYJNT78D8rBPpiM77O1TI50KynaN3TOdiczcTmfDrWFwiypSTCKpGWnYCVtQRCj1DbItRkrFqMeKNEMXPlIh1lTjc/+2otYSlmvd2iV4ZUVgnSlWXpZMmKQE5yrjERKX3nBay/D8H8DnVugw2+hsxzV8bKCWyl5W0Rg+BVxun53gx5TJl5Q6BLw60/QoaMZP49E8sqP5OcH2C1KhWrtC1WFiqRhKK8N3/P99lgRbJBWG8Q2utMYmurhPiKXH3L/5uxuqRSYm05iZ9bxshp7twG0itHhqHW1wpZ4WRjfjwJi2PxSiwR5AJzAfzyWBwWhwn6kSRGKmYHUjHZm4yx3kRM9CdjejQdM2NpmBxOwhQFba4rAbPtsZhqjsJoXTCGavwwWEWol7mhvcgRDVkfUZHyGnkqG6SGW0EVaIoIQj3IyxjergZwcdSBgy2B9/4B3r66h9cvNPHimTqePr4NS4trMDW5AmOjy5SuC7h376QSmponFKjfvH2Etn6Yt0dxm8etuuYpxmneP4kbakdxlYIm05N/t/QLV/bi/OW9yji72LqYusyIOX5ql3Ii9cSpX2ns32fHHPoRuw9/j0M/YffBHxXQ7yLcZWhm5z4CfM/P+Pm7pf8b6gL0X2jwO3/A3gM7cPnKUZibacLO1hJujjbwcGBF/5G8sHkIG31WHxpHoH31Fxip7cELnSOwNT4BO5q4LWFue28nHBhftHcT5vvhargfbkaHGIfhZngUHsbH4WV6Cj7mZ+FrcQ5+luf/gHpjqQ9ykj4gNMACHtzYbn7mcAmyhlMwQ5azi3oKj+in8Ix+Al/VEwQmPUNosrQMkCXunkMW0PCNe8F4yd+/gn/iG4RkfEJUwRckVXoiuzGIUI/4DvUkBerDowWYGCvB5DjL/6lqpfXuzHQtxlnG9w7SOrvjUdsShfL6EBTV+BN4XgrQEwl0gXlkpq1ym1zsqvRxL2ElUNMTgwZaeH2/CrVdsahsikANk0JXZxymhtKwOsHyVBbKkCGgCj/kxb+Di+19mBudwyOdM7hHI7h57wwuc6e4onEal26fwLlbR3GZO8od/evfTV3a72rB+KU2LN7JYhmGeOdmCTufZ4T6C3iEv4W/AnU7ZRhGQhlXVzkiKNqOULdlfEJAlAMiEj0QmxnA/ylMgXpOZYIC9cr2XEK9WIF692gl+sYrMcxtNMZtNE64jS9sQ72HpXBLXybNPllZnLq8MRYl9REoqg1DMUvhssZIVLIsrmmXi7GSv0cq6jslCWSgvT8bvUN5GOT3MDZViUkmjNkZmU7aiCUx9YV2GnoLS3BCfZrQm6KhTzIBTxKGTDIb/ExyEnRrspkVUAehTgiO08LHCPPxLqxN9BDofVhhrM70YX2+FxuLfQQX70ubX1mkgza8sdmGra+0eblic22IUB/Ct7U+GnqXAvStGVrwRCFWRzL42mn4Np2Kr7PJ2JpLVKbmrS0KxAiz1TjatorQS8PWVi5DwCrj5nLyVYZcxNAJxzWZrljH58qMFBlKEWiyEiG8/zfUOxRj3r6wR4ZDtuPfFzQpS8TJPHcxcwE3qwdlZf5crH9jQvnK5LPFkOEPGrkyP14SzO+hVA8CdJmy+R3ochJ6mSBXgp9Lpikq0yqlY6PMZMnmrXSsTOPfJvN3/P+XY79HDFYWoxjRCtiVq3LXmPxo6dLdUYaYJDGsLxcxUWdgkWBfGBdjZzKgna/y/spIHJaHGIO09aEUzBLkkz0JGO2KwwhlaFTabYwwhuIx2huD0fYIjLWEYaRhG+hDBPpgpRd6S13RXuCARkK9OuUNiuNtkBn5BEkhlogNNEe4nyn8vWjrrnoEux7sbXXw8Z023r3WwpuXd/HCRgNPFLDfIBSvw0D/IoF+AnfvHoeGBgGuTpCrCdh5q87H7p6G1v3zuMvQvHcOd7QId40TuMHnXbt1WAH75ev7cYXGfolWf4YWf+yUDNfsUKB+4vRuWvovBDHBve/vBPk/CfQfGP/ErkNi7P+kmW8Pufxu6b/s3aFAfccu/p5Q30FL/1HG1Bk7d//E190HPf3bsPtsieBAW0QEO7BK+YRAt9cEuzlsn97HMwMmLPX9MFDfiycPDuOdwTF81DuEjw9249O9HbDV/AmfNH+Ao85uOOnthavRQcYhAp5hcBjuxsfgZXaSUD8Df6sLf0C9uZymLnPLfc3g7m4Idx8ae+BjuAQT6GEEeowN3KMewzPKmtB+jODEZwgh2P153yvaCp6RVvCKeboNdkJdTD2U0I2hRafKMnfNoSimNVe0xaKpOwXd/VkYHC7A6GgxxkZZ/o/L1aNVvK3E0HAhOmX4oD0alQ0hKK72Rz53koxSN8LPATGZclETqwBGjEBdZr6IqTeFKiBv7EtQxu1rOqJR0RCOmoZIdHcmYIZl5MYUjWU8B9NdKjQVeiA5zAYfX96G7sNj0HpwAvdY6qk/uoibD87jlvYFWvspnL9xmJCnGehdxUNLDeg81oTuE00Yfrf1x5/0vw+/2HB7vYZXxHsE0MpD4x0RHv9FiagER0QnOiM0zgl+EfbwCpG57Pa0eDdEpvhClRWMtKJo5FUlobA2BWXNmWiQ/uoDpQR7OXrHKjDI7TM+V69cRDS+WIeh2Qp0jeQr5l3dmrAN9LooFFSFIa8iRAm5X1IfjfKWhO1+MYyq1mRUt6Wgtp3W3p2GdiaFPm7z0cmKP0G9HouzTbR0Qk4MfYbAm2rAykQtD/wawlpOghIyAnUC/ttUG36b6sbXyW5sTXRxGxOIEzTzyT4aej+BPoC1uX6sL/YTXIME0gChSeCvdWFVLuTZ6sLXbz2En0xVHCCoerG51E5gN2BzRsbr87DGCmttSIVNQue3SRV+m4nDt/lYbC3EMFHEEFSEGqG+tk7Q09C/0pplzrXS5XCdSeE70BUwr8kQCxMUQSowl5krf0C9RZlZI0MvG/I7MXv52/8VlYR0FaEuFzjR0gnMdWU4RU6Aip0T6N8vGtrY4n4nJ0UVkDO5/B7fKwe5qEpW65eeOdJuQWYWrS8R6IusCJalouDvCf4tPn9L6R/P/209nYmPiYuWvrEi8I5mtRKF1cWI7yFgZ4JbTGLlw88gvWP4Obf42aWlr1yQJCemFye2r6peGI1XgL7G25XBWCzLpAKK0Up/IhYYUz3xGOmMwUBXJAZ6ItHfH4He3jAMdIdhtJNQb+NtczBGGwMw1iDhjxHCva/EBe25dmhgRa+sfhRNWw+zRnyIFaICzcgbE/h6GsKDxv7FQQ+2HwTqdwl1Dbx8oYFnT9VgZSlQlwsDr8DA4CIePiS8tbbhrnn3JO5oniTQT0GLIL/34ALuPjgHLe3zSmjePws1Wv0NtcME+0Elrt/eBrwY+8mzvyhQP3piB419By39J+wlvHft+xsh/lfaOeHO2HXgH/xZgL4NdRlv//XgTuw99Cuf+4ti7DsI9R9p5//4WWbF/Ig9B3bh8rUTePVGH0FBH5CS7IX0JC8kRLkgyt8Wfl8ogfzdeysNWOueh5HmQZjf3U9bP4h3ugfxSXcfHHR/pa3/iPd3/grb+z/D/tGv+KK/H06ML3r8vc4+3j+gTIH0tjgJP+tzf0C9VRa2SP6obGRXZk5XT2M4+5rDkcYui2S4RzxRoO0Tt71IRjgtPTT5Ofzjv0M9ygrecfx97B9QDyN8Y0tckVZLI26Wq0kF6jFo7EpGl0B9KB/DhMnIsICd5f9YOe29lJaehw5CvUGgLIbP7J8rUOdrxefS0FkBhKW+R3j6B8TwZzH1rCofFDUGo5qJoL5briiNpblGorw2FNU01s72eEwP09InCrA2ko2R5miUpdOiPU3w3EpOvByGpjZLO8Mr0DK8Bk1Z6YhxizvKpdvHcJU7jqbBNehYb/dT17fRgtGL7cUyHn8yxBsXS0L9BaH+Bp7hH7d7vMTLMnbbYBeoRyU5E+JOhLkd3AM/wiPoIwHviGCVO6JS/ZCcF4Hs8gTkViWgqD6Vdp1LCy9C+5CMrZdiYKJSsfSpxQaaeh0Gp8uVk6MNXamobFahlPAuqolgAgxHbnkoskuDkVNGsFdHorRRujsmoqJ5OypbklDVRmtvTyHY09FNWx+eLMfkrJwsrcP8dB0WCPFF2vn6fCs25wg52vr6JI2VISdCv8024Le5Rt424rfpDnyb7CHQCXMCXSx9VYKPrU73YoWWvrZAYMuScQJtpfGVXAXarUB9fYvJ4BstXtoWrHQRam1Ymyd8ZwjMSQJ9LBUbIwT6cBS2RsLxbSIc/5qOxL/mIgl2PrYYS7jFEV4JBGmqMob8lcD9ulHNIMTWt088ymX0fwa6DLfIkMq2qcvwiyz7t/27zQ25pJ/JS4ZHvsf28Md2yGr9skbo9jqocksTlkUqlBOgNPVNwlw5UZvF19o+Ufv73/4OdEkQ/4a6NEGTzyMrRS3xc8oVujKzZ3V7Zs9XVgLfmBy+yTj5ega+EuqbK0kK1NcI9d+BvrYUydeI2a5eFpK5Lfk5VooVkAvQv7Li+MbbzZVSfseZPC7iMTsYhyXCfZWGvtIfjaXeKCzTwlf6VMpQ5Uw3Lb0jEn3tYejuCEFnZyDaOvx5XAWgvy0EA81BGCTIB+t9MVLvjzHGMKHez2O2neJVz+O1IuE18gn1NAXqlogMNCVvDOHjaQA3Fz042j2iqWvh9Qs1vLS5DRsbNTx9ehvWVjdgYX4NlpY3YW2tBmPCXUfnPB49OoeHj87jwcPzuE+AP3h4EQ8eXcJ9StkDnUt4qHdFudW8fwY31Y98B7qA/ZAyvi5DMTI75vexdTlhuv/Qj0rsPSgXJm1DfY80DpPg478e/Im3O7DvyG4cOLYXh44fwL7De7B7/07spLX/uPOf+OeOv2HHHiaIo/ugfvcCHJ0toYpzQEFuIApzA5BJsKtCHWnrL+D83hi2z7XxWmb5aB+DkcavePxgL97pH4QdbdzF5CDB/QveafwNH+//BLuHu/GFsBeg2z/ag8/au/n7vXCXLpOEusR3pP/HfzQUeyBbGX4xh5eXMTz8zODCkNWPnIItaOJPCe8nhPZj+MZYwZ/hF2fNxyzhEmYCl3AzeMUK+G3gF/8KwakfEZn7BfFlHoS6P009DGXtcTTpRLR0p6J7IJtGXqBY+eBgAYaHCPeRYvQP5KNDxny7ErDdvItAr/BCJi09tcgJKmZ9gXooM39o+nvE0txTS/nZafNi6jUdcnI0AfUdcahqikRFXRiqasPQ2ZGAudFclpj5WBrMJNRjUJhkD6cP9/BQ6wDLt33Q0jkLbdMbeGB2C3f0r+LG/XO4xvLtGoF+lUagrncJj6zuwPDZPRja3FcWyrB4pwsbe1NC3Qof3B8T7M/hHvqe28cewQlfEKG033VBdBKzc5IbAqMcaOmf4Br4AS4MT2kAFuPMJOmF+JwQpJfGIKs8TgF7WWM6pMd622ARepj0BmjqY4SugH1oulJp9iVNvJp6MlHRFE8rZ1IoDUJ6YQBS8/2UyCgO5PYLV7pWFtXGMlmoUNLI126m2TezmiHYm3sy0DPMBDtRjvGZaswS6rL61PoSYb5MmM81szzfvlx8dZzWKmCfInBp6+sMub81yeeOd2B9tB2rw21YHmnh3/DnWRr34gBfR+xb7Hy74dV2nxRphsUEIFCXi542O2narVhZaGCFUI3lqRKsTOYQ6mm0/gR8HY/Bb2PhjBD8Nh5MW+ftDAE/J1CPI6QSCUnCnyYrFxpt0bA3vzcYk7YTcmWohEBdTjzKZfVK/GmMXJnv/t3GpXOiMtwhdkwLVxak4P21NYliPr8Mm19ZBXyjRX8jfGWIZ6OI/xMBrjTkknHsHH4WAp5/I3Deot0rISdVZY65Ms98++IhuQr0Kz+LAF4uIFJWI1rme63I32fx7zIVoH9bz8a3Ndr6ajqtnqYuwywLhPp8pBIrs+HcflG8T/NeSGFkEvDSboGflZWKbJMNOTm9VIaV+W1bXxhJ5HeWwMQZj3UCfrEzHHMdfJ3uGCz1xG1DvT0SPa3BaG3yR2OTF+oa3NFQ74mWeh+01XqjvcoDrWVu6ChzRy+P2f5yL/SWuKMj/wsaWbVXp3xASeIb5Ma9RDrlLyHyCSKCzRBAsHu66cPJ8RFsP97D29fqBLs6Xr1Sx8uX6rB5poYn1rcI9eswJ9yNCHU9vYsK2LUVoIuhn1VC7j/QuUCw83GGFn/WkqvBH5xRQvO+DMkc+/cYu8xdP3NextNl+GWnMvxy6NjPOCBz1+XCJMJ+31FCXoB/dAfjFwXqew7tVExdQP4rjXzPwd1KiLH/8Avt/sBOXLx6FiYW9+Dp/RTpaS6oKg9HeVEwMpLcEUNzD3AjUx0t4GprBLvX2vjI//Ox3nGY3t2JZ4T1B4P9cDSiiRv+SpjvwPu7P+KD1g4F5I4Eu6PuXgXyYu+uRocJ9BPwMj/+B9TrC92Rm/gOEUGW8CXIvf3N4Sqtd2nuLoS6F6HuEWGtGLlnBMEfzudEE/a0dNdwc7hH8e8SXmyvkJTwisC1RUyBMxKlz3pdAPKbCPW2ONR1JrHcz2C5n4uRsSKCvJC2TqiPMEYL0TeYi3ZaenOXCtVMBMXVrCCYGNJZxiUVyIwXW4QR6MEprARo6rHcYWRVpdyaAMKKVt4Wy0pA1jCNRWV9BIEejlpGb0ciFsfyaY4FWBjIwEBDFLJiP+Dd05u4ceVnXLz2C9S0T0DL+Brumd6Cmu5lXNM6TaCfwC3uCDe5w9zRv4yHlmoweEpLf3Zf6atu/dEQL79Y4K3rY3z0eAZH/1fwiviEQLmSVBbESHFjuCIykeCOd4Jf+Gca+nu4BLyFc+A7uBHwftF8bpIn4rKDkFocxYpkG+yFNWLU6YQ2KxeCvZdgH5qswPAUgT5Rht6Jku9j6tk09UQF6pklfA3CPDlXpn4K1EMIdbH3KEY08moI9oZ4lBDqZQL19mS09mWil9t/aLxUGVcXU19ZbOLB34YtWWd0tglL4zVYGpVhFwKSUBdjl2EYifUJmfHSwsfl5CgNe7QFK2MyDt+BzaU+mmE/YUJLJ8hlcY61NYJcYC5j1kozLLkqlAlgrZ3vW49F2vnCZCEWxjP5naVgdYywGYvG1mg4IwjfxgNp6oH4OhWMb9Ph+Dofja9LCfysqbReWvE6AbwqCz80Yktmy/A1ZTFrxXwF7oSnAnLlwqHtkPVMNzcJVulFriyNV6qY8XZnRJlBQojKxUIbufwfWDnIVEIB/le+z2+E/zcmAv6dzHsX6G+sy98ypFWwMu2QFi+mvMH3kEvwZbbNGqsQ2rJcuSkzX7bWa75XFfy99EFfLsDqsszsSePfJxH4SfiNhv7bWi6+reby/80k0FMJdMJ7Lharc9GsbmjYM5FYmuL9uURWWalYUVaSyuNzy7lN6vh33B7KjCNWGMsyiygHS2PJWBpSYXmAEO8Ox3RzIGaagrHYEYVFgn2ale9wazi6+FgzbbyuzhPV1a6oqXZDU503mgn1lkpPNBHqLRSwjjJPgt0HPaXe6Cx0Q2ueC+ozHVCe+gmFye/ImrdIU71EXORjhAWZwd+HIulmQLDrEOxaeP9WA2/eaChgf/6cUH9ya9vYLa7D1OwqDA0vE+wXoE1w33sgTfhOK0Mxmry9T4O/9/CPELhr616kuV/i7SUF7jfUxNwPKWPr2xcp7SXYd9Pad+Lw92GY/Ud/wMGTP2Efwf7r4X8Q7D9h7+GfsWv/j8rwi5wo3Yb6bsXW9x2hsR/4BT/v/gf/djdu372K1+9NEBNri6qKYHS0Ujaro5Cb5oHYkPcIoAR6OprB1c4Yzp/14fZZF6+tr8Bcex9tfRfeyHx10wNwszgMF+MDipEL0GXVJoG6DME46OyBI5/nKUv1WZ2isR/5A+pNpZ7IT3mPSALchxvYk2B38TPFFx8TwsccnuGPCavH8I6inQvUI8zgI8Mu0dZwC7eAR/Rj+Ce+hg+zsLQHiMiyh6rYDSlVvsiuD0EhrbmsNVaZjSFQ7x/OwyiBNDoqQM/DiNwSur1yiXtfCpo647ahXuNDqLsjvViadn1BVJYtQljKBco8eWb/+ALp+eJDWAWipCEM1S0xqG+LR21jDCoJ85q6cDQ2RGCgK4lg4sE1VYi5gXR0VIUgLvAZrI3P4dKFf+LMpZ9wRfMI1GgAmkbXaeVXcJvlnDpNQFPnIjS4Q9w1vApti9vQe6ypgN3s9SM8/WRMqFsqULf1egnnoHfwifyMIJUzIpLdEJPmiehUd0QkOCEk1h5+kbY09Q809TdwDngD1+AP8I6UoRpXRGf6MXGFIq0kcntVpGoVbV2GSDJp07noGJC+6tKFsUzptd4rXRnHitHG6qa2LQ3FNPHcsnCkFQYiJY+mXiAXaoUii49ll0cwUfC2MhL5SldIvnYLq6HOFAXqPUyyytKCUxWYFkteILQXmml5TQrUVwXiE4SBzHKZblJibZLGy9iYbqat09Sn27A5wyQw00pQtBI20gNFGn91EVwdWF2VvjLfAa5cRi9TF3mfiWNtmX+31EYA1WBR+sdM5GJhLA2LowlYGY1jBRCBzdFQrI8EYnMsAF8nggj1UHydoaXPxxPqKQrkBKCba7LyfR2+Lbbg6yI/2yIhvlj3Heo0cTlRKkMxm/zsMs/8d6BvEqxb32FOgH/dJMw30gniFN5PU36WKmCN5r0mFwp9h/rWN1YEW3xdGWPne6/KfHMF4iVMaHwtWYBiRU6Iyni2gJvQXhdLF6ATqrLqkHzmjQp8k88gFYAkAgJ9dZnQZsLaXFUR6vHfoZ6v9D6Xtrnr0qBrTi77V3GbczvNxWF1hoCf4f1ZaZpGqEtn0plsfh/F+LpczYQgtl7N7S4nTOXiojysTqUqUJ/vicBcezBmW4Iw1xqKedr5fGcsplkBD7dEoLsxBK31/mio8yHQPVBd6Y66ai/UV3mhocIT9TxWG0rdCXZPtBPobcWeaC1wRyOhXp1hj6KkD8hRvUYmTT055hliI6wQRlsPCjRFAEXS25MS6aQL+8/38eHDXQXsYuvPbG7j2bPbePJUDZZWMtXxKvT1CWra+n2auOa9U1C/cwxqGsehSWiLnd97eEYB/AMxet0LhPpFPNK/xJ/PKbZ+Q/2IYuwXr8j0xz00dpm/Lsa+C8dO/oIjp37G0dM09+M/E9o0d4H6oZ+wa9/2idLdB3YQ8jT0Q7v4+G5Cn8Z++BfsJPSPntmHB/rqcHJ7htxcL7Q1x6K/Oxlt9Tz2srygCvsAP1dLOBHmXxiy6pqPqyns3mniqekpWD38FTY6v8LBkrB+fh6+T87Cz/oMPEyOwcXgMJz1DzIOwElvP38+AG8aup/1KXiY/gnqzSyVCuQqUULd19sQHt7GcPExhROh7hJAqIc9hm/UU/jFPCGELAl5gp23AnSnEDO4hFvBh5lXpjNKG4HonC9IYLZOp0HnNYQr62lWKKaeSBNPp5HnEOb5NPU8SBfGoZFcDMjC0kNpaO2VxTCilHVIi6oJ9XJCvcQNSYXOiMlxQFgGwZ72EdG5X5TFObKq/FFYF4ryxkjUSg91wqquIRZV1RGKpTc3RmCoJxnLtPT16ULM9KeiocgHfs5G0Ll3EGfP/R2nL+3ApTtHcIs7gAbhrWFwFXd0r+Cu3uXtcXYD3hoR6uYyrVFjG+ovH+HJRyO8YAn12tkKnzyfw4mg9qSNB8YR6inuiMvwRnyWD2IJ9nCCPTjOHv5RtvAIeQvXIIH6O3iEf4RfrCPCUj0Rm+2vLEqdQajnEOpFdTIGnoq6ju9gZ1XTMy4LUhegm9E7JidSi1mdZKO8gbZeGYNMgjyFQE/Jl6GYEG67UKW3THppKDLLQ5FbHYlCbh+xdYF6S18auoayuP0LlKUFp2cqsThXi+W5+u/z0QnvqQaCXW6buQ1blFib+h4z/JmxQZBvzhHm83xsQU70yZQ8Qlwafi01Y3mZ9r7aRuht90iRmSWbUgksyvh5K0EkM2yqsMzEuzyRjeXxDEYS1sZV2BiPwuZ4OIEeygjB5kQYNqf42Gw8thZSCfUsVgO04vUS3tK2lxvwjZ9ja54JaF5MnVXGIqErQx0y20SZSSKzV2QxZ5mnXsGfZXZIAeGaQ7Cm85YwX08kiBN5y6ShzDjJJNAF6mLqMvzCZPCNSWGL78HXVPqlLJfyffg7WrgsE/eV4Nzk45vKMnIyxi9z5QlU5TL8Qt4WcFvIBUIl+Pa1lAmFiYDvsSFXdi5J10oZWoplgkhQoP6N7y0rFW2tMLHI0MpsClZmEvk9xBPifP4MzZ2xPpvM74m/m2RMpfPnPCa6EvyLVcHmcjmW5rmd5Ure7z141iaSsTgQjYWucCz30Pa7ojDfFoH5jjjMdqgw2hqNvqZwdDQE0879CXNvVPLYLKeZl1PgKop4W+CCinwXVOXT4vMYuS6ozd2+LUu3Q37iB2QR6mmxz5VeMAL1iFAzhAabIyTICgF+FgrYXeUCSLuH+EBrf/NWk8augRcv7uDpMzVYWF6HkdElmvp5PNIltB+dxV1W0+p3juO2+lGo3T2BO1q09vsnCffTSmwD/izBfkGBuprmcdy6cxTXbwvYaexX93+f275t7acJ+FNyRer5PThOyB86toPxCw4cppnvlznrPytDMALyXQfE3sXif8H+Yzux/8QuXLh5EpY2BgiNdGDiC0MfuTfSm8pKJw4VBb5Ijv6EAE9ruDoYws3JBEF+NggNegEvN2O8f3EDpg/2wlRzB2zNTyLo/W2Ev1dH5Fs1BD+9DB9zwt34ONwMafAGhDuh7m58iLZ+mNA/9GeouxPq7wh1c/h4SftdQ7h409Jp7K4BFgrUfWjqPiyXPGXZu1BzeIRZwjXMAl/4N87y+zjpt/4OoSm2CtQTma0zqgORVx+OEhp0ZXs8GpitOvrT0T+UTajn0tRzeZuDwdEs9I2mEy5JhEwcalrDUFYXgMIqgboHoeSOJNp6bJ4jIrPtEZ5lBxXLurQKX+TWBqO0MQpVLUwaLHEampNQ36BieRiFmqpQNNPgh3qTCIo8mmYBJnuSUJ7pooynq9+SZj9/w+nLOxWo32C5pqZ/GXf0r9DOL0OLt/cJeS2BO6H+kFAXUzeyuQfTlw9h9U4fzz6bKrb+yeM5HP3ebA+pxMh4uhtUmT5IzPFHQpY3YtM9EJ7ohMDYz6x03hHor+AS9BpuoW+ZIGVVJCaCNC8kEMay1F1mOUu1qjiCPR7lTTIlUeaX56BjKB9tfQR8P6E+Uo6ekTK09OazSqGt1ySwsomioYchlUBPLZT576HIKA/j64UjqyIMuTUC9TiUtkivmUQ09fI7GcxAH7+P4fFCTE6VYn6mWmkDsDRVR9Mj2GUqI8EuUBeQr0638vF2JZZnCOo5Qp0QXacdi92vzDdgaYGx1ESYN2NxsRFLy3x8RaYLEuqyHqj0kJETorOE/RSfN16PlbEKrI4VYm0sl7dZDFrmGME+RvMci8bGWCTWCfi1qRhsEFyb86nYWszG1rIMcxDKcsWotOhdrMfXuQZGHbbmqrGxUEGolxG2BO4agSsnPAnXNTnZqZz8LCGUCeq1HMI3na+VRMNWMeIYCQQqoS6LXq8RfqsCdVl1iHD8Wo+trzKEw22zKi0LqrC6xNdcLuNnItSXmWSWCHX+vLkqyUTG1CWByOfYvnR/+yKiXMKcBq5c0k/AK1BP52cmrBfisbkYh2/LibRsSV4yvCR9z/l55cKr2XRuvxR+PzRzuVKUMF8j5NdnuN2mkwh1xjgfI9i/zuXgX8tMCEw0C4T8wkwOVmaz+d2xCplJw9JwLG09HItdEVjojMScQL2dUG9TYZzHVz+Ps25Wvm01QWio9EUlxa2kyB3FBW4oIrwLs52Rn+mEAkZRpjOKGeVZrqjIcUNJ5hfkp35GTtJ7ZCa8Rmr8CwXscQL2EAsEyhRH8sbHywTurgZw+qKDz58f4P07MXZNGruGYurmFldhZHxRmbeuS1vXYcgwjID9DoGufvc4oX7iD6g/OIW7D+T+KTxgEhC4a9w7qTxHTfMk4X4c12Xa8rWDBLtccbpPAfvZS/txlj+fOLsHh4/vJNQJbIL7Vxl2UWa//II9Mq4uQzG08/2E/rGze3Hq8kFo6FzDJ6fnyMgORHdbMiYHMjE1QHHqSEZDeQiyEilxfs/g5WoGX8/HiI78iMR4B0RFvIWz3SMYPTiE+1f+ied6JxD44T7iHHWR5KiDuPeaCLW5Bn/Lc/A2PQF3OZmqT1vX36eEq8HeP0G9TNYPfEuomzJT6sLNw4BQp61zQ7sGWsIj1BqeoTR0hju/ADeC3CPMGu7hT+Ac+hhukS/gl/AegczEofziorOdkFDogdRyf+TWRdAKac4dCWjsSUG3jGkPC9RzMDomkYXBsXT0DifTQFVo7Y9WoF5KqMvi0lllboScK1/PCTG5hDptPZwRX0TYV/gjvz4M5TT0mtZE1LcR6E2JqCUIq2ik1VXBaGkMxUhfIpbGuQOP52KEO2l+oi0+vriFG1d+wIkzf1WgflHjCK5pn8NN3Uu4rUuw613CPRq7QP2u3CfUda3UYawAXZum/hAWb/Xw5JMpbV0uPnoJ58D3THi2rGocEZrgitg06e/ii/hsb8RlEupJX5Q2Ah5hr/lcG6W1gFywJGD3leZfSS6IzqTd5wUgpSgEmWWRyKV9F9XK7JUkGnsamnqy0dKdw4qnkNusHH2Mjv5i1HeIradym8UT7DFILQrna8j89zBklUcguyoS2axecmsJ9cZYlLWqUEkLq++KRxurl95hfg+jeRifKMTsdDkWCfbFqRoF6mszjQwxaQJ9qhXLAvNZuTBpO1Zo6GsyXLNIONOM5+dqMDdfg4XF7Z4yEsvLjQQ6oU+wbywxFhi0+9UJWvwIoT/IJDJYgZVBGuwQwc5Kbo3V2+oIoTVCMI0mYHlUxeeLiabQLgnfRUJ4iZAjrKUHuEz/kyX0thZq8HWWAJ0l5OdKCa0iWi8hqjQMkxkqMnddujbKjBSG9FBReq/ITJEUvhYrgJUYQjmOtk1bXyXUCfSNNUKUr6H0XJGTqV+bGTIdUv43JsClKkj76LUlfp6l70BfLGQIhGVKIT8P31NsXGC+Jknie8g0zK2tPEJderfQnpezuE1TWflIm9wkfF1kRbIiSaeISUdej//HYh6hnkVwpylGvkYzV8A+RahPMyFMxdPAE7jfx3O7MTnwd/9iVfONf7uyUECoZ2NpRsbcM5gMUrE0GoOZ7hBMtgRiqjkEs6yY52jpM23xhHo8hmiafQ0x6KqJQHNFEKpLfVFW7IOiAlb6Oe7IoSxlpjkhM/ULstK+IC/DBfmMvPQvyE11QBaFL5NQz0h4g1TVCyREWyM2zBxhgSbw8zGEr68RoW4MT3fyx4W27kBbf6+F16+3Tf2ZjTqsrG/AxPQyDA0vQd/oMvSMrihgF2MXgGvcO6GEQF0M/d5DQl1bhmWO496jU4T6aeV3d/lcOXGqce8UbmucVMB+6aqA/QDBTrhfPqTEqXP7cPTkbhw6voum/gt2y5Wl34dfBOq7aeq7pa87nyNAv6J+HPqWmvAM/ISyiliM9OdgdiiPUKe8tqegsYyCFe+IEJ+n8HQ2g5/3UySyis/J8UN6ujt8PK1g9JCJ5tR/w0BtH5xtNBDtYIBMV2Ok2T9E3Gt1hD65DD+zU/CkrbvpH4CrHoGut5f39/x5TN3lD6h76NLU9eHqawxXPzNCnRAPItBDrOEVZkXAC9hlCEYaWD0j1J8S6i/hJ/1fkj4pUI8i1OMLPQn1AOTUhqO4OQZVndtQ76Sp9wrYBzMxNCKRRjAl0hbj0NIfRWhFoKYlRDH1PEI9o9QVSQR6nGLpBHoWTZ1QTyhmJVBJ8DdEokJOQnCD1bcmo7aBBloZi4qKcNRUh6CjNRxjg4lYHJdLntPR1xiO1OjXeGl9GVcv/3Mb6td24zJ3hJu6F3FL74oypq5pcAUPjK5D2/g6Hhjyvsl1WroGTF88gMVrHZgzfof6S0dr2PuKpdvSwmWFoy8IindBRLKH0gogLsMTMWmuCE20h2/0e1q6rJZkhc9eFvjsY0W42xD07+AvLXpT3BBDs08qCOL/Tgj/DvVGJqv2VDR2Z6O5K0+Bes9QmQL2zoESNHYV0NazUFKXgrwKFdII9eQC2noRTZ2vk1XJqAon2MOZCKNo6jHKFNO6ThXa+1PQM5yJgZFsjI3lYXpSevKUY2GqigCv5QEvY+sEN618eboNS9MdWJ7rYvTQ6LsYrTRzAn1ResbUYoZAnZYWytIsbJlgl1iiidPc1xYJ/7nm7SGbSUJ+hFAfaMRKH6HYV4W1/nKsD9KehwnbkWKss4JYHs1kpGNpLJVJhQCica4v0GZpndKZcHNFZpPUYI1AX1usJfArCXRCdYbgk3VQabTrS5mEtnRDlBOeMjuFcCTYty/oIXxl+GYli5FMk6WlL8cQzHEM+VlWYeJrSI+VJek1I4mgDl+3WiBXwsoVnyvL/P8WuL0W+PkXSghcgleAvsAKcb6AiYyfZ532LvPnZeqjjM+vpWF1lf8TY10W1t7K4e/y8dtGARNJPpPRtomvz6YR7PwMS9v/86YM69DWN5cLscrnLNPClyfE1lMJct5K4puM5/ZVKbE2Ec2IxOZ0NH5bTMZv/F8kyS3O5WJRVqPi668zUUofmPmBSEy2B2OqNRRznTGYZ9Kf60jCVFsKwZ6krHDUVxeHdu5PtaWBhLovCgu8kUuoZ2S4IjXVCYlJDkhKdEBq8hekpTgilft9apId4xPSCPVUmnpynA1UEZbKqmNhQSYIVsbVTQl3EUtj5XoZR2cd2Nreo6nfwUs5aUqwP35yC2bm27ZuQKjrGlzGQ90LuE+AC6gF6Op3j9HEjys/axHqAnSN+8d4n8bOn+X32/CX58tVqKdwS+0EbtwWaz+OqzeO4qIsoXflKM5cOIjjp/fi2Mm9OHzsV4L8F+zav0OZ/SJDMMpsmCOE+qldOH3lEG7dOwvLVzoIjnFGbX0yxgfyMdOfh8luSlOLQJ1VePwXQt0GPm7WCAp8heRkVxRRvgoKghEW/A4WBpdw8ch/49rxf8Dq3hl4PNVCkr0BUj5pQ8UEF/bkKnxNT8Nd/zBcdGnquttQl/iOdDF1ZxSmvUFUiGxQHUJdD24y84Wm7kywS7grYCfUg2nuAvgImREjUH9GqL+Cb4ItgpPtlNWO4vLckFzqh0xCNa8+UjH1mvYENHUlK7Nbuhm9fanoH2QMJdPe49DaF0noh6K+M5RQD6ap0/IrvJFe7IbEAlkp6Isy9BJBsEfmfeHr+yCLr19Me6jpTOVrZ6CxNRU1tfGoKItGeUkoGmpD0dsZjamRFEI9E7ODyeioDkBc8GM8Nj2DSxf/jpPn/47zt/YrQy/qRtegbngddwyubZ8YNb6BhyY38Mj0Oh6aXaepqymmbv7qkbJAhuU7/W1TdxBAi31/ZLKzg1/sFwQnuCCcUI+mrcvQS0wqoc4d2y/2Hc38Gex8LPDR3RQfPExp+VZwCnoBz4j3CEpg8srwQEK+PzKY1fOqo1Fcp1KgXtOWjobOLJq6zOUvRtdAOboJwM7+MjR309bb81HRmInC6kRklEQhpTBEMf5U7jCydF5GRSgyK0ORy++klECvaI2i/ceiYyAZvSNMtITnMKuo8dF8TE+UYE4adtHWt029BcszrYRAKxZo6otz3YxelvFdNPum7xctEeiyfN5UudIPf/I72OcXaxi1WKTFr8w2ED4020mCfYyWO0iw9/G2pwkbvQ3Y7Ccsh2rxbaQWX8eqsDlWBqUrIJPN0oQMF9DgF2m6ywTnagVhXM3YntmyzPeQ/t/rs7ThmXxGNjZnMwjHNEKVFkuIbmyIFecowx1bSt8VOanJ5LAqdkwbX6YZC8wXo1lNEIoLBOoik4GsHCSdC2nha0wisnDG16+yYIa0K2ZCW+L7z1dCFntZmy8m1IsIdb7mAo2cCUggKu/zbasIv30ltLeYJDZo2GspWF5NhvStkY6SMvzyLyYcBdoL/F/5P6xNs4KQtV3n+TqLUlHwteX8wQq3g6y1K1Af/z5+Lm2lx1RYH4/F5hQrjRkmp6kIrI2HYGMiBF/nYvFtmYliJZ+JeBvqC5NJTNYyfCNXlRLiPBanOyIwy31jTqYDdyQT6qmYIJRGWTEOcH/srIhEbUkQigt8kJvnhexsVs4Z7khOcYYq3l6Z9RET+xnxCfaEliNSUhwI+M9ITxGwv0GKDL9EP0ZcmBmiQs0RHmpBwNFcKZPenkYK1KUPlb29Nj580FKGYF681MDTZ+qwtNq2dT3a+u9AV4ZZaOAC89usutU0jypQv69zWjF0AfoD3TN4oHNGAfqdewS9AP3uSajR1G+pn2CcxO07p3FD7SQuX5UhmeM4f+kIbf0ATp45QLDvx345OXrw+8nRw7uw/+gu7JPFOk7txJmrB6Chcwmv7MygSvdDW0cOpodLMTdYiJneXIy2ZaKtKg55KR6ICnqLkIBXiIq0RWqaB8ooouUVcVDFueLlk/u4eOxHHNnx/+D2iV/wQuscgp9pIuaVBmJf3UHk85tKl0Zp7OUsFyA92sPYDUftXX8eU3dBUfpbxISawddLFx40dXcfE4LdHC4+5vjiYwYHlkXKbBhfU7gFiqmzfIi0gVvEc3jGvkVgih3C0u0Qne2IxCIPWjShrMx8iUA5AVLfGU/DTCCMaIUs9/sGUjAwlIL+4RR0DcajtTeKFhqG2q5QVLVwZ6nzU9YiTSXUEwTqeU7KydGYPBeoWAWksfzLrZNZNQlokLntvRlopq3X1saijDAsLfZHc0MIBvvjMMsdfnEiDVP9/Azl3ghnkjI3PIELF/6G0+d+wOXbh6H26LLS3+WOwQ2o6V3FHdr6Xdr6PeNreGRxGw8tbn0fU9eAyRv94tYAAP/0SURBVPMHMBNTf6eHx5+MYWNvjncuT5QFqN1CPsI31kGBeoRYNwGtyhRbJ9hZmobEf4JX+EvF1D+6m+Edy6oPvLXze6ZckSrDMGEproiTcqwkXDH1wloVSuoTUdmchrp2gXoBOvpKCPUyJTr6S5kUi7n9CrjtMmn2iciuiGFSCEdaKYEuJV9lGE09TDH1QlZOld2JqGiPQW1HHDqZXPtGs/ldZLOCysIwy8WJ0WLMjFVgfqKaYK/nQd9Ec28m6JsxO9VKgHcqMTvbjomJGoxPlGNKWg0Q6OOTJRibKCbY5cRrOWZpzvO098Xpmu1x+glCfYzGPtyK9YF22nkH1vvaCXbae28zod6Er6ON2BpjlTBehZVxWYSjSFkMWZbJ21wqJ9Bo47TzrzTmLZl/vkSgL9RgmYlETohvTWcS6imEugxfyAnHBEKV9wlS6WEu0xPlSkuZfqi0rBULXmICWEhmEpBl9mIZCfw5nYAWqBOwtPRVvvfailzlyc+41c7Xk8v6xdKrmVCYgOYKCV8mDAJza4EJZD6dkGewUpA569++0sR/Y1XwlZDezCDUU7G0ImDf7v3+baMI/8MK4jeZQUPDX5siyOUCLGUBknysEuob36Eui3GvLmZhaSaZ2yeRUE8glGOxNionliPxbSoa/5qJxhahvkqor0wS7HMx2Fri/0Sor/J/WmDlMz2awFBRfBJZDSVilsfMREckxlojMdEai8lWFSaaEjDWkIARAn2gMgrtlIW6An+U5vugIM8HeTleyCLYU9NcEKei3EV/RHj0B0QR7nEJhHuiLRISPyEp4QMS418jPsYGcdLgi8yRc3lhwXKi1AxeHgZwd9WHq4v+dsdY+0f4+PE+3r27i1ev79LWNfHk6W2YW1yDgfFl6OifhzZBff8h4a0tQyrHoXb3MNS1jhDmp/FQ/xweGZxXbnVp97rGMrXxPO7rbs9hl3YCN9W3x9Wv3TyqmPq1m8cUU7949RjOXTpMqO9nRS/DMHtxgCDfo8x82YkDNPcjp/bi0OndOHJ2N87dOKRIoL3Hc+SWRmFwsATzAvX+Qkx152C0dRvq2YR6WMBrBPkT6lH2yMryR319KiMdWelBcPhogRvn9mLv3/9/OLXzv6B7cT8cDa8ggFVK9FstxL7XQvjzG/A1Pw03vQNwfvgrnB7+wtudfzZ1J5r6a2UD+/vow0eypT/B7W8NVz9apI8lP6gpHL1N4eRvpixG7UWge0U/h2vkM3jE8QOm2yJM+rHksdQqc0dOrb/SObGsORTVrRFo7IghjFTo6I5HV28iemmHfTTnPoK9Z5gGPZCAxq5oVLWFoLRJZrT4ILvSCymEemyuEyIyHBCa/gURmbI4hg/fg8ZZE4XKtiQCLZ1JgUBvYlVQxp2syA1lJe7K1KtBsY6xeEwNx2KwKxzlhV/g7nQfD+/txbmzf8PJ0z/hCr9EjYc3oKmrBnXdm9DQ532j67hnRlO3ug3dx3fwyPqOMk9dh1CXpexM3zyC+Qc9WH3Sh7WtAZ5+NsArJzOlXYBX5EcaNz9riguiUhnJchESExJL03AZgpETIv7P8NnDEu+dCXYXc5r+M27b7dkzQfFMBpn+SCuKRE5FPApqkgjqFNp6OqqaM1HfmouWrgIaeimrnDJl+KWNO05zTx6TZyaqWlO4/WK5/Vjq0c4zykKQUR6iWHpOTQQKGmNQ0hqPUjnXwQO2qTsVHYPZ6B0uQB9jcHj7Kt+JMUKaMT1WTZjXY55gn5uRaMTUdB1BXo3h0UoMDJdgiElgfEI6PvLvCOCxsUJMjBdgerIYc3xscVoW06gmOGTOO5PEcDNWhtqxMtDJ6MZqfzeNvZOQ78DGCGE53kqzpNVP19LOCep5WvkiQb5UQQOuxNfFanydr8HWfDUttlLp+S3PW5ulwRNUMuwgww2bhNrGPG11WaYFJtHOZagjDdvdDcWg87BKAK/MZfFvZfrf9rj0xowkg2S+p1i+LNYszyvEynL59tALYf4bob4lc96X+P6zRViZplXP8L3n0vi5mFC+L9W3sRjHCoCfR2bRbGXh6zcmENq69IlZZnJZXM3G4nI2X5sVBEH9Pxsl+B9C+zcZk5flACekUinAwmgOrTqLn4Ngl3MDa4T99xOqq7MxTJbhWBkJwtpQADaGgvB1JBTfJiLxVRl+iabYRDNRx2BO4D2biZV5Vj/TtMmRVIwOEtgD8ZgYSKRdpii3o10xGGuPxTilbLwpGhPcbyYbojHK/aq3KACNud4oz/VCaZ43inibw2MzOckBMYR5eOQbhEW+RXDEawSG2fD2BSH/GtExbxATQ9ZEvUA0xTAy9AlCA6wR4GtJ9ljC28MMHq6m8KDoeHpawNXVBLa2j/D27T28fqWFF8/lhOltWD++CTOC3dDoAnT1zkKHoU0r13pwDJr3jtDaj9LOZRz9BLT1zyhA1zG5hPt8ntYjJgEZh6dVq8v1KLdlsfnDuHpDWggQ5tcP49zVI7hw/SjOXjmIUzIL5sxunDj9K46fIsCPE+hHf6Gl78Bh+fkM4X52F85ePwADK3X4RXxGZUMiRoaKsTRSikWa+mR3JkY7M9BUFY2MFHeEyVz1gDeIjHJEZmYgmpty0N1RzCQZCx+X19C6eRIHfv4/OLH7L1A7+QtM1Q7js/EVBL3TRsxnHYS/UYe/1Vl4GhyCu+6v8NTZCR/dHX9Ava3SBSUZb1gKmStXePn6mMKLMHejTX7xFKCbw85doG4GpwBzuBLqnoS5Z7QNXCKfwD3uJQIzPiI06wNi8j8htcIZeXXeKCacK5qDUNcWhuaOKAI9lkCPp6knKkAXsHcPiqmnon0giUCKRUVLCPJqPJDFz5Ra6oz4fCdEZRHoqXYIIRSjMj2RWBjI30eiqF6aVSUTaOloY6KokWmQZS4oLHFAJT9Da6M3RgciMUuoTw7HoLc9CPlZH/H5w23cUduBs2f+jjOnfsG1G1K63eKXfYdgV8d94zvQtlCHtjUh/pT3rdVxz/w2tMxu4p4YOyFv8EILxm+0YfpeG2YfHsLq4yM8dzTEZx9rbpt3CE50UIAuY+lx6duhSiesk74gMOoj3AJo655P8MnFmmC3JuCfw8nvHTzC7BEQ64bodGnJG81qJRG5VckEewpKmcnLGzJQ3ZSNxvZ8tCtDMCVMiEXcBvlo7s1BQ3cG6rrSUMwDMLcmDDnVoQR7EKEehPTyYMXWZU1UmQFT1iQdHRNR15mK5r4sgr0APYNFBHspwV6OkZFKjI1UYXyYQbBP0sgnJ6tp5FUYGS/DoMyVH8xDz0AeLb8Qw+NMBgT6+Hghn1/AhFDAKok79jTtdqYaq7R0mfO+NkFLH6Odj/bQKvuwNjKI9ZFhrA3y/mAXVkc7aJatNMt6Wijte76S4KyilRPiBOjGHE1dlshjothgZbA2UcLnF/P5xTTafKxPEsaThNlMOL7ORdKYo/B1JZYWnKhMVdyQ7oYrGVgnRNcWc7E6z5DhDdr9xnQ6DT8dXwn4rblUmjohv5hOE8/G0kIBlpfKIGuXbm0249tmC6uEOiacEqxMZWF5IkkZl16fpuVPRzHC+X+H8jVCWVlE0KxVhDpfn1Bf/8a/+coKhABfXCnCAq15mdXC5mo+gV4ErBfjX4vF/DwC9ELMs3qaZRU1P5qpfN4NGXOXk60yHr8Sj7WFSG5fAn3ED5tDvtgaDGDFE4zfxqLwGw1eqpYV/l+zk+mYGU9jBZbB/zmPj/E7GsvGCKvn/t4kDPF2YiQD40OpGOmJw1AnjbMlFAN1gRiqCcRYdTDGuC8NFvmhlSCvpqFX0dTLeF9OjKYm2hHq7xAe8QqhES8RFP4CAWHP4M8IDLdBCOEeEfkakZGvEMGKNTzkBY31iXKC0NfrMaFuBXdKjoebBTw9rOHmak6o6+Ltm/t48+oebGzUlXF1gbpcZWpCUOsbnIOewVnoGpzBQ91ThDVBrnsS93mr9fAYHuidgq7JRWgzAdzVPQMtmrq28VU80L8K9ftncfX2EQXq124dUWz94o0jOE2wn7l+COeuHcR5uUjpslx9uj2X/TiZcZig3S8XKp3ciUME/pHzu3GRr2P94gFik93Q3J6mVLurPE5WeJzM9GVjrC8Hjax0srJ8WMGQaRGU4Hh35OZGoL2VMtVTicriBAR5fsQjjQs4vPu/cZRx4fA/oX7mF1g/OAXX51oI/ayHiI9aCLa5Aj+zY/Ax3As//Z0I1P/lD6i3V9FsM98T6hYI8DGED43ck5nTxVuAboHPMjzgYQIHxdQF6rT4SOna+AyuMU/hlfAKQVmfEJbzAbGFtoS6E8HhieIGP1Q0BaKeUG8VoPclEOhJ6CfI+4bS0Msdp3MgBW19SbRFFWraolDaGISsCmb8YgfEF9grTbsiMuwQlkZIZrkS6P4EUwShFa/0MKnvSkVrfxpaexJo6sEorXRDSbkTampc0dsRjJkRFRZ4sE3xtqs1EBlJr/H6xRXcuvEjzpz5B2MXrl2XBTJuQvOhOrT0NfHQ/C50rO5C+wkN/Skhb3kbmqY3ccf4Ou6YXIOW5S0+rgGDl1oweXsfZgT7Y9rEK2cj2Ps9oakT6gkOiKapqzI8kZzji7SCQCRmeSNKpjVGfoJ7wCtC/Sk+OT/GO4at+ws4+r6Fe6gd/GLcEJnqj8S8CGSUqpBdkaA0+yquTUUZwV7ZnIUGQr21txDt/QR6XwFaevPQ1MvHezJQ353OCikOhfVRKKij7VcJ2IORVipwD1EqnCJCvYLbT2nu1ZGGhq5MtPTkoENOwDJR9A2WY2CogmCvwuhwNYYGK5Rysn+oSDH5/pFi9AzlKy0fuvtzmKDz+Hi+ciGZXFQ2wZgmaKVf/irBLK16pcPj2iTNdqIV60pHx17GADbGhrA+NozVoT6sDtLch9uxPNpMq6/j39PuZUEMgflqFQFLiM+W0s7LaLG05qkSvl4hD54CSBuI1Una8oQs1xaJb9IbZjEG35YI9NU4fFPmnCdjfS1FgfqaXOCzmPP/hTrj60wqQZjEBJJEaKfSajMJdUJQxtSlq+KGLEbNkLVB54sIVJlXL7NMYphUIvl/hjLBBNPeA7E+F4yt5XAF6l83+drf8gj1Uqx+LcfSWjmhTrAvFWCF1cDmSj7+tVaA/1ktxm+sDNaZpBZH8zHL7Tw7lMFqh8loPpvw5+ddo7WvJDNkjdEIVhghrFBo6ONi6cH4NhyOb6P8/7n/b/J/kvH5pZk8Aj2TyUGmQrJCmSZwZGpxXxr6unhs9iRjoD+FkE8mhOIx3B2NwdZQ9Nf5Y6DKF0MVARgpC8BQSQA6C/xQR6BX5/vS2L1RkOnG44vHbewHQvs1gsMIbEI9iPD2C37K6t8a3mLlgTT34OcIkQh4Dj+fxwS4JbwIdk93S7i6mCohQHd2FlPXwbt3hDptXXrCWD++AUura7CwvApTs0swMj5PYz8HA4aOgF3vNB7pn4Y2YX7v0UnF1MXStY0u4Z7+edw3uISHhPp9/StQu3+GUKep3zj07+GXy7eO4RSBfvLqfpyjuUs77ut8zgWC/cRpWWBjB05f3EfYH8PJy4cI9D04TKjL816810dqti85x+08VcH9spRVaSGhnovx/lw0NSQgO8ePMGclH+OAxFRflJUmoLerlN9BNWrKkhER4AAj7Ws4uucvOLjz/+D4nv8i2P+Gh9f34Q0/t8+bB4j69BBR79QR8vQcAkwPI8BoD4L0/jT80kYQlma8hyrMiqZuBB+auqcfNy5N3dHbijC3gL0XTd33u6mHWsGLQPeOew7PeH4pqW8RlmeHqAI7qAjjdEI5t8aLJu2H8qYgQj2CJk2o0sZ7CfU+wrx3WBpJSZfAJDRLE672aEI6HCUNgcgsd0NykSNUfE3pmy5Qj8x0VE7AptMSCmmhFW1JqOlKQWNPKlr6eNtJSNUFoIh/W8r3r2OlMNAdibmRRCyMJ2NyKB5tDf6IY2VhbX4G1y7/gLNnf8Rplk6Xr57EbY2r/IJvQ0P3Du6baULbkrdWt/HwiRpDHQ+s1HDX/BbjpvK4zjMNGL2+R6A/gDlN/TFt4hV3QHs/VjDhLK1U9ghLdEZMqjuSsv2QURCM+AwvhKoc4Rf+Ea5+L1n9PMEHWvo7xid3mREjFyR9hk+UM0KTvBGXE4zU4mhklamQW5mAIrH1ulQmygzUtksf9XzC/DvQCeTGnj+gLh0ZyxqlP3scK59IbtMQpJXQ1ktZCbEELJGk2JqiDNVUM2rb0tHYkYX2nkJCWqBeRoCXY2iYMOdtb28ROnvy0Nmby+oqHz3DBUojsK7+bD6ehW5GH21kiOY+NsJyc7QUcxMVtPQaQr0RKxN1hFMtlkYbsCwzXkZo4sMC8B4GYT7Ui9WBHkKdpi7DMqMtBFgDFvj3CzT1xcUKmmw5jZkwnCshbAn12XKCnTY7mU+QE8wTBPRkhnKicHUiAlvzBNqyCt9osl9XaauriYQhbZogXFEWYZYhCBr2DINQXp1IZ4KgyU+I6fO5ylx4gn0+heDn6xLqa8syW6aapi62XsfXrYJMW1yjBcu0wfVJOTEZSRiHMoKxNh3Ez0pbX4oksPk5NjLwVRadJtDXtsqx/B3qCws09QWZopmL3wj2/1ktxG9LhfwMfHw8X1mgYl6md06yephPw+Yy4b7C9+T/tCodKhdZGcyxGpDqZDICX+Uq3KFIbAzFYmM4kRWRTFnM4GtkMjnQ1BkrE0xSrKxm5aruXkpWO6WrPR7dHfHo71IRMiqM0tbHCPaRVmmvG4rRulAMVwVjsCwYncUBaCgg1PMIdRp7YYYrMgn1RNVHQv0NAoOeIyDYBv5BNvDwsYIzq30nNxO4E+De3o8J8yfw934Cb8Lcw5Nm7mWp3Lq6mcLFRZoLmhDqxrCz18XHT9p49/4+nr9QJ9SvE+pXGVdgbnGZYL8IY5MLCtQF6A8E5DoyL12gfgr3aecPjQXkl6Gldw4acsESbV3j4Xnc0DyBK7I03v8L6mdo66do6AL1a4T1DbXjygVK0ifm1Lnd20O2BO81jXN83iEc5+9uap3BB3sz5BaHKsORi9NV3BdZjVGEpnjcjDGa6uMJdX9C3QmRMY5ISfdHTXUaBvoqMTpQi6aaTCREeuCxsQZOH/onDu36vziy+//g1L7/xM2TP8D4zhHYmd9A0Jt7iJB5688uI8D8OPyND8Bfb/cfUO+u9UZlzmckRT1hKWQCb19TuPtawNnHAg5eBLo3Td1Llmwzg3OQXHREqMc9hV8SM3AKM3LWR2XZOlWJE5JLnZFZ6UGQ+BDq/oR6KIEdRatU0cqT0NmXiE6aQNdAGjp429KdQJjIPPMolDWFoYhlXmaZO5IL+XrZ9ohKt0V4mq0C9rg8V2RUBKKoKUqZ917bm4wmvkYzy8bqlggUVHghp8iFpu6BxsZADPfGYnY4mTtyCib6E9BQ4YNgJiYjPX5xF37AuXPMuIT6xasncEvjCm7fuwm1R7egYUi4m9wgwK9B+zEBbqMBHZq59mM1PLAW0KtD77kmDF/dV0zd5O0DWH/SxUsnE9j5PoMHoe4rnRpVXxCe5AxVug9tnQklzRNhhLqvAvVXrH5s8MGVYGfIxUt23q+YNGUeuz0C4tz4vwcgqYC2XhKLnEoVCmuSUFKfQlinoqotAw3dBDuB3ijDLj2ZDIF6JqGeoXRhrJAeL03xKKyTfjIyZz2Y5h+GgqoYlDcmMYmm0Pq3o6Y1DfWEemtPAUFdQtMoUeAu0cnE0daZjeaOTLT1ZKNLhlxojz0jYuo56OT7dXVlEOo5GBmSYZcylvkyz72ONthIi23GyniTYt8C61UCfXWE4B7uYHQrsTrEkLF1Qn19tJNwbGcyIPznaeuE+uxcKWZmCzE/U0jbLKKtE+YC9OkCgjgHa+OZWCW0VsZSsTgSi6VxAm2edr5CO5d554T5du/xJMI8BcuLaVhdIMjnCHYa+uoUATmexgoimdUDgU7b35qJx+ZCItYXaMMLkgTEjmVaYhWjllCvxle5elRMf4rPmSBcZergZDgTjVhzICsGQn02jK8RTbAnKvPdpTmYdHZc22SiWivDkgL1XFYkrBSWsvDbci6hTmNfLsLXOSaMqUImxDxCOZVJS64WZSWyJB0amaD4v60sxfGz8b0XWCXMEO5jjOEYrA1I8H8eYmUywkpiJIswz8JsfwYWeLs2zu04WcrjoxDjTMj9nSnobktkRatCR0skOlvD+VgkRrqiMNoRiVE+NtoYhkFCvZtAb6OpNzCqc31QnuWJgnQXZCU5Ikn1CZHhr2nkz+Dr/wS+rF7dvKzwhbB2YDXr5EwTd7WAhxsrfjcCnbceHhbw4nM8PS3h5mamQF2A7uRkBAcHfXxmJfz+wwO8eCnTGm/Q0q8oYJdbM/OLMDI5D33Dc3ikd5ZQP4WHumLqp5XZLwJ1bcOLCtTv6p6jvJ3CnYdncUeuS7l7CtfVj+G6GuM24X37xL+hLnHh5hFckouTaO7bDcB+xdmLe3Hp+hHc1JT23Gdx6c4pXCPQ9SzU4en/BuV1TIhjJZifrOD+UMl9vgwz/QUYHyhEa1My8ih4CSkeUCW4IysnFPV1mRjsr8bEcD3aG/KQkRCA148f4oK0BN7znzj86/+lrf8nzu3/C9TP/AxrrRNwtLgO72e34GN1Ed5Gx+BlcBC+Bvv/gPoAAVhX6ITUWJZFAabwpqk7E+J2HsY0SJmdYYTP3ib4Qkt3CRaoM9MS6gEEelDGO4TTqFVlrkip8EB6lSeya3xRUB+A0sZgxb7FwuUkqYx7t3THo7U7EW3dyWjpSiTQVTR5aZUbRWCFIr/aD2lFsmSdA2IyCPPU9wiTFgaZn6HKZ8Ko8kNRcziqOmn3YvmDsnQb4VUfhOwSV2QXOaO80hdtrRGYHEzhAZ6ORVYFY3xOOU3fzVEH2ncP4Pzpv+PMaUL9LL+gG6dwW+sa1LRv4bYOwa5/A2rSgpdQ13mmBl2bO9ChsWsT6A+sbyn2rvPsjgJ2CV1C3/ztQzx3MIKt1zO4h32Ab4w9AlVOykVIManeSMjyU+AemegK/0h7uAe+g5PPK9gS7B/dnuKD27M/wO7/Hl4Rspi3J2KzApFSGM5EF60sd1dYl4SihiSUEci1XQLyHNT3ZqNOYN6btW3r3ZnKsIoMT1U0SyJQIa8yCtml4YxIFFbFobwhGZVNtP7GFCXkfk1rBhplgY7OfAKcVtGejaY2vkdrOupaUlHfmsqqSpbEy0P3KE2dhtc1mMVEnY7ePpk1U4jp8XLMT9PIZwnz2RaaaivB0UbAdRJ2XYSl9Fv/3nN9rIvRTYgLyLsInw4lNuT3cwT7Im1+sQGz8xWYIMzHCO/JyVzMTRVgSWaDiKGP59JCCWVWfytDyVgeSsDSSByWJuOwPp9A6MrVoRI08NVkQp3WvcAg1JUOhnKCdJpBU1+jqW/Q1Dcn+HzC8+u0Cluyyv48bXiBry+zYJRpiZX4tllFQFdgY5GfYyoNS6wOlocjsDISwsRAkI8xxgOYcAKxPk1rn5O+76wAVmWRC5kjL+17ecAT6ssrtDpa+uIs7ZvVw7elbPzPSh7+tVRAqMv/WcD9OJtQlzH7aIKbCUtpN0yQ09KXFmOwtCBQT2AiVPF5sUyU8VgbJvi572+OsgIYo/WPEeIjRVhipbXI73BttITbr4zHRxEm+/Mx1JVFU09GR3MsmmnkTbWB6GgKRk9LCPplCKY5DP31IeipDERbkQ+a8n3QmB9AqNPUCfXCNB5/SRS7uM+IDn+LIJq6r99T+FJ0vHyewtWDlb8LK37Kj+MXhqMJnBwpik5mcHUxU2D+O9AF5o6OBgrQ7ex08enTQwXqL19pKFAXQzc3v6SEsekF6BmdgY4Ms+ifo6WfIdy3Z71oSysBxkPDy3hkcg339C8pML+rcxFaupdp6xegpnUWtzWlRe8p3FQ7oYypn7x6EGdlfJ1AF7BfuLIfFwj1c7LU5cU9OHZ2Nw6f/hVnrh7BjXsX8NBMHa8/myBGxtN5XMpqYjPctrKYzOpYFaujEkyNlKGL4lRazuo7NwiZ2cEoLlWhqZEyREufGmlEd0sh8tJC8OGFPi7zPY7s/U8coqkf3v2fOLbrP3Hx4N+gfWUvnrPasDe9AmcmMxf943DVPQxP/cP/G+q1BV+QIlD3N4WnNzOkpzE+E+Yf3YzwwUOgboQvgWZwCpG2AGY09ccISH2F4GwCt9ABCRXuSKvyQiYNPVeGQQj0csK3WpaUa49RmnQJ0JsI8WaWd02MhvY4paNibVs0Kppo2tW09BIvJOY4IS5DFrVmGSeNxnirrHJEaOfU+aO0PQJV3bGo7+frDCYq/dOL+Z7ZJe7IL/NETWMoegjxhTExOBoOS9fB1nhkJdrhPcu329d24eTRv+L4sR9x5uw+llKnoX7/Gsuy21DXYxgQ7EbXcNfyOnRfEN42anhEmN+3vIl7ljcUsIvBC9zlVn42enUPT2wNCOfHcA6mqUfZK429whLdt6GeGUCo+yKS2VlWPZJujc6+r/HZ8zneuzzGGydrJd67PmVieMGK6D2kJ0x4iifiswORWiRXhsYorQMK6uJQ0pTIaoWwpTnXEeS/Q12AXk9rrmlP5bZPQxVBXNaYiMLqWOTz7/O4QxVWqVBC6y+rk+GcZJTUJjKYGJkwymqTlSitSUCprJkqjcVqmARoH1XNiXztdGUJvY7hPAZvBzPRM5CtdNucmqjA4gztfK6JsKRpz3ZgfaqTUO8k1LsJyz5GrwL0bagT3KNt/461YbkYqYXwbydIpQ1vI+bmqjA+XYxhwnx4PEuB+uxUPhYIupUJAm+MUB8mnJnc15jEV7k/rIwlbPdDWUzCpnKFaOq/Qy6/XxdLn6eZz/LvxNInGOOEOi1/fYx/M0ZTH1fxcxCcM4QlwS4LMq8yCSir9RPI0oBrkzBem8uGXIq/NBrNMjuMiSWYsAxkEOhj/tz/ArbH1/k660wmGys5TAzFBLu0KPgd6gQtTX2JUJfpj18J9t+WcvBtIQ+bM3lY5j48N5SOheFYfk4mDbH/+TBsLsniGDFYXIym5RPkknzmpNcL/78xvhaT3fpoLjZo4psjpdgcJmQGS7FMa1zqz8PKYBGTYAnmBoox2VdAI89BT2sKWuuj0FgTimZKVhuPYwF7J297Ggn0hhB01QSjvSwALUX+NPUA1Ob6oTLLC0XpPD6TnZESb4fYyA8IDRFbfw4//+es/p/BzfMxvriYw96RbLEzwidbQ8LaEJ8/G8KRQiQQ/z3+DPMPhLkMvbx9d0+B+pOnNxVDl2EXUwJdLF3X8DQe6p1Shl3uacvwiwBeujMSuNJSwOQ6DCxZdZvyGJbFq6UFiL60ALkCTe2LULt7Vpmffp2WfuH6YZy8cuB/Qf3itYO4RLCfv7wPJ87txv7jP2PvsZ+VMfVbDy7B0PoebF2eIIUVedcAq9VpmTUmVRAlZ7CMSZPbmNu/uzMHlTyu8ouiUFAUjeraVHS0F2Gclj4z2oS+thIUZ0fC7q0Jrl/Yg8M09P07/x+C/S8E+19wet/fcPvMLpioH8cb3QuwM7oAR4MzcNQ9ji/aB/+Aej+hXlPgiJSYZ4S6yXeom+AzYf7RgxueP3/2NYajQD2YFh9mQqhbIyj9FcLzPyG2lNmZhp5W6YWsKlp6XRBKm8JRSVjXdcShkVbd9H2eutzKcIvYeW1LDKqbo1HVFIXS2lBklUqvFGcCnZae9llZ1Doqja+fZYcEJp10VgIFTYEo7yLUeyJR0xeFut4Yvk84imr9kV/hw9cJZNKIxdAgy83JIlpTMeZliKA6CrGBr2DJMuzCqX/i4P7/wsGDf8eJ03uYmU/ihtYlqD26AU2D27hrfAsa3Ak0LW7goZg645H1Ddy3uIp75lcY3BkI/PtW2+PrEnrPtWDxXg+vHC1o2y/h/r2tbki8O6KSvRGX7o/oJG+ExrrCL1yg/hHOfm8UqL8j1OXvXjqY47WTFd67P4GD/yt4RtgiKMEFMTT8xLwgZd56VnkUcqoI5kYVKjpSUNOTgdrezH9DXSBf281b2kJdZxZqaNpi4aV1iSiupOlLW9+yeBSVJ6CAkcef88pikFMahaziSGSwKkgvCEN6fggyCkJY+YQir5QJl6ZfKrON2pJZDWSgRRa6HsxGu/S0GJb1ZsuxMFOrAF3aBsiVp4sT7VgZJ9QnegiZXkJGooegoZmP0MpH2rA60oRV7syrozT70QZ+X/U02wYs87VmJsuUtWz7CKf+8UwMT2VjaroAc9NFWJwqIuDEPAsIqhysD9ByB9IVuMu48/J8mjJuLp0OVwl2mSWiLMa8QtDJsAsBujq1DfQVOWk4zOcNJ2N9OIFBOx+JZQKKJtSjsDYbQ3gTmIvSFyafpl5GqJdhY5nvPZ/Fz8sKgFBfHSa8h4P4vxHoo37fg1CfCMMqrX99TqZHygwXAlYWvV6v5Ocq4+crVsbTZUHoNelns5COb2LsMsY+y8fHcwj1VMwPRbIS8Oc28sHGbBA2FyOZuATo0ZibicPCLBPPPP+nOTm3IFfiUmiGmPwI7dWBUqz1l2GtrxQrvcVY6uU2ZMz3lWCWP0/z/lhPAXrb0mnphHptONooWm1NoWhtDEJbA62dYO9qDEMnLb61IghNxQGop6nX5gYQ6j4oSnOnqbsgReUAVaQtIkPf09Zf09afw9PrKZzdrGH/xRyfHUzwyc4YH2yN8O6DPj5+1IPdZz3CXUcBub29zE/f/lmA/uatFl6/ufvvW5vnarCyvgZTi0swYRibX4S+8Vk8oqk/1D1DqBPwuuehZ3gVOgZXaOyXoWd2C8bSjM/iDrQNr+OBwbVtqNPWBepi6tdvn1CuJr3EOH9zewjm3PVDCtRlquOlqwS9WDqheujkThw5uwdnrh/D7YeXmTC0FKin8TjtGylmdVlDUy/HzGAJZvpLuG1ZaRLunR05qKIwFZXGoKRMhcbmbAz0VfG5zZgZa0R/RxEqCmLgamcFdSaSY+TUgd3/F0f3/RNH9/6AY3v/gfOHf4TG+T0wv3MCb3Uvws74MuwNzuLTgz+Z+ghLq8ZSV2TEv1T6G3v5GOOLJzOpmwHeu+njg6c+PvsZbXdkDGWpFG4KH9VjhGa+QVThZ8RXuCK11gep5d7IqBCo09JbCF3CVXqLNHYT5gyBuoQMudS1xqKaMK9sjERFQwSKqoKQViCX1dsjOpVAT/6E8CRWAakfEJP1eRvq5W7Ia/BDaUcooR7OCENVZzgTSBAKa/xQXM1SsCkSHT3JGBvhwSBT3Ua5w3Zno4Fw8ne2gu7dEzh5+K/Yt+e/sI9ZT+acnr18FJfVz+Hmg6vQMLyFe6a3oWF6HXdM+cUT3I+e3MRDa+4AZpegaXwBGsYXoWF2BXfNr9PcafAyl93mLkzePMJTlmDv3Z7ii987eIXZISCGtk6wRyZ5ISLeAyHRzvANs4dn8Ce4BryHg88rfHS3wVtnmrqzBcMS72Tn930B97CPSqOvqDRPJOQEKJf8p5cS7NJCtz4WZSyVBep1hLoA/Xeo1wjQu7K57XNQ256F6pZ0bmNaeXUiiipUyC+JUyKrMJrwjuCOGIbknCDEZ/ghLs1HifgMJpIsP/6O1VNRCHLLw1FcywTaIpVRGpr6CPZBWcA6G0OjRZidrsbiLGEsC1XPtGBhogVzI61YHOmkOffQgvsJuD7aa68y5LIx1s77MgumGesTTSxTCfSJWlptNVamKzA3WYzRkWxlymvnYAL6xtIxNpuHqRm+F5P1AoG+PFxE26St9+Vilf/7GrfDSp9cMs+ETiguEsKLi6lYYqwsywU3WbRbQniOCWBGYJzN92SM8W9HaPDDNOkRmvpoAiMOWzT1zVm5CEmGcpII0AxsrRfgt2+lBDvBLNMKae/r00ncz6Jo6UFYHSJ0h2noQ35KyM9ro+G0a1YOfN+NJdr3n6C+Lr3TaepywnaJr7M2m4Qtgv03fs5/8blf5eTsVB4WRzNo6pGEtDffy5OvF4DN+QhlrH5xJobVi4pgT8ESK4dFadZFu58fysecYuWlhHoFNvqrsMnY6GMy6a/Acl85wU6T7Gfw99N83jBNsr1BhYaacDTUhjCC0MDqWDozttQHMULRVB2C2mI/5QRpbR6PuRw/lGd6oSDFFZkJTkiKsUNcxCdEhn1ASPBb+Pu/JNSf0NItCXUzBez2Xyg/Dhb4+NkUtjR2ezsy5jvUxdK3bV0PH2nqf4b6n23d3OoqzKxp7FaXYWRGYze7TNDfgIHxNRjRyE0s1Aj763hkeAU6Jjegb65GuFPQjG8qYP8d6ncfynx1Hv/qp2jqsq7pGVzTPI9zN47h9OWDOE+wX1aGYA7g1LlfcfzsrzhGoB89txdnbxxXoG70+B4cKGi5JRHKgjNzC5QSGYoc4b48VIHxAdr6SCV6ugtQK+fFKFiV1cmEPGE/Us/9vRXTlJqBzmLUliTAx+U57tPGTx39Kw7v/W8cOfgzDu/7GQd2/R0HdvwXzuz7O7TO74X1vbN4Z3AVtoaX8UnvT8vZDRGKdUVONHUbZfaLixszp4suPrrqElAMd13Y+hrCIVhWOTJXFscISLJBWNZbRBfRogn1tBofZFTKBUNy4VAISpsjUNnK8kKMvJ0ZSSy9i+U779e3xaGWUK8kzEtZ5hVVByKnnAApcIcq0xHhiR8RHPcGwao3iEj5gPhcR6SV0QKYOAqaZfglCOUdwShtC0BxUwChTntniSgnWyVp9A1nY3qCBz5hIwf+REcWSggqu9e6UGMJdWjff2H/3r/iyNFfcPIsS6rr/CLvXoS6Lk2dlq5pfAN3uGPcMbkKTbOreMCd5xGh/sDyKu6acgcwPA8No8s0dto7Szoti1sEvyaMXsvydiZ460rT9nsLj1BCPdYFYYleTFR+CE/wRHCMC/wiHBSoi6nbedlwGz/GW+7wrwn1V07meONigU88CByDXsE7+jOCeaCEJbshNtMHaaWhyKmORl5dDIpaErgdUlHZmcbklo7qTlo7E1hddy7qu/OUK0ybaAjNvG1oy0F1YybKqlOQXxyLzNxwpGSHICEjEDGsJEJVbgiOdWY48b4s8OGuNCNLyPZFCm0sR6BeF8vtnKD0oJF57V2jhRigTY9PVWJ2phoLyjJ4cuUpoT7ehnmCe3GkC4tD3YRRD0t93h9sx9JgCx9rpHU20GJp5jJ3fbIGiyxXF8YL+Pd5mKSZ9w8moqM/Vmn01juagkE+Jp09J4dp68MlWBgoUWxzqbuQ9llIYBVhg2a6Oi1zvmmpy9lYJshXlrNo7JmEMqFPsK5ME+oE+sY0ATuZhw2a8PpwJjaG07A1SlMeS2bSicfGhAy/xBGeidsXIfH1vm4Ufod6Ma0/l8CXfjQqrI1H0dSDaeqBrBYI8kFCnbE6FEAIE76TSbTrLGwtFvDvSgj2CkjXxg2B+pK0wc1g9RGPxUlWBdPxNPV0gj0XG7TuRSadOZmxMhCOpQFPVhUefE1f2ngwVmcimUjjCPYk7vPJmGM1szxXgvmJYswMFWK2j8cB4b06UM3tU4ONHibNTsK8sxSL3WWY7yrHVGcJJjtKME6gDLXnoKOBibsyFJVlfqiipFWyAq4q80ZtlT8a68II+AjUVYSiuigI1fmBtHR/Qt0HJRneyKeApFNE4qPsEBX+CaEh7+Hn+xIeHk/h5PoYjhSrLy7Wyu1ne3O8/2SMN+90lHnob9/cI7Tv4/0HbcL8EUNHuf+aj798dRcvXmoqV5W+YNjICdNnt2Hx+AbMae1mVtcIeQG9GsGuBjMLdZhaqhP0t6BrdA06hLue2W2C/bYCdV2Km44JhYxgF6jfuXceajKurnYKV2+dxKVbsj7xcZy/dhRnaehnZDGNS/tx6ZoMxRzFmauHcZ7Pu6ktfaHUYf1aD96szktrVBgh1Odp6nOTlTT1MkwPVnCfrcLkaA0GB8rR2p6HusYsNDXnEvI8fgjzWZEgys0Ik2xtaQICPd/AQPsCzp/6AUcO/A0H9v2AA3t3YP+vP2D/L2TXrr/g4pGfoH3tMJ4yqbzn//RO79KfxtSZhWvyHZAsPdO9DeDs+gj2BPtnTwPYehnC1scQn3wNYBdkBNcIc/iqniI45SUist4jtsgBiRXuSJdVimoCaekhKG4IU6Be0UITbyHYW2MUmDd2yKpEMvRCU+etQL2wOogW6KuMpafkuxIk0raWUCfQFainfkJSkQuymDQKCPCSNlYBnaGEGRNHSyCKGwMImpDvJ2MTlS6QIwT63IxkyUKaSi766hKREm6PZ6ZquHR6Jw7u+W8cPvAjTp7ai/NXjuGy2lla+mVo6F+nqV+HGku228zuAvV7FtehS1M35A6k9/Q2tK1u4K7JFWjR5B9Y3Cbo1fkcGoHNA5i9M8BTO+6obtKB8R3cQz/Dj6YeQpjLAtNhNPUggtM/0hEeIR/h6PsKn7izv3O1wmvC/CUtRq5Kfetqgfee3On9nsE17B18CHZf2k9ooovSwTGzIgI5ddHcHiqUtCbT2FNR0Z6Oyo5M1Iqh98iC1IVoIfBa+oqZTPNR35KNyrp0lFQkIZeGnpYVgthkX4Sr3BEULQtiOyjrp/pF2CEwxgFhCc7KIh+qTO9/Q72EUJeTrw1dGegiPIemaCBztZicqiaEK2gm1Swh65QycnakmdGKOUJ8rr+DIO9ktNMKmxkNWBisw9JIDZbHqxiVWBovxQzNfFKuZhxNwhBB3tUXjfa+KL5XHHpG5OrjdIwM5mJKxoFpPwu0zYWeMiwSTOu0z29DNfg2VkXQlmJ5mYa6kocVieVc5STnKm14lWBdkys/Jwlk2uzGWD4riBzCl9AfSMMmwb7JBLLOz7AmLX+nCPU52rNc5k+If90oItTLII25Nvi60s98dTKOUI/m34QxOYRgcyiQEcTXCmaiCGUVQOBPEOqsDrYWCPWlIkK9HF9p6ltrpYR6Pj9bGpaZHBYnaPxTsfi2sG3razOZrHjSMDVAYPdFYHmApj7iTfsP4HuGMoFFK3a/MpOKqbEUTI9nY2GmRLlGYEKuZOR+MNNDgPdUYKWrCivtNMdm/r6ZFU9bCaYYo00FGG7Mx1BLPvpastBWz8RdGY6KUsK61Aelxd4oKfZCRbk/6mvD0dwQQ7BT1sojUEWol2f7oUSgTgnIT2e1nuiKBO5D0ZG2CA19D18fgfozBeoOTmLrlvjsYI6PtgT6e328evMQr19tXzEq8H5FiL9594BAl5OjYuoyR/2+Anfl9v0DvHx7D88J96fS5MtGDU+e34HVEzUa+g0YUsqUMOFxS2PXN+Ex/N3UDQh7fXPC3kpTGYp5aHQD93Ro69qynukF3Ll7DtfVzlD0juEcQ6B+8uI+HDuzE2cu7iXwj+Pq7VO4cPsErmldhKbBLehZ3YPNB2MeR47bV5KOM1nyuJhn9To1JFCvpIXXYmq8jlJSgx5+H2009M6uUgyycpoca8L8VBuWploxyX24oTIZoX4fYcaEc+nsDhw9/E8cPEBL37cL+/f8jH209f27/ooT+/+JG2f2QJefx1r7Ml7oXfsD6qONgWgsdER6nA2C/Izg7qEDJw89OBDwdjR3O38j2PqxHAoyhkeUBfwTniE07Q2ic20RX0zDr/RCZrU/cmuCFKjLKkRlskYogV5FoNe0E+Qd8bR1mnpnPOo6VKilwZc3hCsnR7PKfJBe5PH9BKk9LZE7g6yZmvwB0Vn2SC51J8T8aKZBtPRQVHTxtTvDUd4airLmEFS3RNJGE1iqZ2BoPJ8legUW56swT5OcoL02FIYi2NUGRvzSzh77CYf3/wNHj+zEydP7mIGZcW+cxJW7Z3FLzoTrXsQtfVo7yxktsxt4JE28XmjC5KUGDGzUCfjbeChDLubfgzvJfUsNGL3Sg9VHacMrS9u9oqlLz3Tp82IPf0IzSEw4zhVBhLxfpAMtnlD3f41PngJ1S7wkzF9+MVWmRb52McMbVyYHmS0QwAMi/CO8o6R9gBNiMmnOJSHc3hHKEExJSzLKvwO9qjObUKel99DQe4vR3FNEABeghgdqeU0KCstUyCmKQnpOCBLT/BAW6wr/8G2YS8isHH/umIGxDgjhe0UkuyIu01OBenZpGCuqGFQ2y7qm2egbKcXIVBXGpmswNlaB0eFyTIxwByWoJ4cI+oF6TBDe04T47ADNfaiVlk4b4eOzNMZ57uhLo5VYlANgrIQJIBfjg8kYJMh7usPR0RmCtu5QtPVGoHMgFj38nXT2HCOoZodY3g5UYa6H0VGB+c5KrPbV4ivN/9tEI6FeRUsvxjzBrkwVnM/G4hyNXbo7zsrJx3xsTslsEAarufVhQnUgGyv9NPihDD6WgY3RNEIzAWsE7foczX1ROjgK1GUxCxlTL8E6ob4qi1SMq2jOhOtIONaGQrHF+DocpiySvTkcSXuPxvKYvBZtfy6X1l+ErVXa/noFwV6qJId1mV0zHYelCbkyNAZb8zIMIxcIpWF6SC4ESsBUTwQW+2n/wwT6aAiTDl9bplFKQ67JVEyPpHD7Z2J6rIDfRQG3J/f/Puk7UoxZmvlCWzmWWik7zaWYbSnFHAE/zcfGmosxQsgPtxZhsDUPXc1paKyNpZ0HoaSI9p3vjrwCDxQX+6KiIgS1NdFoqOdxXMUkXxiCsjzKFcFemOWHXEI9PckNiXFfoCLYIwn2oKC38JWF2d2fKlC3czSDrb0JPn42xLtPBgS3Ht6908YrQt3muYYSL3n/zdsHNHdthoyrPyDs7yvxknB/Tvg/e6GhwPyxrO9pcweWj9UI8uswMLoOfcNrCtSNKV7GlC5D3hpYEvpWd2D6RAsmj+8qYBfA60g3Vt2ruE/jvUe4a9y/hKvqZ3CRJn7u6jGcurBfOTl6/soB3LxzGrfunsd1zXO4rU3pM2aieKKNF5/NEcYKt7YlFWOT3D/nqwnqKsxwH58jyOcmaePTTZiYaGAFWonuvjL091djdKQeUxPNrLQ6sMyY4T7cWpuByCA7WDDhXD73C1n1Aw4dItD378aeX3/Crp1/w687ZVjmHzh7fCdunNuP+zdOwFLn+h9Qn2gOQmvJF2SpniM0wJBZ9RG+uOnA3kOXpi5DL3qw5+POoabwjrGmpb9AZNYHxBXYI6nEFemVvjRp2lxVgLK0XFEtLZrALifYBeq1Mm2xKwENNGlp9SpNpKpaoxX451UGIKOY4MgTS3dEjDQFy7BDhJwozfiMuDwnpJZ5EeoBhLoMuYTR1FkFdEQS6hHKDJva9hi096diaCIfk7OExAJLTMbsSD4Gm5NQSuN0/WiM+2oyRvUzjhz6GUeP7sKRE7tx5PQeHL90EOfVj+P6g7OE+gWoGzBrG/FLZummY8WsLnPSaQO6j29Cx/oWQX9bAboWLeCumRqhzqz/QgfmzNY29taE9AvY+byBU8B7uIfYwlva8UZ/IdBdlJacfjL7hVD/4k9T93yMNy7mePHFGM8djWDjYMgwUu6/cjZllfRUGVv3iZYmYdKW1x+JRcFIK5MWADEoakxCWVs6t0cWKgn1mi6WdrSzus4Cbpc81LTmoLw+A4WVicgtJtBzQxCf6oMIFYHOz+XNz+cjPeAjPtPQCXQejIEqx+9DPrT1dHcmW19k8D3zK6JQQRNpas9Cd38x+gnyAcYwITsyXImxYZlrW4PxAQYhO95bh6k+7syDTZghzKd6qzHeU84oxlQ/TXG4GHME6/RwDsYGUtDfze+xPQiNTT6oZzR1BKJVAN8bi96+FAwP5DBRFGGaJepMdxWBVIWpFt5vE2OvxfpIIzYmmyALV8/O83nzeZiZzebBlIl5WvLSDM16Ol+59H5rqgRfmVC+jpXRqkuwJrNBBmQmTQ62xnOxNSE2L0MrNPa5VKwT6hsrsjLS9klS6Wm+viRXZKZC+rwvE9wrg+F8jVBsDIRjazACG0ORWB/k48MxfE48jZ6vw0pBLlb6tlqC39bLeEtrX8rG+nwiTT2KFUsYK5cIfk7a/3QSFsYSuS3jMdQZi9H2MEx1BmC+N5DGzucNRfHzxmJlJAELw0mYHkiinadiYigb48N5jAImWG7rXpp5J6ub9lIsdTCRcnvNtpYp222SkB9pLMZQYyEGmwrR35KL7uYMNBPaVWXBKCjwRGaWCzKzXZGT44n8An9aexgqK2NRU83juIyCVcTKPD8YhbmByCPYM1N5PNPWk1lZqrgvRUZR0lhxevsR7B5P8MWZtu7IfdvBGLaOctLUAO/eP8Tzl5p4rPR1uaV0Y5TmXQL3ly/v4gVvX7wWmGsR5pp4QohbP1VTwoqiZUWgWz5WhxnBbWJGkJveUoZfLB5rwpxhYn0HhhQ0Q1kTwZrHs+UdBerGhLsxjV2XAL3/8CK0tC9C48ElZQ765VuncYFQP3vhAE5f2IOL1w/hNuXv9j2KH58j7UR0aemmL/Tx3uWZMsutqTMLEzME+XwloV6JWVavcxN1WJC+SbPNmOTt0Fgt+nisDI/UYWK8aRvqyoIznZgdbUJ7fQ5iQh1haXILF8/swOGDf8eBQzux78Au7N7zE3bu+gd27/4b9u35J1m2A6eO78KV8wfwQOP8n0y9wQ8tRfbIintK7deHh/tDfHF/BHtPXdj76MPeXx+OwUZwizCHn+oJwtNeIzbHFgmFX5BS6oHMSn/k0NLza4NQWBuMIrH1en7RjeE09j+GYQTkVW20PeVCo3A+N4hlvQ9SCwj0bEfEEubRsmh1tj2isx2URTESCl2RVuGNvPpgFLeGo6QtgrZOoBPk5Xw9ed3GzgTI+qYTM7QRwnxpsQZLc5U8GDLQTqNNj7HH++f3oX71EE4c/gmHDv6Eg4d3YP/hn3Ho1G6cuHwAF+4cx81H56FhQEM3lgx8DfeZ6WUJO/0nNHTC/IH5NVr6tr0/YPbXMrlNqNPUre5C56k2DGnr1h/N8OqLXEwknRjfwCXog9KOVxbOEEuXcWt/AtqToP7i/4JWb41XTqYKzJ/ZGyj9Y36H+3NHY3wg9F1DPsBH/j5eLkjyRzzNKLkoBFkV0ShgqVxCsyprzURFWxaqBeSd+dwu2ShvzFR6xZTIOHq5ClmFEUjJDkRUgjsCaeU+oZ/gydf2DGHSCLfl55JzAA4IiJN1U2nriY6ITnNHUo4fsopCUVQZjYraBNQ1pqO1PRedNMDu7hL095axjKzEEGOE5eRwbxWGuiswzBjrYQnaL4Dnz500QX6+ofZsjND2x2nH4wNZGO5JRm9HLNpaQlDX4IPKWg9U13uhsZVQZ/LuoBT0dqcp5jnVJ+O/LGnbCfVWgTpL2zYeQL21WKblSL+YGZrS6AQTxWQWJqeyMDOVSVPKweKUzArJo93S0CdKCO9y2nQ5IVxK0y/Ecn8+TbsAW0w0W7JS1qTMkEnDqpxYlQuPVoqxtVEOWTlJlqNbXWQimKFNj8tq/HEEegSNn0AeiMImYb6hXPxD6A7xdzLNciIF69MyBJOHbytFCtC/0tKlE+TqrApLk2FYHAvC0kgIliciCPdYzPBvh7tj0dcWhYHmMIy2BmGqI1hZT3S5P4bvl4DVwSQsEuizAvW+ZGV7DnHfH2GSGh+ktfcWcZsxebYVYbGDFkmQTxDk400lGG4oQl9NHrqrs9FVnYmOWn63dUloqlOhpoqVdIEPge6GjCxXhgfDB1nZAXw8HKVl3B/KolBeEoGSwjAUEOq5WRSAdC+kpHC/YaUXTzmIjbVHROQnBAS/gaevDY3dGo6sRu24339mZWrLff3Dh0cE+D3I6kZWPNYeP1HDs2eyMAZtXO5TrF6/e4hXb2nFr+/DhqB/Ks29JAj4J/y99TMNWBDaZsqYuhrMaeXmhLmJJS3d/CZ0zW9Aj7cyE0aX0Dck9E2f3CX070KPx/o9Vuqa989C/R5NnIC8fPM0Ll09jvOXWc3T0uVk6U1C/ZrGGVxn1a9jeQ+Gzx7B6p0xHLzfUExDlBXJpigVc9KZdJpQn5BmeIS6NML7DvXh8ToM0t5HRlnNEuozk63baxRMd1JymtHVVID4SFdYUxgvnN6BA/v+iv2E975D0vZ3p7L60u49P+DXPT9i334yjCw7cXw3LhDs35H+H/8xUueJ5oLPyI57jAgC3MfrEdy89eDib0igmMItzBwuYabK0EtAwlNa9Fuosu2QVOhCY/RGVhUtrpblOe1cYP7voIkXN4SisI4ZnwCXKGnk440hfIxmX+mD9BJ3JBDeMZm2BPpHxicC/TNi8hxZCTgjiUkjvdoP+dyhSzpiUCZNv2j65W0qVLRKe4EEluhpGBovVEqelaU6rEj/7ukyHggJqMj3RpjvM1ibXMOVs7tweN/fuSH+ycz3M/Yf2YGjsgTV1YO4pHFcWaNU0/AKtMTSWcZpM1M+kpMr1oS6lbTevUGo31bsXZs7xH1udC3zO3jAbP3QWhv6NrqweGeC5/ZWzNw2sPN6BWfaukcYbTiKoKQJB8d+QQCTjFf4Rzj5v8QHdyu8/GJEoOvhqZ0ujV26PW5b+zN7I7x1sSL83/I1pCeMM0HryW3lh4S8YG67SORWqbgtk7md01DalIHK5mxU084rmrKUBmDFNakEejyyi6ORyp0ukQedXAAVRID7hH9gxfAebiHvWFHIbJ2PrCo+MQF9gn+cDPfYKaaelh+I/NJIlPK9KqoSUV2TwvI7A63NeegkKLo6CHeaoEQPo7eD0VaM3vZC5Wz+MME/1EUL7Mjmd5KB/vZU9HWmYKBbYB6PjuYommEIamr9UF7tjTJGVb0fGppD0EIh6GiLR39npjI7Y7q7TLHLGQJ9prVaAftMJw8cGdIZqVHMaHSE7zWUgeHRDIxPZmKWYF+UKX6T+d/nthdifbQYm6ME9HAF1vm6Kz1FWOotVOZuy+/WxwsIdSYBWv6yzGeXzogrpYR6BTbWZS3SEiwv5iu/W51KgazMtDoYi7XBGGwMxtH+VQR7PCsAFVaHaOk0bmXN1al0bM7n4KtY/0o+thYzlZk1KzPSRTEEC6MBWBwJ5C3vj0TRvmMx3BWDnpZI9FCSBnkcyCX7U7LSf48Ka4S4zM9foaEvDqVhoicJfa1x6OlIQF8Xq9eeLIx259HyCXha+HRLIWZaaO/NJZhoLlUsvb82Hz3VOeioFglKY/mfjBZWZA11cSgtpXjleRPs7kjN9ERSmheS03yRlhGMnHwe88URShQS6rlyQY2czE/3RHKKGxISpbf6F8QQ6mGEemDIW/j4P4er92NKoznspK8L93NbyswnWz28eUNbf66Fp081tuMJbZxCZWZ5kzaujpdvtJV48foBbV1rG+SEvsSTF3dhxSRgZnGbz7+tnDA1s6a1W1DKeOw/Mr6irIsgUNfnY3Ir89ZNnmjA9LEG9E1v4IGumPo5aD64iNtal3Bd/Txuyqw4dbkwSYZdzkD9/kXcuHsON/gcHav7rOB18IQi5xpoi+zSaPQMsyqaq8HCXBVBLkBnTNVifq6R0ULgN1M26jEyXo+x8UbF0uenxNK7uA90KxMMelqLkRTjhSfmd3HhDA1971+x98CPSv/2fUd2Y6+AnTDftfcn5Xb/4Z04dHQ3Dh/7Uz/1SZa6naWOKEhkCRFsDH9fPXjS2N0DjVj6m8Ez0hLukebwjrFCUIINIgn1uKzPSMp3Rnqpj9IJsKguEkW14SiqCVGGX4prQ1Fcz8d5sArM86oF4n7Ik8Woa/yRXckdpcwDyQS3vFZUmlxk9A6RGR+2oZ4vS9a5IKXcC5l1hEorodIVr/QBr+qSceQEVLUnopEG18WyfHSyGAuLtVgl1MXSZ3hQdjREIifZHi72utC5dwynj//AkuWv2LfvR2UVE1n1W6YlHZcz27cP4eq9k7gtYKetPzBmRjfXgNFjLRjyi9dneSeLZOgw+z9i6aZNmN8zu4O7phq4x43/0PqBAnXzt8Z49tkCb5y2L/1X1i0N/QAv7tRiwkEEekCMHbwiPsAp4DmhbvG/oP6Un/WZg9zXVy5meiXTv3xewTXYFt6RTgStOyJTfRCXGcBtF6pcaZpbFc9tnMxtnarYuYBdQu4X0dJzSmORzuem5AYgIdMbMTzgQlUOhLctK4YPCtDdaFHuodL69x0T0EcEqD4jNNkRKh7ImQVMyKURKC6LRXFpHMpKElBdkYKm2izlsub25gJatkS+Eh2tBehqJSja8tBHmPTRzPs7stDXkU7QJ/PxRHQxKXcQ2M1M8PXcH6pYjZWUeaFYbqv8UEkRqG+M4O+j+bwEDLZlfwd6KcbrSzDVWIGppgpMtpTTQnnLSmBisAwjw0Xopf339KdhcJhQH8/CLOG8NC3NvgqxOrF9VeX6sFyMU0X4VhHq5VjulYtySrAmF+iMldHmeX+KfzOdTYPKpq0zEazIeqaVWFuroDiUYGm+ALLGpywntzxCE++nkffFYn1ARUtP4OvysV5CfZDAp6kvjcYrtv471LfE0ufTsEZLX5mOwNJEME1doO7PBEUbH45UoD5CU+9lVdrdEIXeugj01YXRsCMx2xaH5e4kVhmpSiwNpGGSx0cfq9eulhgm3PhtsHexGuL2G24m4BtzuM3E2ssw0VqGMYJ9sL4QvTW56KjJRHtNOtrqUgn1JDTWx6O8nLDOJ8Rp6UlpHohP9oAq0Zvhi+R0HtP5ocgr3I7svCBkZAvwvZGS6o7EJBfEEepRcfYIj/6EoLC38A18AQ+/p3D1soCDtNV1MsQnQv3jR328fUtbf0kLt6GFE+rWhLI5gW5kJnPSb+AxTfyJ/O75Xd5qwpLQN+dxacEQoFvx95aPZWxdTpryPsOcQmZsQZBTyAx4/ArEJWQoRqBuaHUbRpa8b0aTp8zJvHZt3Wu4c+8KbmrIRUmXoHHvEu7I7DjaucbDy7hFsN9+xCRBUzd6ThGzs4Yvj83i2kQMjsvCMLVYXJBGdBSNKQJ+pp4/N2NuoQUz87R1Wvv4FG+n+PNUqwL1JVq6mPr8WKtyAVJKnA9smDQunSPE9/4FO/f8Dbu+L3gtIWuk7mb8SqDvP7EXh07tx6ET+/6A+kyrH3oq+KFSnkMVZoJAP114+OrCLUCfQDKBR8Q20H1p8sGJNghPea1cwp+QS6iXeCO/mkZeH4X8KgK8IhCF1YEolmmNtHK5CGkb7AGEjy+tnuVchRfSSt2QWuxC45T+Lu8RlvQKYcmvEcH7cgI2tugLEgj9FHl+/e9Qp3l3pdDUk1HKA726jUZBE5E+4OOTcsa5mkBnZuQBOT6YhebqYCRGvcJbm1tQu74bRw8x43Hj7Nv/I45wQ5y4cBhHaOrHLuzBmZsHcOXuMahJr2W5aIGGbmh5lzvAfRiwPNPnDqTPnUFX+qpbqOOBuYQGtMw0oWmisQ3153owfW2Ix3LC1MFSmdr42UeuDqVp08x9aMF+kR/hRxP2inj/b6i/cjKAjYOuEta2LOc+P+It73/Ug42dMT66P2NykNk0slSe6/ZsGoJdlR2ElKJIZBG2eRUJ3O7cLnUZqGjIQTWtTMAunR1z+Ps0gXp+EJJy/ZSVmMISvjDJfFYqBvfQt7T116wG3sIr6j0tXU5U07AyaVvZ3kjLZRIuDEEuS+68fCbvglhUltDkKjPRUpON1sY8NDflKZc7NzPaWnII7VzaIkPG39vS0NmShM5mWnlLHNoJnFYCu4ngruX3W1nugRK5GrjIixWBL4oqg1BWFcaKIBKNtMXOphQM8jXHCKOx+iKM1xRhorYUY3UlGG0oprkyuosw1FeA/n4aZ0+qcq1C30AqRkYyMD0ufch/t3SBOk18qBxbQzVKbAxVY3WgkvClhY8Q9OOMKRr8VDFWZI74DC1/nn+zInPLq7G2WonlhRIetAU8GLOxNJ6GBYJ7oTcGSz0xtGcBejLW+1II3USsEPArBLpcEbo0nghZvf/rSh6hnvNvqC9PEerjQQS/H2Huh9mhQMwNRWCa9j/ardq278Y4dNfGoqsyEv3VUZhsVGGhPQnLlByB+yItfaYnURl/72yORFszDb8jiZVSJoaZVAebMwhwVjD1OYqhy9DLYF2BMvzSVZmNlop0NFekorkqmQk7EfW1ccqykHn5fgS4O+JY4cUmuCM2nmKgolgQ7ikZ/sikoedw/8guCEZmXiDSs/2QSrAnJLsS/k78G0dExNgqUPcLegHvgGfbDb48TGHvaqxA/cN7OVmqh9evH9HW7+Mx7dmC1m1iJvPOr8KIlm1BQD9+JidI7ylh9VQTFjwuLZkAnjznY0wIcivPsebvrHkrvzN/LOPoajB9SpMn+E1o/RKGrL71ZV47gW8oYXZdmSmjrXdNgbli6ndkquN53LpzlpA/jdv3eJ9wV9e5BoOnsgKaEavyFwhN8OIxl6FMHJA56vM09cXZKmUGzOKcQL0J84stBH4rwd6K6fl2zM51YG6GMdnG/bOdlZpAvZ2VbBkyEv3x6skjXL24DwcO/J1G/k9lPdRfDxHmjF8P7cLuw7/i16N7sI8w33/yAA6c+tMVpePN3mgvc0Bhkg3iQgwR6KsDTx8duPkbsDzfNnWfuCfwi3+GwMQXCEl5Q6v+BFWOMzKKfVFAqJfSIopo50U1wQS6rPAfgjKWiqWMooZA5LKkzqrwYHgqc86Ti52RVPgFcTmy0s8bBCe8YMJ4iVAae0y+PVQlzkgm/FOrfZFJ089voinS7kpp58WEQwl36OrWZLT20gCHCPXxEm7ACixMlWF6JJ87chpqSgMQFvQElibnmfF+xMEDf8GevX/Dr3v/yVLmFxw+vQ/HLh7EmetHcFnjBLPvOWWB6UcmNwl1NcXU9SzuQI92bsCdwdBGC3rcWR7y54dWvLXWwgNmay3Tu8oQjO6zhzB6SVt/b4inn00Jayt88rLBl0BaMI1Yujd6iwnT0j1460yof/Iwx2tnQ7x0NFCGXp7a0dId9GnuhoqpP7MzUVZVkuXyHP0I4BBp9uXKJOiFaB5QiXlhSCuKQnaZikk1ick1HWVN26Ze2ZSJkrpkAj8OWTTtjOIQpBb4E+o09Xgx9W2guwbLik2v+flYHkd/QGC8Hb9fJtwcHyQzCSQT6mk8cNOzg5GVFYaC/GhUlCahriqTB382GplE6huyUEtg1DdkoKU5Ex00w64ORns6IZ6E5voYPpcgZ/JvaohgaR+K2uogVJT5oLTEiyW8F/KKfJBbEoiC8lCUlIcTKJFoqolHd2M6hpg0BmvzMFpTgKm6YkwQ6CP1xRhqKMAgq4LB7nwM9OWjty8bbYRcaxergd4UDA2mY3IkB3Nj+Vgao1mPFmGVJbKsg7o5UEWjJqQZK32VhG8FTb0a66M1NHVCnqKwIs20aOzLc6WEejU21mqxssIDdr6UB20B7YrAH88g1JOw0Edz7lPR1Gnjgxl8/Uys9aYxYSRhaTiOzyH0RxOwMZuuNO36pkA9XbladXkyShlymRsOwuxgIA09GDMDUZii9Y8Q6r0tsehpSkBPQyI6q2julTFMcEwUFJsVis5ydzIWCPTZviTl+W1NYUyy4bR1VjndhHlnJvqa0mjkKeivIdi53YbqCzBQl48+btfuKoF6BqGehpZqgp37TX2NClWVUSgoDEQyLT0ugead6Ib4RC/F1qNZNcbw5yRWfxn5gUqkc19JzZIkIDbP5yc4KRHOqjCA+5gP93kvmrqHrzWcPc3h4CZDMIZ4T1P/+MFQAfvLl9p48oQmToM2Nb8JY4JdoP472J/wOHxKeFvyOeaEtRj50xcyzv5A+Z2Y+r+HYBimtHFj/mz0pzDh65jwd4YWtwh0VgPyuLnMab+KB7pXoKV9Dbe1LkNNgqZ+U/OcEhoPr+Cu3g1os0K3eG2E53aWSstsFSvn5m5WQbTz2flqzMqU6hm5iK76u6k3YYGmPr/YirnFdoKfAF/oxsIcY6qTctDFfaBbAftwVxVyU0Pw/qUBbl07jOPHd+DYqT04dJIAP/Yr9hwRoO/EzsO7sZNw33HgFyX2HPvTGqWTXSHobfBGRc4Hmq0Fgv314etrAO9AU3gEm8MlxAJukU/gpXoOv6R3CE3/jMgsRwLZhQZIU68IoiGGE7QyxVCCUG/ankNe3OhPqPNgrXJHeukXhhOBLkveOSitdWUWTVDKKwQwWQRKC9+szzR1RyTQ3LKq/ZHXEIZClunl7XJZfBJKWxNQQEAU1UYzMyaioy8HgyOyyk4JNw7L4qlyHhS56GyMRVaqMz5/1oWa+n4cOfYXHDz8dxw88hP2H5EG97tx8DQfv3AIJ68coaXzCzO4gQdyUQItXJcwl1uDx5rQkTYALO8MXgi8b0OTGV2LO8BdmsRdMXZrPm6tiUfP7sNI1i61NcZTRzM8/2KOVy5W+Oj9DE5BNGEF6AzC0yNU1jSVdrtP8NHDAm++mMCGxvL0swDdiPdNFKA/ZTy3N8dbl2cEOxNB0Ge+jiNt2o3gDYAqNwzJBZHcrrFMnIkobEjh9mbU09pZQhfXJyCvOgYZpaFILwpESoEf4jLdaeoOCIiW6uE9vGhQ3tIuOJqGTquKSqWRKcvw8cCkccVlsCpI90V8OpMI3zNVGU9lEi9NRHlVKkqrElFam4CqplTUt6ShoYVQoJ23dbCUb09FU5MK9XXRNL8o1NVGoro6nGV9CIqK+P3m+fK1fFkF+LEaCEBWYTByi8Jo7pGoKYtDa1UKemszCfRcDFTloL8sU4nBqlwFRj11uehqzGY1wATSlsWEkoJ6Jv36tni0yAn03lSMDmUrw3FL3EdWx4oVqK8NlGGjX8bTq7AqMUCQj9RjbbyRQJdWwfVYHitXEsHyFO1+npa+QqAvVWFmtgRTk3mYmcjG7Fg6jTpFgfpiP+FMqK6wUlijbKwrV7pm87FkLA7E8jmxWCbU12fS8W0hF18Z0rJXlqJbGFMR6LE082hM9kdiojcKY90xGOmIRb8MpzAZttDOGyXRcdu0lYQT7FEYr4/DLI+J2Y54TLbHYqwzDgM09ZYmJs26IDQ0RKKjNQl9HRnob6UA1acR5BkEejbhnome6gx0VaejgzBvKktGA5N1Q3ky6lj5VZfHobIsCsW08KxMH+XEpyqex73KgbbuiEgZVmGouL+ksKJLpwCkZfsilc9N5T6Tns7bNC/ExzsjOsYBIawKA0LE1l+RLc/hzn3fkZWqLff9j7ZG+PDJGO8I9tdv9PD8xUM8fqKlzGYRmOsaXMRD3bO09iuE9W2auAaNnDZO+37MY/PJcy08keEXy1uw5O/NeWwK1K14/Ar8TSxp5jy2DUxvwcDkFgEuwNeEqSWPa0qczH7RZzzUu4L7Opd4ew2assQlIa5JK7/zkKF9FXd1bxLofD2bR8o0Rlu3p/ANt0VuGb8P6X8k6/LOycVHjFmZAVPD5N+EpcU2gr0dC/Md/J1EF6OH4O/G/EQXlqZ6lJgf6yDUK1GQHg7b18ZQu3oYh/b/A7tp6jsO/kh4/4if9/+An/fx5/0/YufBHfiVkN9zZLdy+x3p//EfsiMNdgajrswJ6QnPabfG8PMzZFY1o62b4QvDNfwpPFVv4C9zyLO/IDLXGXHZtOk8N+SU+KKY1lVMIy9uDkRRsz8KG32QX+eFgjpPFNR6IEdWMiqxQ1LBJ8TlfkAMQ4AekvYGAYS6P4EeSmuPLnSGqtAVqeU+KJDZM+0sAXlwVtO+KmXYhQdsIQFRWhfLAzcZPQT4xHgxZidKefDxIKWtyyojTRURiIn6xAyuhYvX9mD/sb/i4IkfceiEAH0nS5bdjL04eOagAvYL6jKd8QbuGt7ml6aORxZqeGTOnYBm/ujxLejYqEPvJeH9+DY0zPiFE+waStzEfZqBNm1Bh5Zg9FYHVp+3of7U0RzPnAhs9yew85fL/glPGeIIeQk37tRffJ/CzvsxPrhZ4aW9Mazf82/f6+LxRwM8/mSkhPUHA4YxwW6J924vaeufaP4Eu/RcT6F1y1Wh+WFIKYlGjnRxJMgLGhJQSIsrptkVNcYjtyYaGWXBhDqBXOiH+GyBOo2fUPcl1H0JdL+IjwiKsUNEklx05I7oVA9EJjNxJLsjKskTUcleiEn1YfgS8P5IzglFZlEM8srikVMeg/yaGJQ3JTLRJhHuCahhNLSyhG/mY/y+Kgnyikp+n+VhKC4huAsCkSmLh2T5soSX8CMU+Fg+y3hWH8UFUahn0uisJIxqchWID1TkoKc0A93lBHtdHkUkH52sEtpZHbQ1MRoz0MBkVsf3rpNl+gi6Ttr6sAL1IsKzDGsyXj5USpCXYq1HTpCWYbm3HMti68MNWB2XNsEtTABNWByVi6KKsc4DdWupDpurDVhaqMTkpCwEkomJ0XRlKbh5Qn2Zt6vSP2YgDWt9mUwYeQz+bV8RVvozsTyUxOck8vVTsDGdha/zedhkrMjMnOEkTA0mKkvIjfXEY6QrDkMdcaxA4tDXSKDXhqGlMhQNZWGoKw1HfXEYmotD0UmQDNZEYbJZhZmOBEx2xmOsKx6DPSq0S9+l+jDUULaamljtyAnq1mz0spLrrUllQkxFVyWlqDwBbeWJaCnjd1USj9rCeNQUxaO6hJauRDTKisLx/6fsr5plS5IsXTT/zxU5fbq7qpOCNzPzXszMzMzMzMzMzLCZmZkjIrOq+mXcMczXjog8cEXug8p09+W0fJp9OlSnmtrMZDWGhwrRw3HT2ZmCjk7OXx4bu1LRpo0xhgrQP1KCASp02RCBPkb1OjTE8dJFkdCei8aWDNQ2COyJqKijsOGcyC4KRkae+sEEEOq+iE9kxBrriqgYF4RHOiGYQPajmlYKxs3zENy9Dpu9SU2OnUCPoNBSiaMqX4JCziKUyj1MF1hDrHj/PKFvR7Dbwpsgd/c6xfc4CVePE+a2j78VfAIIdZ8zBDrVut85eBDwzp7H4OhxBLauB2HtcpggPwFr11OwUm8o97Nw8bdDQLQbYjP9kV0Sjvr2dCxRrDx9PYd3gvnHJUJ8hSp8lSpdG5JfpxigEv+szdot6vzzhwe0h/j0/j4+v32AX94/pj1iVHgHLx5cwOJEB3JTgmB3ege2ff9/4N/++v/Bf//m/8D/+Pa/Gfuf3/w3/DvB/ref/p0K/hv8RIGqi6hbSCfUn3Xi6f0mXN0gfIcS0Nrgb6BeXO6NvDJvZJX7oKgpEqXdiYRvGurHstA0loN2Ws9kPkYZOk+vVmJ6k4rrYjkmLpZgfFNKuwATa7I8jCxnY2A+DT1TBPp4IppG4w3QjUofiEP1SDKap6kCFovQt1RqVPrC9Vas3SXQ7/VhmRN07mq72c1n7kIr1jlQr90ZNs2k3qonNCfszzz+zPD6KRX8EpVDcVEIPOjl9x35G4H+f+LHPfoB/mKg/o2gvvtb/HTwJ2w/vA0Hz+0zS361P6kjT66BOr29BweLawTVexShHmvLozXsQ87AJoAnmGYbeJp2Bg7KtYfbwj3aEX5J7giRyibUowtCkFgaiYxqXTBNRGlDPKOfaORXRSGzNAypHNSJeYGITPdGcKIrgugUQhI9DMyDaUG8HZTojfA0pWnCkVoWj8yqVBQ056KmpwytI9XomKhD72wzRhmWz1yUWrcAfYG/wzx/p2lGNWMruqiqipka9EyUEt7ZqO1gSEywV7WmoIYDs54KTFBvHSjgscCsKm3ozkdTdyGaeiz9a9oGyqncq9E3Uc8orQUjc9rEo81AfZGfu0wnsqhdleh01xgtrTKqWlprwrxqnudrMEU1Pj6tPGwloW5RdoJ675By91TqhLp6TM9Nabf6HtxZG8UTKvIna1N4QIV+b2kEDwR5U1M9i1tXJnCN6vPyBUYEPF65NIhLV/vp8HsI9R7cvjtoVqF+kEp/vUyorxDqS/j1AcF+f4FAX8AXgv0L1fovTy7gl+eXOYauEeiXqdIJegqF//i0jv/65ZKB+mcq9lcvp/H06QjfdxBvCPLP6oj4cgT/fEZ7PIr/fDyF/3o8h/9iNPBfjxbxzycz/Ns4/vFc7X3H8J9v+fcP0/iP91N0GqN482gAz+/14CnH+mOO84c3lG7pMjn0OxfbcIO/32VGWhcWG7G51IwLC424Ml9Ptd6A+2vNeMHf++0N5dMHqPAH8PgunaHacVxswcp6AzY2OnD9cj9uXR6icyDEVwj59T4CvQs3GA3dINivLvUYqF8g1NfnCPN5nsO5DhoF1IygXoURrVnoFdSTCelEtHYkolFg70xDc1cm2nty0K2FRwPFGBgswyBFQD/FQDfHT0dHHqGeiZp6jrc6C9RLamKQp3YYhSHIymNEm+aLmHhXQtoJkTGqW3dGeJTDVjqFypoq3MP7KBX7AYL5EMF+2lww1YXTYOXWCXWp9Qg+FkqRJagHh9kiMNia4KYaJ9DdPAR1i3n5nKN6P0+Qn+XxHFW7DXyo6F21uxnf38Z1P847C+zHCPSTOE+o23qcYwRvD/8oV0RTdGWWhKGpK53jvA3P31JcfibIPzHCo32kGFDq5Rcq9F++3MXPX6jGPwroOj6kEeIE+8/vn+DXT8/w64fHvH0fb59c5TnoR0lWJFxt9mHvzn/D36nS/0KA//mnf8P/+lEK/X/irz/+G77d8ReTRt6+/wf8sPMP6Rft4fnqcSvuUGHPTaahvSWIUPdEYak7cordGfZ7Iq8h1OxFWt6XhNrhdDQMK3VCDz1FqC+UYnKVMF8TjEsIl0KMUJkPL1P5m5RLFoGegd7pVKrKVEIoGU0j8agbjEPNIJX6YCJqR1MJ9Rx0LhSZipfxzWos3mjFJsPZjft9WLhBVXihAVMbyt+r7UAfVdg4njOc/qBcui6UEuiv7o7gMuHRVR+H8NBzOH72B/y0578T6v8dOw6oEc+32Eb76YAU+jbsOroLu47txOHzB3DWheGVFz11IAEeag23UIZsHDDuUQQ2we4WbW1R62HnTLMvKXVB3YqOw4aq3j7Yikrehs9xQkCqFyJyghBfHIGUilhk1iSioCGJUE8k1ONQUEXVXU7Y09OnFIWaNgG6KBpGlR6W4oWw35S6l1HqEQz1YvPCkFwaS9WfwsgpB5VdxWgcqEDLSBWjn3qq9WaMr3VSmXcS7l2mk+McwWCBeqMxbUI9MF1JMKt7ZC7hnUN4q99OLlV5PhV6IcFdwPv5BHquKcFUPxjV16s/TEtvKTqHKtEzVot+pX5oowstmCE4Fi/2YPlSL6OoTiwxOliiilwkdOaWGjA9X4uJGYJ8qhwjE7TJcoKdcJ+qsuRhCffh6WqMztRhfIJR31QT4dVFqNNxb4zj0eoY7i4M4db8AGE0QvU6TpU+jqubw9gkqNZoGwTVhQv92Lzch01GdJeudePmTSr1hxP48JwQf7VGqK/hV0GdSl1VL7J/PFzFPx6v49dnF/Hr80tGqf/8knB/xce0D+rnDQP1X3/exPu3i3jydAIPH1DtEp7PH/VbtoZTm1vTasCSdvmPhzP4z4dK8dAYGfzH83lCfYbwn8F/UOlrAdQvr6fw/ukwnvF9ntzu2gJ6twH6XZ67OzyHNzc7cW2lFZfmm7E224DluTqszNZgg7/VJUY7Nwn3h6steMbnvr7Zj5cqFWVEq1z6hU3+/jzfy8u64NxDsNPpbVCVr3Xh9noPf0cCXVBf6cE1qvVLiz3YJNDXCfTlmTbM89zOTzZghudjcpTnhxFcb28WAU0B1hyHxtZ4NLSnoK4lGTWM+OpaUtDSnmVy7719xehjhCeo91EMdHVTKLRlo64xDVWcB5UNjFprY1HIaDWPYMxVUUGWP+IpiGISXBBLcRMdJ6jbmzy6cuQyD2+qaBdthLGfYD4C34CTZtGRoC4LiyTUqdxVKaP7IRRaQQS7D+e00i/e/lp1qkZfFpB7+Z+HJx/30oKlQCtzdPU+AUevo7B1P0iYH6JZoG7ldhr2XrrG5oiAGHcD9VzO4XbOowscay/fLeL9pxV8+ECR+X4B794s/QHqVOqf/t+gTpX+4Ql+fsfH3t7Hu6fXcHFpCBV5MfCwO4h9eywbXf9951/wtx1/xl+2/zsB/29GpSuNbK4NHvgR2/f+4UKp2Zj5WQfu3arD0mwWutpDUVnhgcISN+SUuCODUM+qDUB+azhKuuNROZCMuuFUtIxnom8mn0qtzEB9fJVAXy3C8EoeBpdyCJks9M0S5jPphH8qOicYtk2moHU0CQ2MCOoGE+ggklE7koam8Sy0zhagmyp9iO81eaEWSzfbCfV+A/X5Ky2YXK/D7GYTQ/wuXL3NSfVokiqdCv3DBr5QUb2jQrqv7dt6slCS6QEnRwL70P/CD7v/Oz3Zn7H36PfYfYT//KEfsOPIDuw4upNA53OOE+pWB3DO9STs6bVdQ6zhEW4DtzCe8CgbeFCdO4WfhkvEOSpx7V16Dud9jxuo21HNW6lNLweDfRChHmID10gH+DKMDMsKRFxROJLKYpFWHmd6pJfUJ6GoNgH51bHIqYhmFBSDzHItQgpDfG4wFbsfItIEcV+E8RiaQrinKL8eiBhCPbE4GumVSXSyWShrL0BNdzEaBsrQPFyJrqlaDBLso4TA6EoLJgjW6QvtBurjq018rMFAfZhOT2BXZUvnaDHaGVYrj95CmLcOFKKZcG+gSq/ryjF9YKo5GWU1aiVMsEutd1Gt94zXGbgPTTdhcrkd8+q/foFQX+/EwmobZpep8BbrMUkIjU5JlVO9jZZSmXOy83MHdJuAHyTUh6eqzYW2selaTNGWZ5twiVC/tdyPOytDuLM0gJuzfbg63YNLs7TFXlxY6sXaEqODxQ4sLVFVrlJhbvRg9UIXlVMHNi514fq1Pjy+N054LhLWa/jnFtSVU//Px6tbxsefruMfzy4QvJcIXqVgBHWq97cE/6cN/PPLplHpL17M4P4Dfp/bjAJuduLJ/R6+9xC+qKf7kzE6i1H8em8C/7hPJc5o4J8PqPT5Gf/xbIVOg5/7nA7FRA3zjAam8eohndZNwbzTKPR7VzsJ9E7cvtiJW5sE8Vo3rvD/uzDTimVGMfM8bwvTFVhlpHOBv9k1/la35xvwgOf8GZ3qi2tU6jeGcPf6gKleWaS6X6C6v3ixDzdujOHmjVHcvNSPm4zqri214uoibaUDVwj4iwuddBxtBHoLFgj0mbE6TI9VG6CPD5dhZFCQzqVST0VjUxzqmyjMFOUR6JWqbKlPRE0jlXtrBjo689HdQ7AL6hyfXb0UERQH9c3pqG5M5vMTUU5xU1wVaerWC4qo2KnW0zL9kJzmZeAeHedkqlgEc10slQnqzm6H4OC0Dw7O+81tLyprKfmQMBtExtojOt4BETH2COXcVa49JMIO/lTrSrVIjfsGULlLnRPo3nzMK4DAp/kEWZvHtBBJdezO3hR57kd/U+pS6c5+dvAOc0VwvBcSOL9LOJf7xktx7c4A3rxfxvuPNAJdUH//hmr9rdIvN0zq5Yu5MHoHn95b0i+fCPTP7y1Q//JOqZf7+Pz6Ht4/v4Erq6OoLoyHl8NhHNj7FwP1bwj1bwjxv1Gd/22byhn/HX/n8ftdfzPplx37fvwd6m9edOLlc0L9Nr36AkOojjAqdUK91A25Ze5UlJ7IrvUj1EMJ9VhU9BPGQ8qJE+oE8ehSCcZVT75STHVeQKDnYoDqvHeOodpUGtq0kcZoorHmIQJ9IBF1/Uq98Ejn0MD3UY6+Y74EvSsVGN2oxvRlfpdbHVi/14tVqpi5i1TpazVYuMjwk2rmxp1BPFJYTZX+68cL+PRqCc/vjHCQ1qO7NgpJ4Wdx9iz/0QP/TmX+vwjzb7H32E/Yefh7/Eil/sP+7/HDQar1wz9hBx8/aLUPZ92Om6X/rlTp7uHWcGE4506Qe1Chu1Cpu4QT6hwo2hzDRurc7xTsqQDsqNLVLsA+0BqOwbZwi3CET5wHQtL8DYgTiqKRXBSD3CqqdIK9gKo9pyrONPTKrogz7XdTi9V+NxRRGf6ISPVFOEPRsDQqdUI9KIVwT/dHZHaIeb/k0jhkVqehsDEb5W15qGZ4W99fQmdZSSfbgGFO4iFO5hFCdWqzHTMX2hhFNZtNp7VP6QhVs2xgthrdkxVoHy1BM6He2Ec1ToWubfiq2jNR0ZqOyjYdVSmjVgcMnzsZRvOz2uhEOsdq0E2o943XE8jNmCZ81LN9foWRwkKrKXEbkQofK0OvapwZBfTQuug8OgbyaTznwwXoHSPYqTxHaMq1z1N9ri1SXRLU15cI5vluXJ3txJXpTqrTTlyYJbx5f2mO0cE8bZEOZakdi/xcy6YeHVjeaMc64X79aj8e353Ae6lzQv0/ngvgK1vVLysWqKsK5sk6lfYmlbpSMJfw84uL+PJyhWJhgUprjSprjcprAY8fM0K4QyjepIq+3k6HQag/G8EXpVeo4H9RD5n7U/j1/gyBTog/5Oc9ucDPvIBfn24Q7FT/L1boNKjins7i5f1ho87vXSPMr3bg1qU23LzYjhub/O5U01cZgVyc78H6NB3XVD1mGenMT5VhhU7y4kwtrvI3vj5TjzvzrXi81oPHFwdxn3bzQh/WV3juZ+tNDfkyHe3Fq0O4emPEpGKu0ule4hi5sFBP58ioaLEZ63Sk+oz5iTrMjddiljY5UomxIc5tAn2Y53CA56yrK5NKnXOXarumKRnVtEqlFqsTUFpF0VebiIamTLR38lz3lKCTEWVbJ6M/jqNaKXUD9QRU1MeipDoKheVhhHqI6beexYg1NcMbcYkuiCSYdUFUSt1UsgSdMQB3cTtCqB8w5uRyGG4ex2jH4cd5GBXviNhER3MMj7FDeDTfg2rfn0JNQPfn/PQmwN19ThPk5+At2FOIqReMfxifR/NhtO2jBUn8u5M3hZs757r7aTh4kwtBTvCLckdYog9S8kJQ2ZTK6LIKN3ke335QzxeC/AOFJsfL5/eqU+dY+nCLSv0+wX6PMCfY3+sooBPkhLlUuuzL2wf4+c0Dc7H02voE6ktS4O9yAof3/91AXapcAP+ex2+2/9lAXaYUzA+7/45te/64ovQJvTxNUF9ZykNPdySqa7xQXOaKvHKqdar2vHp/FLaHo6w3DpWEejWB3DSSjp5pqvI5gnyex8UC9C/kom+eCn0+A91U6AJ641AcGgZjCfN4NA4mEUBJqKXVDVKlD6YS7BloHMtF60wRehbLMLpZg+krDSanvnSDYeDlJkyv87HVGixfbMElhpa37g7iiaD+epk/xipeP5piuNqBBUKiOtcbge77cOiwVPr/xI/7/kyYf0eF/j2+20tPt4tebje93e6/4keq9u1aBkyon3M/AXu/M4S6lVHpLqH02IS6V6xy5XwskkbV7hJuRYAL5GcM1GXnvU7hvDfDM4LdJcwBXjFuhLEfonPDqa7V4yWeUE82m2MU1qSYlaa5lQn8bRPoNOPNQiVBPTozwKLWaVLqX6EekuaH8MxAgj0YcQVRSC7j66pTUayGXB15qKUSah4uZ0Qktd5EE9wbzUXSGar1qQ2q9+UGQp2gna/DGJ3fEMHeO12FTiroFqr1BkK9rjvXtAoQ0LW6tLxFLQ4yzbGyLYtQzyX4i9E6VPEb1Hul1if4WbOEyCKBTshOzDRhiCqvb6icIC9BV38hOhkBdBqY51Pt55n0T/tQARV/OYZmCHVOjgkeF/ndN5dbcYVQusr3ujLXjkvTbbgw2YqLc10EUA9W5qlCDdAZFSx3YI5Qn+dxYZWPUYUu0TYu0PlfG8KTe1MG6r88X6dipj2VOl/B/360iv/9eB3/+8kG/pPANVB/SqNi//XlBXx5vkyxMMdJySNVmFT63ftDuHaTsL3eySigHY/u9hHqY4T6JJU+Yc5o8Zd7M4T6nFHp/3iwQaV+mZ95ndC/wvdmJPBiE7+8WMXHZ3N4+cACdQH9zpUOC9DphK9vdOLaWi9VdD+h3oe1mS7MTxLQEyW0YirpcmzwXF+ier8y2YDr0y24u9iFB2v9uLs+iGurvVjnb6eVnoL6zHILFje7sX6lD5cu9eAKx8NFOvmNhRo+rx6bC41Y5fMWJmsJ9BrM8txOj1ZjjCp7qK8Qg70FGOjn/O7LRxfHR1NjEmrq4lFFdS6gV9QlobgyjkIwCkVlUaisSSbEOafb89HYnI2G5i2g1yUT5nx+fTyVeixKa6JRVB6O/MIg5BYEQv3Wk9M8zcpRs2o0UguNCOet+nNfKmhXqmcnl0Nwdj3M28cI+WOwdzhgVHsQhVdolBVBbo2QaCp1KXa+T4BpB2CHQEGbilxteL0IdDX38g+3N0e/cIv58rl+VP3qD+NCHjh6nyHQzxuV7hXqCv9oD4QmeCEpJwhVzSkYn6vCLY6LN0q/qFXJOwqIz+tU6BcI7Sv45eNt/PrzA4Kd0P70wKRefv74hPYUX5R2oVI39paAf/cQn17eplOfQmNZOgLdzuAYubWNIFdJ4497vjEAF8il0gX1b3b8maD/278uPrp/rx4PHzQwpKzD2opOXgzq6n1RWu6O/FJXZFGt51KpF7eFoaw7CmU90ajo5XMGE9E+loGeySx0TQriWeiczqClo4tA75hMQ+MwT35fDKp6olDdG0vAM3QbSkP9YArqBlKp1tPoIDII9hy0ThUT6hUYu1CLmauNmL3K8P1yAybXqeBWq7GwSWVxvcPsb/rgwQiji2l6wiV8eDnPELYfm3PVGGgi7GKs4XTuG+zZ+z/wza7/ie8I9W2HvsH39Hh/2fnv+F/b/w1/2fVn/GXPX/EDgb7jxHYcst1PKJ+EfQChTmXgFi47C+8YbTBtC08ePThIBHW3SKp1enNB3Zqhmo3fOZxyPYbTbnQKAbZwDXOGF098QKJ6uhDqRfFIK6M6r05BQW0qlXoq8nk7ryqJloKcymSklcQiMT8C0dlBiMykWs/YgnqqoO6FYB7D+Fg4oS9HkUDln16RiIL6dJS2ZqOqK5/OspjnoxK9VG/quy6lPr7aQqArBdPBoxR7CyZXmo0NU6X1EaJ/VOv1PVT+nLTlLWlmYVJpU9q/AL2+R4qeofRQGTpGqwzU+0frMDzWiHFCd2KmDeNU7YOjtejuK0N7j6WWuZ2va+3JR0svYU4wtBEQ7VLt/NyeiTL0E1LDW6WNC+rTvdiEy8vtuEa1foUq9CLfc3WiAet8f13EW5pvw8Jim4H59CI/d67JbFAwu9LKSKENK6tU9Rf6cfv6KJ7cnTYtBj4T5L8+WSW8V/EfVOn/9ZBGpf5fT6TU1/AP2s+8/8vTNarpDXx+toiPL2epqBbx7q1FpV8n0C9ebsdFKurLtPt3+vDmmXqeTxPYajMwY3YV+nKPCv/+KqF+kVC/TqhzYj+5wffWDk8MyRkxfKBSf0GFd59j+rY2d7ncimsULVc3W2mMTNZ7cWllgOAdwOpMD2ZUcTRSiJGRPEyNFmN5vAob43W4MNqAy2MtuMkI5t7yIO6sjeDayiAurPRhdZnOQL8RneQMHd3ypW5cUInpZjM2lmuxOl+N1cU6A/YVOvuFaUJ9shqzE5xzIxUG6Oq42NORjd7uPPSaXi4ZqG8izGtjUV4Th7IaKvRqjsWyGORog5iCcII9FtX1nNcUHbUN6QR6BmoaUlHBKLWslq+hldbEoKgqgowJQW6hP7LUwC7TG0mpblTqlh4vWmRkKVe0VLH4MiL2oIASyGXOnHeOzkdga38Atg574ex5AB7+R+AddBJ+oWcQSAEWyPnqS0j7hzvwNqNoKnO14JU6D+B9X4LcS2tRgs6bVaYeNHV0dA88BzeqdTd/zvkAe3gEO8Mn3B1+agcS62agXtOahqnFWtPyW1BXNPeBY+Xnj6scN5uE+jVC/S5+/fIQv3z+I9QJ8Y/P+Jwn+PjqAT5RoX95w+e8/R3qTRUZCPE8h9PHtmP3PorS/d+b/LnU+leg6yjAf7+LwP8j1G/dqsbde3W4dYsnd60QQ1TWjU0BKKt0R16JGns5I6fKE4VNQSjp4AmjFXdGoIpgbxpKQdtoGlpGeRxPRes4jxMqWUzlMZXwTkBldzTKOyNR0RWD+oEUqnaqcx5r+9NQ05+O6sEMNIwyrJuvwPAG1QhBPne9GfPXCPULdQRRFWb5+AWqo9sPhvDoyThecbJ9pEf8+cMa3r+Yw53LXVgYLUJbRTjig07g3PH/hb1KvRz8G7Yd/hY7j/2AHw5+Y4H6jn/DX/dQqe+jdzv6A3ac3I7DHBTabNrWb6u/S+hZA3XfODt4RlvDM5YDIcbWAN2dysGNg8zG7zTOeJyAlc8ZnCLQz3udpbp3gifDM0HdN84bwSlBiM6JQEJBNNLL4qnMpdCTjf3xthYXJRVEIiorwOyeZMmneyEo2RMBSR4IVDWMLpzy8aicUEI9FunlicivS0OJ0iOdUuuFaNGij8mqrfSLUi5N/P1aDdTnOKFlswTGzHq7gXoPw3hBvWOs1Kh1QV2pF7PSlIqqqD6Zij2dj2UboDfRcTQPlPzfoD5IsAyPNWF4vBEDI3VmtWFTWz4aWvPQyEiivj0HdXQMtW2ZqKPT0IpWVdmY8klGV62DjPQmSjE9W4l5KvbV+XoqSUJumXCj4tycacHyRD0WxusxO9mIaUYCU/N0UAstGKXCHFTJ3UwtppY4bqjwV1e7cfniEO7cGMeTOzN4fX8eHx4s4MtDXSRdxq9KjdxXznvJXCzVYz/fX8LnB4Q/b39+zDD66Tzev6RweDuHN69mcY+q+uLVTqwSiOubLabmXis23xHoP1PR//OF2gzM45eHqqrh5zxgVPDoCp3IDToMhuA8/vzkMn5+tolPz1bx9rEWyQ0Q6K24fqmJQG/ClU06s/VmXFxrw8WVLmzqusFsL5amujCtNNdIEYb4W43RIc6PVmB1jHOWDvXSeBtuzvXiBh3AZTqA9elOOr8uRt483wtt/I3qGVHXYXylyZTfbWw0YGWRDnS2HEtzlVihYl+aq8E8I7fZiUpaFaYpENRGV0Dvbs8i1BmFS6l3U6m3qIolDiXa1agqDkUVccgtjkRmXggyc0OQVxSFEoqOqrp01DVnot4o9XQ6giSUVfN11bEoqoxCvvrAFAYS6D7IyPEh1L2Qku6+BXZnRMY4WPLqjIxVlqjui9660EmwO7kctcDc/iDsHY/AzvEArBx3wtFzL1x9D8Mz4Di8g/n8EPVRZ8RN5S2gK63iRqWu1Iu/1pZQoLlp8wylXv1Pmx4xzkrzqPGXvxU8Ainqgp1MLt03wg3e4U4IiHZGekEImrtysMjz9fj5FD4S5O/JpI+E+y8fLemXT2+uklF3t4Cui6OWtMsXwvzLh6f49PYxRel9fCbQpdR/VX799T3cujiL1qoshPvY4PypXdh38EfsPPCjgbogrsqXP3//P8xRaZkf93yLn3Z/9zvUr92owM3bNVQhNdjYLML4eDJa20JQXumB7HwHpOTZUK27Ik+rS9tDqdQjaIQ0YV3TG4eGgQSq70Sq8kQ0jyaiaTiB0I6jCo9DdX+ceV55F9V9l27HUbUnUL0L+DzZQ1loGMlG22QR+harMMrBNnu1BbPXmjEloK9WUaVXUWE04zpD3QePx/CUYa4pY3y7gvevl/D8/jguLjWirzkRuQkO8LLfjqP7/xv2Hvyz2Wfw0Pm9xnad2Eawf4vvqNi/PcQj1fu2Ez9hz/ndOOp02Ch1O10gIdRdCHWlXqTUPaIJc6PQGbZRNbgR6o7B5wnzk4T6cZx2P/4b1B0C7YxSdw93Nb1g/OIFYqrr7DAkF0YhvTgO2YSxBebaKCPJAF1/k1KPoVKPyPBHKOEthf7VBPQgWmCql0nDxORFIIlqXX3b89VtsSULlQR7vVT0SCk6OTF7CbmBuXqMEnQTa+2YWtem1d2Ypy1c7DGP90xVo3OsnGClUldPmN78LaWeapp9Salb8ulfUy+FBuotg6Xm2NxXSgVeivbucnTQ2nvK0NZVgqb2Ak7mHNQ2ZaOak7qCoXdFUyqqWtXil2Dv5HnX8vGBfLQOU8kT7IPjJaZ51Nx0pYH6xlITNuep0KfqsTRRh6XJBowPV1J0lDMa4NiYp+NiVKIVr+okOaDqGW29ZxYvtRuo3705ice3p/Gc9vrOLN7f0/6cCwbqKmn85S4hTFUtqP9TF0yp1n+hWv/0aAnvtXPQq2m8fzuDZ1Tj12/1YuNSO1Y2+J1oG4T7nZu9eMOIUeW02pn/58fz0G5MZvu4pxdohPjDy3QWl/Hl8RXaJXx5ukGVrs0TpgzU71xvs7RM4DjfXK2hNWCTjvjiSjeh3oOVWZ6vyQ5MjNZgcDAfA33ZGOzLw8RQCeZHqrE8xghmvAWXpjpwebqbUU03Nqa7sDanFFWnabzVP64mcPztGMHNrjViaaUai0sVmJ8vN2BfYIQ0T5ubqsD0aDkmhksxOlCMQUZXAnpXKyNwnrcOnrd2KvVms0I0ESWVSp/EUG1HI0ftLAoikMVxbCwvHPnFMaioTUE1gV7blIFqjtUqCoVKjq1y9Rsqj6RKD6Qz0MpST6RkuBPqHkhOczd5dSl1U9LI+RZAKPtpQaD3aYs6tzsEe4fDcHI6ZqBubb+PUN8FB4/9cPM7RrV92gDdm5H315a7arXrQZXurny6lH+4Pbz4uBS5B5W6BfBnYOt+GI7eJwj18wbqHkGO8Ap1oUp3h3+0G0ITyMaSCHTRuW4w8nmmiO7LOn7+og6xK/j5/SphfpHHmwT8vS2FTpibihca4f35/VMqedqbR/iFt39+pxQMVfvLOxSpC+iqz0eUv72B+t4DFJ/7vrekXrZTkBLmf/3h38zK+O92EOq7vsH2fX+ofrl4tRxXblTh8vVKrG0WY0rVKt1RqKn15Q/uZIF6hTvyG/1RqnYB/dGo6o9FJZV6VU8M6vqUK080EK8fjKUC54nsikB5tywapR2RKGmLRJlKIjv5uq4EPiedTiAbTSM5VPgF6J4txdBKDcY3GzHDUHT6ciMm1Zp3jaHgRh02rrXjDlX606eTePViFp/ereDjG20TNYsHN4ewxAldXx6OyMCTsD/zDY4d/jccPP4tjlipTeZRnOAAOHBuD8G+HduO/IDvCPe/76dSP/4jdlvtwhHHQzjrSaVO7+zIk+oUdMYsOnILo1dnCOdEyDuF6kKpBeoODM90odSayuGc12mc9ThloK5eMGoZoFa87pH07PGeBuox2VTXHOTJVOMZJXFbKj0JmeUJpk2voC4T1KXSpdD9txT6V6gL6AG8rQuwkXy/+LxIpJbEIFuhb0MaSqnYa7rz0cjJKLBLsRuoL7ZQobUZm6CKnVY9OwE/utSCPobbXZzwbZzEzQNFlvRLZzYhrlx6ugH6V6hXdeRY0i/9RWjiZzTQgTSowVg3lXsXX9/O+635hHkuVVkOJ24mJy6/V20yimvoIOpTUNnCyEwXXAkIbcbR0J9HqBeZVa6DY8UYp1qfYeSwOEPlSGDPj1djkg5kcrDcXLgbZoTQO1hsqmWGZ2sNzLtHS00lT7+gNVONCUJ9mUC8fmUcDwnyJ3dnCXWqdQP1OXxSfTqhLpj/fGcOX2i6/88nyrlvGKh/eDCPt4+m8Y5K/fXradx/KJXegRWq3MU1ql2a1Prtm30cg1O/Qf3zI07ue7Omj8x/PSPUnxHiDy/g4/2L+PSQ9pgq/QkVHeH/5tGkaZN75zoBvlFF5VyClWWq76UarK8oPdKONTVQm+ng/96CiZEaDPO3GqRSH+ovwBihPsNoaX6sHsuMkFbH+BqC/RIV+8U5qnWTpmqno6TjG69ArxpzLdVRJNVhlip9frECs4T6zHQppiYZJSlSYsQ2wd93lGNhhOd5oDvPKPUOjod2Wlt7Olra0s2y/9rGZJRWxqCwLIYRfRSyCwX1SMI8AumMJpMzAs2xkBFqeQ2VfT0jPkFdaZh6jgcq/PyScL5GuXQfPt8NiakuBLobzQMJyW6mAkYXO5V+CQmzI9itqdJPE+KHYWd/GM7OJ+DqeopwPwIru72wcd4DO0Ld2eco3ANPEdhnCXP1e1Ge3J5HewNzgVxA94uwpwqnWCPo9ZgPn6e0iwOjdleyQP2ffEKk5l2o0t0RHOeDiGQ/xGUGoID/+wB/r8s3+/H8FZ3553X8+vMGYU6gv1/Drx8v0+7glw/3jUI3UP8gmMue0JR+eUaYP8GvH3SkSn9zHx9f3MbdK4vobixETIDDv0D9JyryH3f+Dd8R7N9u+7Oxr2Df9keor10qpbcpxwXCfXWzBLNzOVRDVN2tYSir8kZuqQtyqNrz6/1Q2k6o9xHqfYSzcuW9sVTr8VTm8ajupSPg36pp5V2EuDF68rYIFLSEo7idar07ga9NQd0goU6F3jKeh87pYgwsVWJ8ox7TlxhSqx79YgOmLzZijiHpyhUqmdu9eKDm/y/n8P4NVdbnTXx5t4ZXT2Zw+2o/JgmxgmwfeLvuw9kTf8HxE3/FkdM/GaifsD+CUzzpR7WZ7HmC/eR2fE+l/rd99HAqczy3A0cdDuCch9IvHDAMweyp2J0Cz8CZnt6V5kjIO4eqxNHepF8cCXU7Ps+OYZyt31lYcaBZe5/la23oEGzpENQnxhm+se4ITfWnUg9BXE4IEvNCkVYchcwyVb3EIZ3HNII5hY/JorMDTdXLH6EeqIulBure8E+WcvdDWIZ2S1KLgWhkVsYjry4Fxc0ZqFRdeW/Bb1BX33XBe2y5zdgIAT9K9SsbmmvA4CwnPMHeTbC3cjKrjFGtgWuoyLT7UXV7NipatPpUOyIR6nIaVOtNBHpTr1amMjLoIdQ7i1HfkscJK5Cno6wmDSW1aYR5Cgqrk5BPx1PM71iuVA6dRDUBIag3qj6eakdKfWCshFAvx+R4OaZpUyNU5Kq64OeN9FPFj1ZicLgMPUPF6OXfu2jtI6rEUW6+GH2T5Riiyp+cpbInDC9fGCIwJ/DgxiSe3JzCS6r1t3dn8IGQ/yyg318k0DkZaV+0ulQ5dwL984NlPm8Wbx5Spb+cwcsXU7hzbwAbl1sZajdifpWRwGoTNi604c7tAbyi0Pj8ch6/vlggtGfoNLQhtpqDbZoyyS+PNvHxgYwK/SGjy4eLeMfnvX40jkd3enHjKmG8VonlhVJ+73IsLVB9U1EvLzabawdz022YGm/G5Fgdo2h1QSzG0GARRvlbTBDqU2O6uFmHhfEGrE7rYnInNuc6qNTbsDzHiJfnd4iOsn+6HIPzVRhfqsIM59ssoT49V4bJKf7u48WYUKSkrpwEusUsSl059Q6pdCr2djrkZjr7hmYL1Mur41CspnUlhHlBKDLyOb5zQ5CSHYyEdH8eQ/i3WBRVJKK0JhWVBHuFUoZVCQQ6HYH2Lc0PQk6+H1IzCPIUFyTSBPWkVA/EJ7khJt4FkdGOhLoWEml16DlLLt3piIG6i+tJ3la/lkNw9DhEpX4Ajp6HTbtdz8Cz8KX61sVQ5dT9wmSqcLEj0B2NeQZZlLpnsJUBuwCv+wby4XxOpEWhB0R7IzwpELHpwRS6oSinYxqdrsKNuyN48WYRnz6uWXLpFJw/k02/fry6BfWvKp3Q/iCYy6jQDdSl0AV1i1IX1D+9uIP7hHpPUxFiGSFYn9mLA4e3Yc+hbRaw7/4GP/wB7H9Xr/Vtf8H2/X8oaZxdzcf8eiGWCfSltSLMzedhbCIN3boY2hiE4movUwGTq+3sWkII7ChU6GJpT5RR4pVdBHy3VHiEuSBaRdjr7+V6rCcWxZ3RKGyPQmlXPB1BMmoGOSCGCPXxHLRPF6CPg3lYaRbCXK0BxqnMZdMXtNFGKzZvdOPW/RE8eT6DN6+X8OEtPeHHDXx8vYJn96dwicqzgwMtOtIa56jSDxz4bzhw9M84dOoHHDq/C8dsD+GU41GcpB2zp2In2Lef+AnfHf4W26jU957bhRNU6taeJ+FASDsG0AR0emzXEFXCWJujRzi9dowjPCJsDfRtfE7Czpehmg+B7nUKNqp+4YBTn3Un81oOwCgnBCd5mYufcTnqsx5GiFOtM2SVpZdEI6UoEknFSqdEIJ6TIiYnCOEZfiZ/HixL9zMWlOZLpa4Lp74ITQ+kAwg1+6GmUSlZ1HoqyqSqqazq+wrQMlyCboJ9kPAeUUOvxVbebsLgNGFOU1P/QV1UJQT7JqtNa4B6U5ueyWM2mvvyecxDbbsWH+WiXrnxTi1C4uNK9cj0eFsuqhozOFGTUFAej/yKeKqYRFPlU1SbivyaZOTx+xVpM46ti67VBEQdI4Km3jxTH98+yHFAoIyMlWGUDklldCP9ggph311IZVqKUdMoqhQdA3QCQ4wQhuhcBvNN8zEp/b7JMgP1cf4vM1PKGRPsG/24dWnY7L357NYU3tyZwXvax3tKkxDCBPrH27wtyD9axs/a9/T+MlX9HJU6n/uKUH8+iVt3+7BuoN6EOUJdi6o2LjJ6JNRfPp4wWyd+MXviTjEaINgJ7p+pyL88WsWnB1Tm91fMXqFv7s7hNf/+5vGk2STkAcXK1UtNWFsh1LUf6AKjFEJ9YaEei4tNWJxvxSxBPT3ZjAnCe2RYqzSL0MNz0yfoEuzDcn50eFOMahZ4TldnKYSmGxm9NmBhuo4qnFGNac5Whr4p/q7zhPlKNaYJ9yneHqdKH2OUZIxOcpi/7zAjgZH+wt+UulR6O89bKx18I4Fe12hZ7q8LpcUVUcgtDifUQ5CeH4JUrQ7NDUZiZiCSCfVMRqDZFB8FFQnG4cvxl1Uno6A0Fnkc+wUc+wXFIcigKEtMcaVCF9jdjFKPTXBBVCzVepQj1bojgkOptDnHlE+3p1IXzF1cThLyJ+DsfhzuPsfh4nWEdgzacNqTcFbaRSAX0H1DaSF8j2BVuTjBjxG1J0WYm9oFULFLxetogbw1vPganwiqdJN28UJYgh9iGHmnEuo1/B2mFxpw+8E4Xqlg4/0yPr2l8faXN2v45f01wvouoS6VbgG68uj/AvV3z/Dl7VM+l0r9raD+wAL1a0vobylBfIgL7K0O4uiJ3dh3ZAe27/0O31OVS50L5l/tu+1/xc6D236H+vBMBkbnsjCxmIuphRxMzWZjdDwdvf1x9MghKKnxRl6VF9WgDwqbg1HaobSKBejKlZd3RFPBR6KYyl5pl8oewlx/47Gshye9k566I5a3E1FNoKuEsWGUA2Q6H13zJRhkyGn2OL1QS6vH2FotxlbVg70BS5xIl271UaVP4jW9oerSP7xZxrtXi3j5ZI5KbIiqrhLFhSHw9j6C48f/iv2H/ycOnvgbDp/9EUet91CpH8IZnvxTNAvUd2PnyW34iSp9u6B+luDXprNU6vZU3Y6EsjNPqksQPbaBOb03zTuaXj7OGZ5KvxD69iZVY9ksQ2C39TkFOz/LNncOys0Hc2DwuYGJbghP90ZCXhBVejgyyyOprnXhlECWQifMk4rCkFgYjgRaHCdGlBQ7wR6a7ouQDH9jX6EeYEoc/RGVRTWUH44UKp6Mijjk1BCcjQJ7BqoIzHpVmRCQPZzU/TP1GJhV869GAr0RQzwOaBUqJ73ALqh3EKTNVPlqDyBrokprlDKXbYFcK0xrqNqrBGepbloZYV1QGWdyjOmFYcgsjkROWSxUsplLuKtkM4e3C6jUS5uo1JTKYQRQq/QLowG1JmjTBThCpI9A6eexv4+3uwvQw8/s42eb1YkEWhcVajPVfZNq6vtz0ThIpS+oq9834TQ0TUhN12CWYFtd6sSl9T7cvDxkmlkpr/6GCvzdlr29zeMtgvsm1Tsh/pnK/fM9ji/1beffXhHQrwj0J49HcU0N5RQ5rjVierkOM8v1Jrd+62afgfq7Z1P48GQKb++P4c3tMb4/7z9gVEnn8f7uApX/PF7RqTzXrk+3x/GCIHj+cAz3CfUrjEZXl6sM0OfmqaBnqzHHCGqeznieSnt2poVOitHVcA16u4vR2ZGPVoK2jeeoi79XDx2cFnSNjinKqcDMRAVmeZzjvJjhcZKPj4yXYYBKvGecz50mxBeo2BfoAGfKMTxOUTVSBPV2GWbUNEBHO9CTi0FVu/BzuqjO2yia2igYWnjeG5q04UUSquoIaQP1SEI9zEA9g8o7zYA9lGCnYs+h8MgKMZaeH4FCjofK+kxUqDFdOcdEcQwKKGzyi0KRnvUV6q48uhsT1COjCfVIZ0REufwL1O04l5V2cXZR7bqlp4sbYe7iddSsCnXnfPTgfNQ+pF6BNjTb38wzQGkVR0KeUOd99wD+PZgKXq22CXOVMpo8uxyAIu4IN/hFeSAk3gtRyb7GadW1pJsFdvceTZBNhLo6M0qxv1rCz4T6r++p1D/cI9SVdhHQ/wh1qfTnf4D6cwKdUH+t6pe7HK8rGGwrR1K4O5y1Ycepvdh/dCe27f4Wf//h3/CXb/8H/vr9/9xS6X82FTH/otR7xpPpxVMxPJ2BMdlkBkZGBfUENAnUdX4Mo32ptPxQ1Ezl3m7p2FhGFV7WTeuMQXEbTxhVfFl7OBW78uhS5jEooRW2RSK/LcqsRq0bzUTTZC7aZvLRvViMgVUOOIae44T6hPY5pY0S6GOrVOpqAnWlAzfujeA5f6iPnzbp8bSr0YrZgPjB7VEqnBY0NSQiItIG1g47ceLMdzh+7nucsNmGYzY7cdJ+H844H8E51+M4zeMR233Ye2Y7dp7YRvsJ25R+ObWdj+/HGXVl8zoJewLakQPHhd5bm2K4U6m7RzAUo0r3j3eFF1WDcxBPfDBhTwUgRS6w239N3fifItRPEepnCXVrQt0JYenuiMv1g7avy6yIQFZlJKEegbTSCLP5dDInhcAey4kRlRuI8Eyq81RvywVSwlwWmOpj0i/+VP6qXdcq07hcTpqicKSWCuxUPrUCewoqqLZr1fKUaq6DKq57ooZwr0XftHq2KP3SQgBSsVPZ6dg/UYtuhvLqxtg5VI62/hI0EapNBHqz4N4ltZ5FoGeimoO5QrskcWJrRV0elVoGJ2VqQRCScgOQkh+MdDqqTEYQGaXRSOXtDN42W/uZXaAseXqlYOoJjabuHLTwu7YR8B38HHX16ybIuwivDkYBHe15aO+gmu8h0Pm3OkYRtT1yWjkG6q3DBegirPomSzA0WY4JLWBaaMH6CqG+2YsblwZx/yojvRsTZgeg5zy+uDGFl9cJ7euTeMPbgvuH2wsEMAXDHUF9Ds/ujpt2ALfv9GLzUovp8z5BFT06W4GxGapd3r52vQcvn/I9nk3i3ZMJvLk3SngPEewjfI9xvLw9aWD+kp/77NooHl0d5IQd4nuP4SkdwL1b/bh8oZVRBR3RTCWm6ZSmGF1NabcpnittGzc93cTHmjAyVE0nV0zFzHNCx9rM36HV7CPLuTTKiIa/wfBYkSl5HB/Nx9RIISZpE6OFVOFU4HJ8Y3SWfF4/HeDAdBnPf6lZ3dvHSEk16H0Eei/ft5eioJ/noocRVSdFwr9CPR01DcqRJxLOgnoEcktCCXWedwJdUBfQkxiZJlB4xKYFEoR+PAYY1V5cSedelYrC0gTk5Ecjt4CvlzPI9DE16inpXkjN0G1vxCd5mAZfkdFq8OVsoO7HeenOqPprSaOL23G4ukutq8PiITh5HDVdF93VxMvnLDw4lz39rODlpxWjdgS6PTx49Al2MubhT6j72fBxO3gHOcAjkJE5I3aj1qXsI13hT6AHRHsS6t6IYqScmheCBo7fBUZsEpxv3i7iI6FuUi9vVvDr23X888P/C9Rl7wT0F/j8lsc3ahFAuG9B/fPLe3h0YxXDHZVIj/GGq8MxnDipFAyV+q5v8J36qX+vDTO2gK7FRypp3POH6pfuCUJ9KpWTmzCnjU5lYmw8k6FdCjoJ7nrl1rX4iHDPbwhAAdV6EeFdQpUuKya0C5rDUNwSTqUehYpuKnSCvYRWRLjnt0YgrzUSpT0JaJzIQfscFdhSidkAQ1vVjck2qLDWKwzUx9cYMq43m8ZQl9QO4NkM3hHmv/5yBb9+uYhP77QX5jSuX+kzucW0NA84OO3B0dPf4LjVDzhltxPH7XbhuO3uf4G6oH3Ubj/2n9tFsO80tv3YDwbuh6z3UskfgRU9vq0noexzBs7+VOraVFp1rFH04oS6b6wzPCLs4cQT76xcXKidAbyAbud3Cra+fL3vcdjRHAM5sCLOwS/eHsEpVBoZ7ojP44Ao4eAvCyPQLZZeFo40qvYUwj2Gaj48S6kXb0s+nRAXzL9CXUrdL9ET/rTQVMtmHHEMdxOpkFNKGAFUxCC3Jp5qnROPsGzoK9gqP9QK0CoD9kGCYnS+zah1AV02MEm1Pl5j4C4T3Jt7CglzqnYBnZNbMK9iyKlVdAJ6MT8nv4LQzg9AXKYnzYvGiZjjh2RNUkYQMkUilt2bUlAipW5UfgbfL9NAvZmf0UaIt3QQ0LSOrgJ0dhaivZ2KVAtYaE2tORyH2Zbv0ZGJqi46rd+gTvgTZN1jAhsV6yQVqlZRLrXhwno3rqle/coQHlCtP74+jifXCNRrVMvXJ/DyGkFMuGv/zre3F429ubVooP7k1iju3OrB1WvtUGOs6cVqjM1VEoRlGKZNzlUZqL96PoXXT8fx9vEYXt8fJsiHDNhf3hymAxk19uz6CB5eGcS9y/24d3UAj/nej+6MMdIcNDv3L87XG5hP8ruPT1Rigk54UouNppp4bOT9RowO8dx08Vy2F6GlLQ8tPL9N6t8zzDk1koMuNdgbIYyHOI95nOBvMjFEwA/zaMCui9FU9gR912gReiZK0DdRil6q9J5B9WvJQ4+acnVmoocOvE/16VtQ/5p+aaFT11J/C9QTUKmyRgoUNebKLAhEWl4ggR6IxCzlnv0Ro1XVqQGITPJFFC0pS1vZcSyUJiK/OB5ZuVHIzotAfiGFDgVBepYvMrL9aP6Eu4+BekycG6HujLAIJ4RQSSuvLrD7+BG63lTUHgI85xvnub0WJRHq6raoJf9e/gK5jKJMIA+gEg90JMipwIOcjLn72cHFm3Pdl+LNzxZuhL+7HEeg1W9QF9ADYgR1L0Sn8PtxvrV0Z2PlQjsePyef3hPoukD6YQ3/eE+gv9vEP0365f4foK7FRlTosn+BuvLpBP3rR7QH+PzqPsfHGka7q5EV7wd3p5M4ekxljRSiBPe2HX/DD7QfCfKvuXWlZP4V6pNpVHAZGJ7JItSzMDaVhfHJTIxoy7rBFIZ5cahsDCLUfZFT64OcOn/kNYeisD2ScI8yQM9rIOh5rKBqr+yOQzkVeplR6rEo7KBa74hF5UAKWqXQCfQ+KvTBjUpCvYJKvRSjayWEOifKJlXKZiOWrnThMlXPgxfzeM0f6cvPl/EL7cvHTbx7uYyHVEEri02orY5FAOF58ux3OHzqG5y03UE47zVb0x23I9Tt9uC000Gccz9q0iuntsAuiB+02otdJ7dZlLqa4DsdNfC38RDUVctKJc4B5KMFCzH06jTvaEe4hdkS6lYG5uoToxy8YG7jcwLW3sdpVPw+HGABx+AadgreMVbwT7BFUJIdIjMZWhYyfCsORHJREFJKg5FWboG61LqgHsEBHcoB/bWc8SvUAxj2+Sf5wIvKxSvWhRGAp2knEJXFiZMTiHgppOJwZJRHmU05pNZrugi+Xm2BV4q24XID9v6pBgzPUqkT6iO0MSrBoYk6DIzVYFAVJoRJ/2g12vtK0ELYNuniK0FcpYm8ZVpwkl8WReUVirgMfo9kR4TTcUWmuSGGYE/gxE5m5KHrB2lU61mVcUapFzemo6wpA+UqcaTpfZvasw3QGwnthhZCnkq0pZWf25xLVcjvz2N9Uxaq+PxKOYT2DFR0pKO6Jwt1/dlopLX0Z6JtMBs9BPzweJkF6ivtuKj+KZcGcOeqVm4S6DfH8fSGoD6GJ1cI26uE+9VJqvZpvCLYZS+uUaVfm8KDG0O4dasbF6+2YGGlBhNzVOiE+pAak81WYnapDtdv9eH5M77HYyr0BwT63QG8oPp+fnMAz24M8HMG8ZTgfnJ9gFDvx91LfbhzWfuIDuHejRHcvDKAi2udmJ9pIHT5vnS+I9pNaLQWo+PqWEkHPM7zNMqIqq8Gve3laG9lxMLfR85WWw42DGWicSgdLdq0fSgF3Zyzw8PpGCfYxwYzMTrAOT2YgxHCfVBRzWCeWRegi8u946XmWkbvYKHZfq6nh86RKl159N+hrgukWUapNxPwdY2plk6LtfGM4mNRUkXRVhqCrMIgqnSe95wAJGQK6BQdFB6CurEUjtE0KvnsSGQXxCG3MIFAp1LPJ0dKopGni6Yc/5kcy+mZAUhiNBob777VitfVpF8E9QAt96eoEtgtNeunDdSdXI8S6Mfg5nUCnlTo3n7nCXJrGuewIO7vQLVuD09fKnUfqnJ/R/OYqzfnsAcjcx5lrr5aiKSLpxJ1tvAKczLpF99INwTFehqo5zAy7h4qwubVHjx7MWcavWnVsSpffn1PsL+lCH0npS6ofwX6/zPUP73m42//CPV7FBTrGO+pRU5iIDxdTuPIkR3Ys/9HA3WpdaVhtpnadCp3XTCl/Uv1S/tYGromCHCCvH+CCn08nR49Df0jqegdSkZ7fzxVFaFd/xXqVOwtIUaFywpaLFDPN4uTIkyevbQzkkCPQokulCpF05uA2pF0o9K7lxnyEepDBPrQCkPApWIMa1ektTICvRZzl9qweXsY954v4PWnCwQ6FbqA/mED718tcQLN4OalbowMFCA7y4sndB9Onv+eAN+J826Hcc5LqzsPUZkfpEo/wOMhWHkeh633aZynCj/pdJhQ34MD53cR6j9hz+kdhPp+czFVnRqttDLU6yyc6bHdgqjSIxzhFa2l/47wjKZnj7CDO8GuNIxAr3y7g2pb1Q9GYPc5CluaQ8AJOoAz8Im2RgDVun+cDUJTnKjWfZBU6I/EAg5cqvaUslCj0hMLQxDLEFbplzClX6jKA1OoEFQJk+wBvwRP+MS6wz2KISI/2zfeFcF8XNUy2lAjOlubaYQYmKq3TGE9FbXanXbmo8GA3bJgqI/QVgpGF0tHCJNxgn1YCp1AkQ1JsSsVM1CC9t4Cgp1Qp/KvalR3PRrD7lI1JCtSrpSfm+6OsFQqqVROvFSqKkI+hmpLDcqSCsLorCIYjUSb/Vrza5JQtFURU0SroHrXopR6VdiYGmbLfa1CrOb3r66jKuT9Kl0raKCjaiHYt6Be1Z2Bmt5M1PVkoL47Dc283TGQy7FLcTBTh8WlVmxsUBxc6KVaH8DNiwO4Ldvsw13e14YRDy8O49HFETy+RMhfnsSjyxN8bBz3Lgzj9rV+QrsT61caMLNUjtGZEjrDMv52jCoXqrG03oSbd/rx+MkonjwcxtP7g3jG+89u9tJx9BHkfXh8tZ+RwSAeXxvGAyr1u3Iwlwh33pdd5+3NtQ5MM4IaGCjFIJ2vjgNDFD0jPBc8Dzr2q91CTwk6Wgj0JjXGUpRD66H1E7RmUV8ymgeS0TmYioFhwnw4G8P821AfjU5viE6vnzBv76Mj7Mk2F5u7CfbuEdoA1bs2iua5bufvq2oXwV216e0EeSvPfwt/+8bmVJ4bngdFgzWxKK+NQbFR6gRyUTCdvCWfnpTNCDLDknaRSo8m0GNSgxCTTLCn8jk5FrDnGIs0q1Czci1Az8gKQCpVfmKyN+I45tVjPSGJCpljX1AXzL3UZZFmeqF7nTHpFxeKNnfOcVevU8YsqRe11qXqFqw9rfgcK0Kf85rm6cu5TXPxsvoN6q4+FHJS9aH2Rqm7qkZdC49CXeEdRqjHeJk0Un5FHDlZhct03M8J9bevFvH+NcGuIo636/j59Sa+vLlGoD8gt/7/g/qX1/fx9PY6JvrqkZscDC/XMzh6dKeBuoCuTaZ/oP24i2p959/x/ba/GLBv2/uH3i8NQ/Twk/TMswU0hmGTDL0I9v4JKvixFHSq73lHCMpb/VHY5IvcBi/kNvoiv5Wg79Tq0nAUtoUgp8kH2bQ8Pq+oMxglvREo6SfYe6NROZiA+nHtPapcOpX6chn6aX3zvD1fjKGlMkys1WDuYitWbwzixpNFvHh3ER8+XcbPny7hPz5ewn9+WMfHZzN4fLMPq7PlaKiJQEQkYeqyE2ccd+CM2wGco1I+7X0SJ+ixz1Cdn3U/grME/XmGZFZex3k8jlMM06TWD1rtxr6zO8yF06N2B6juD/Nvx3De/RRsPM/AzuscHPw4EELVKoBhWJIrfBJd4RFLTx9pS8Brtalq0q1M6kVAt/OlQ6Bqd+B9VdDoQqt3hD38lI+PdURgggvC072orn3NptIJBQRjkSUvrtu6SBrNgR1KUAckusEvzgV+8S7wTXA1t+VI3CP42ZFUGnxPXbj1598DtblGKge+2pcSpsmF4UgvjSHcE1FEQJa35qCmo9Dspdg6UImu4Rr0jFWjd7QCXUOEd3+h2ZC6h6ptcJIQmdBOR8Vo7VPVCwHbQpg3JRKscYQxQ2Y6o9Q8XyoyL6POQ1K0q7o71bqiB29EpvtumZ9xOLHZfH5RFPK012pNGqGejKLKJJTVqmaZqp0wL6llKE9IlDfGm8+qak5CdXMKKlsFc61sTeb/Qbi3paGsNYVgT0NVZwaqO1XznsH/jUAaKGLEUWlq1RdXCeTNXmxSrV9c68XlNTXI6sbVlW7cWKVi3iBgNwZxZ3MQt9cHcEvGx25dGMStS0O4fr0HGzcaMbdZjpH5fDrDXHSP5aJvohBj85VY2mjCtVu9uPtwEPfv9+PBnT7cu6nmXF24f5XHyz24e5EmiF/Whs79uLrew+/B70DHco0O5vJGD9ZW2jA9VUPoqqthPuFKddxHqPZnUXVnoWeIc3M0Fz0EcgfVc7OuRfB3qOVvUtVKx9iaiMq2RDrvZNS1J6O+LQmtXWnoJvB76PB66Px6ebuP7zdAtd7ex7FAQNcR3k2MdjqGOCdHijjPC9DBv7V2p/P1BHlnOprbUxlBpdDpJtHZJtLJxqO8OgalldEoLo9Efmk4LcJUv2Rol69ciorsECRmBSMuPYhQ90dEoh+PAQbsUUn+iOZj8ZlBHD+RyCqKpcKPQAaFTAZVfmZeIJW8OjUy2mOUGp9oSb9o0wwpdal0gdydIPfwPks4b93mXHXzPgNntRDQkXB3ooCTuTLqdvelCie8nT3P8Tnn4ORxloCnEifc3b2pygV03nbxPM/nn4e3SidVCRNKQRfmAp8ITyp1Typ1H/5fFLTliWYfgOs3hvHqxQKBvoKPr9cI6A0CmgL07XV8enMTP5tSRgL7D/ZJ9v4ZjUB/9wwf3zwxQP/08qGBui6UPrq5isn+BhSmhcPPzQonju/FvgPbsXMXlfqOb7Br1/fYvf8nKvcf8MO2v+K7nwh1/m0L6X/6k1Z1tqm0ULBdKEbXdA66pdqnMzAwk46eiSQ09UegrjcElZ0BKGj0Rk69O3KbfVDYEUwlHoairmDktVHJt3ghp52P9wahbDACZUNRqBiOQe1YEpr5ft2LRehdoVInxPsWytBL9dM3W4rhxWpzYXTpSjcu35vBw1cX8PbjNf4Il/HL+wv4z/eb+I83S3h9ZwDXlqox1JmEvCxnhl/7cM7pB5wm2E+5H8QpqvQTPLFH3Y/jhBuB7k6gex6Btfcx2Pqq7PAUzvFvUuuHbfaai6b7z+3k7X04YnsAJ6jWz3uchg2Vug1Pvh1DOEd1bYy1g0+yM8HuAs84glyNvSI5KCJ5jDgPe/+TsPc7AadAhoKBHDg0F4aIbsEM+zgo/KJcERivzS+8TBsAtQOIUdkX4ZtcrHx65BbYQ43ilvoWrH1NHp/qJEE174wW6Ew8IjiwefSmQ7Hk+Z0IfmcEJbmblr1xVEkJudpRSblsqmOCs6Qpi3DMp3PWptPlaOnXBtTl6Bikgu/NQWN3Flo4obtGGIarSmKsGO2ESBNhUNehDbMTCds4FNcyXC6n0sr3QWK2O+KzPKnO3RkxuJu2BuoDr5RQBENvWXiqL2HP/zc9EEkMs3PLk1BYlYp8wr1gq3a5vCED5YR6UU008qs5luopBppiGGXEEd4JKG1JQElzPIqbdUzkMZFHOgSCTSmm6o5sGv+HniL+TxUYoOqdXGzBwkY3VgnPtY1ebKz24ALt8movrmqnH0L9xnofrq8RrgT+Ff7t0koXLqm9AJ9/5VIfNq+0YuFSBUZXKHSms8xm660DqfyMLAxNl2BmpY7hdzuu3enBzds0Av36dW1I0YGblztNNHnjAh9X18SLo7hKh2FWiS53W5wMv9uF9S6sLLdiaqoKA4MEeg8VcWcio6N4tPXG0dnGEbYJdLYpdLLpaOtJQ1O7epcnoJrOr4JOtlzNsRhFVes6CmFd05SCRjq5tu4cdPLcdsmozLvpKHqHctHB+zV0lmpGVUfHqPPcM855P6YWzGrhQIh30UF0EOR0FrU8B9VNtIZ40xqgklCvZKRWUs7zxXGbr54vJVFIV1SWo+jNUvESlx5MkAvsgYgk1MOT/BCa4IPQeM4BlflyfJgyXyr01Bw/Qj3A5OVTVdqYSnWe4oE4Cpuv+fSwCAqYAEGd6tub5iMFLjtP1U0wE9527ifgSOg7UqXbeqrDIuekF9U757GT9zk4Uqw5aeW3+2k4unKuUqF7+BDePnYG8LrvQmehVaemZp3z1zPUmVD34hz2QWCMD6KTglBQHI/BoQrcuj6CN8+XCPANfH5zAR9fXSLQb1KF38WHt3cpSKnSP/0R6E8sRtVuATvtHe+/3VLpbyzVL49urGFqoAmlmdEI8rDFqRMUoQep1vf+hN27f8Tefduxd/927N7zI3786W/4/se/YufuP6Rf6rVMf5oqbaEEvfP02NO56JrKQv9sJgbnCPeZNHSNJ6BtJBr1vWEoafFDToMHshu9qMoZirQHo5DKvKibgO+lQu8LQ9lAJCqHo1E9moC6CYaF0wzj5vLQu8zPoELvXaTNlRPqZfyMKkyuNWP1Ggf6vTE8eLmGVx+v4tPn6/xRruAf7y/iH2/W8OHRJG6tNmKqNx2Vhd6ICj8OR5cfcdr+O5wS1D0Ide8TOOV7xoD9JJX6Gap0qfXznscI9JMG6laeJ+gEjuK4w0Gj1GWCutT6aZfjfA4HB0M2Ow4ah0AbOIXZwCWKJ5gK3TPOgUrdlvep4LXFXTQHRIwdnEM4kIKoCkLOwjX4vNlow8n/PFw0CDkofCNc4R8jsFPVJkvN+iAyw49qPQjxeSFIyNcKUZUohpjHBOdAqnNfqnuB3T/OCT6EuIDuFsaBHGFtiRaiCPpoB5MGCuDztbGGOj3GSTEZqCuXnYriRnVazCH81LSrjE66ghOYCl0Lf7Y6JqpzYudwIUNywpHqrbk320C9vjMNlQSq2YavOgLZpZyEf4B6ZLou2noaR6TVsOHpPgbokekBiMrYMt6Ozw5FelE0sopjkEHVnknLLyOsqdpLahKRX0Xoa0PimjDk10WgoD4KBQ3RFmvkZzfE8rE4mjbypkMgwCxQz0FtVx6dkpwRHf5sAyaWWjC71oFFteKlYl9d7iTYCVNC/fKy4N7zG8gv8G+bSx2mq+G6jrS1FdWk12FypRgDs9noGKOq7UtGQ3cymjj+VG2ivLrU+oWrHbh0rQOXr3bi0uV2XLnQhmsXOqjEu2k9BDsjzwuE+vogod5joL6p70LVvq6ukguNGB8rQ08fxRVB2tAaQyjHoKUnBm19tAFZLNr6E9HURcg2x6GiLtrs81mmyIagLW9IQpVW69JUP13P36VV1UR9PKeMtjqo/tu70wj6VDRTxde3pfL5yahpS+bvloWu0UJ0jvGc9/P1HQR4Wxxq2nkU0OlQq+hAqvm7V9XSqhlJVcYT6rEoKotGoaqueMzkeEvTSlJCPTGTUE8LsqhzQj080d9UjgTFeHIeuCGAcyEonkKAIieK4yUx0xepuf5IzwtACqPYBEadcbpIyvkSxedHRrsiPJIRqcoO/a3hrWoWf84tPxt4UIV78Lar73k4EOBOvmcN1O2o0g3kpdi1MJBizY5RuIBup70TaE4eZ0xO3c2HryfUnY1SPwfPICt40Jz5vm6BnIOEekCMH78/xzX/l/yiGIyN1uDuzVG8fbFMhb5O28T7lxd5vEHI38H7N/eo1J/+K9Q/COh/hDqP7x7jI6EuoKv/i3Lqj2+uYZpQLxHUvWxx5vRBHDm6m2p9G3bv/QG7qNB37v4e23d+i5+2/Q0/bf87H/9DSaPqxlsUWs5RRRPqPUrBzORgYI6KZJ4h22y6sd6pFLQMxVKtU5Ur1VLvg5zmACp0Ar0rDKW9ESgfjEaV9h2luqgeTkT9WBqBzsE6m0djeCebKUIXFXrXNNU6J8bEciOB3oebj6fx5O0a3v1Chf4Phi4/X8cvUupv6QWfL+LJ9X4sETjNVYRgNMMut+04Z/cNTjlQqbvtwRlvKnOq8bN+Z3j7DE57HCPsD1F9HyDAD1CdHyS0CXkqeEFdaRiVOCoVo8VHun/egwOBQLfnoNFRUHcW1AlTV6lkgZWq3S2aj0USroS6T7yj6RXjGHgSzkFUAgEcQOreSAdixzDQJYCDLpQOIUz5eTv4CcBxLghOdDe7HEUR7jFS7oSxUidxhLpSF8EJbua5X8070gHu/C6qf9fqVvO9aG7hdvCMsKh21cQL7FrspIVM6tOu3c61AEhpmLJm1YgXoLa70NSim5I4KsQOht4CehfDcOVZdVugb2QYrolvSbtEI68iHFklwUjL90NStjYKkBNRTp8KPV1Qp0mtpwrslvSLesRH8nZsZiBSCuhoiqMtUC+MosKj8ldNeylvl4VTyYcit4pHOo+8GkJeVkv4y6HwO+QTYLk1cZatAVuk1DMsNe+EeusAo76JGozMEZJLTZhaJthX2zBPQC8tt2F1pQMbgjuhvcnjheUubAjkC+r82IoV2SKfO99s2v/OMHocZeTaO5mDlkHl7VMJPKrbLipmOsD+iTLMLDdgZZOvv9iKjYtt2NhoxeZ6CxV4Gy5tdOLyOpX/Oh3JumUz57X5Dn4Ovws/Z3WpHUsLzZjRTvxqdUAn2ixl3BSFutZoNHXGoaU7Dk3dFFOdkWjk/cZ21XnHoKQyAoX8rQorIlBUGclzE0unm2gpM9VFTCr3ujZtM5eB1p4sk1JpbqdTao0n0BOovpVKo2NoiEKttqYbIPSHc+i46MAJ9KrWOCr1ZCp1RgBU6WqVqzx6OWFexuivuDiWYKPTlVI36ZcIZORxvGUFIVEOXBdGk3nukzgGqNDDE3wREuuFIFMaSKgT0kFxhHoSRUGKJ2I4bnR9JpVRagrnQxyFT7SAHvs71KXUA0Ps4cc5qY0ufHj0Uc6bt939rYwad/FVgYPltpNa5hLojgL9FtRt3ajeCXMbZ4o3mr2bUjScS1LphLtuu3Puq52AV4gtXP051wM5/yJ9EBwv5xSEWEYfhSWxmJyoxf0743j7ctEshPz4ao1Q3yTQya83t6nULVD/TGX+/wb1j1TpHwjz91tVL1LrH1/cMemX6YFGFKdHIdDLDlZWR3Ds5D5TAbNr7/fmgukOXSzd+XeTZ9dt5dy3kE6o68r5BMOzmXz0zAnoHLCCOpX6V6CPaFu6hSx0TzK0o2oo7wxDcVsIitvDUaqFRgwTtdhIufNahoo1IymoHU5F4ziBzveVNU9STdHaJgmPqVJ+TiVGl+qxcLETV+6P47F2L/r5Cr788wZ+/ZVA/3wZX95t4uPLZbx5MIlrK83oa0lCXroLfL32wcr2W5y0/hanlE93P4AznlTmXlThUuluJ3CMoD5mv5+mtMohA/QzrnyO6xFzX4/LlIo57XLE/M2KIZstvbwNB4Q1wzRbDg5XQlP9XrSxtGcs4RrvzKMDoc7BFEWoxzlSqTOkC6DnD6Ri9+fgYcRgpeiA7+fkd85U0XiGa4Upoc73CIi3QD3cKGutNg0yJqjHZmvPUkKdf/ePdTZA9412pEOwh1uoesuch2MIVUWopR2BKwegmwZhlKWOXi0GlOKJ5vspvZOuFadV8QQiwd6ofLR6sGvZP0HVSYfel/N/A7tut1Dh1XWko6IpkaAgSCtjCGAp9TCkFwYhhSFzfBbDUYI9MtMLYeleJq8fwkkawskqh6VdnAzYCfU4Tvi0okjkUOHlMoLILdWRoTuBnlUchsySUL43rTwM2YRWNoGVKSfC2znVBHtdPAFPI9RV3VPWmobyNm3kkYXaTkG9lFC3KPWR+QaMUQFPLlna8S4Q6rpwurRggfYqj+sL7ViZa8HybDOWtEEEH19YaMLCfCNm5uoxwQhyZFYLdrQrVDbq5eDoRGo7MvnbFDAqKMP4Qj3m11uxvEmHQLivrLXQgTRhebkZ6yttWF+2OBI5kTXt0DTbgoWZJizy8xYXWswCo0mt+FRbB9Xet2gHoQgq4wiCPQYN7bGEcyTPQQhBTLi3JhmFXqB2tUVByCnmsZiOkGAtqKDj0wXyqhgU18QSxJyLLYl0BFTnjLaUtqlv0W5FhHYTFXZNMCOjABTXhXEsxFOlp6GxN8VAvZLwr23nPG5NIdS1SxGhXk1nUZWE8vIkQp3jiVDP1UX5omBk5dPRc9wmcywn0KHHJXNcJPLc0yJoYVTpwTEe8FfEqjRKpLNR68FxbvybO8HvQWXvgyQKgEQJAN6P4N/Do7RnqSpfGIWGOyEo1AH+QbYWsPPoG2QHb942UNfaEs5dN81Z3hbMHTxOUqnLTsOeKl1K3Y4gt3Y+BivHo7BxOUHlfpYwZ+RNqLv4aHMM9YVxgDcdiFsAjUrdJ4JRRpwF6gkZoSitTMTU1Feoz+PD60V8eLlC28Tnt9fx5f0dAvueuUj6Feq/A532/gn//tRAXSpdUP9koK42AXdNSePMYCNKMqIQ7OsAOzvyjFDfc+BHQv07AvwHy+193xvIC+j7D2//HeqtBHr7VC46p/PQMZWNzolMdE9kmDLH/pl0k4KZWC3A+Eoe1Xs21Du9eSTZbEennuoNI2loYHhao80vBlPMbVnjGBXCFGFBZa6cffM4VaGAPlOGgYVqjK02Yv4SFdOtYdxWb+n3G/jw82X8/I/L+PXnC/jlg2WbuvdP5/Hw2gDmRkpQkc8fNognyH4HTp7/FsetfsJpp30mzXKKCvyE0irOR3HE3tLnRVUuJxx1oVQKnCEZT/Z5nmjBXNUvyqsr7SL4H3fYj3PuxwjzkyZFI8Db+dPzR1AhR8scCXQ3+FINexHkblTuqnxRDbtLyDk48Xu5SEUbpU7n4H0cDj6n4Bp4Hp4EsFeE8uAckHQIAfEcoIm6uPi7UhfcZVK2UrpBCe4EujN8VGVD8+RA00InJzoIJyp/Z5prGB8LdzTmGU0HwNeotj1UKlkXTfNDkFpCOFZGI4cwzKeaK25ORSmBWNHCCctJ29DN80mwt1CZt1KB6qjWuHWdWiBEcDYlo4SAKOTrcyuikE2wp6vyheFyNEEenqYKHF0sdaNDoSVxstIhhcq5KGqgg4nQkZM2QRdxC8KQKmejC2SEglahpmtFId9Ti5gyS8ORQUsv4fMIetXyZ1CN6vvn1CQQ7AkoauL/0MLIozXDLGRSB8nWfqVfKjluayhEajE8TzAvNlFNt2BO/cSlign8GTUKI0yX1M1xph5ztNlZHvnYLGE+M1uHCXV8nFZ+nrAdIdR7c+gAtfhK2/rlms24O4bKMKzXrrVhYcNi86v8DKr8WZrFQdBhEN4rdCLqwzI/3YjZKX7WdAPmZuk8ZgT1GgwOFaONDqOa0UhpdTjKa8MJ02iCPBbVzVEobwgj6KNQpYipnJEMnWqWLiwaC2LUQ7iWRqOgMtZAvbAqGiW08roY1FBpN1BxNzAKqJcCJ7Ar+Z4F1YHIKvWmE/VFcUOoAXttZyKq2ghwwr+KAkoXq7UJhkpYBfTqmjRUV6WjvCzZQD2bMM/M80c6HXxalh9Vtg/i6dRj6dSjEqnCE3neE7yp0qnQCXMfQtkrWP3LCeMQB7OCMyDKCeFxHny+F1/raywmgWOHMA+NcNkCO+Ef6cL7zgji6wL4ev8QGkWNL+eEZ6AVYX4WzhRjAruOArq9+wmLaf0JAS6gO3iegY0r5zfBbu1Cte5BIaaLqAS6mx+Vv1ac0mHIpNRd/JVXd4cv1XpovD8jCp6b+jQzTu7fGcWbF7N4p55UL5ao1Mmsd1fxy0dtW2epfPkXlf5eIJdC19FiSr9IrVva7z7El1f38PTOBuaGm1GWHY0wOhUHJzLr1B7s3v8dQf4tDhzZhsPHd+Lg0e3mto5HTuz+HeoDqkJZ4oSYKzBQbx9PQyetd0o59WyMLuZicq0Y48uFGFqgip/NRY+eN0EVTiXeMZmLDjqE5lGGj7TW8Vy0CebTDOXnStG9UI4uKp6OKaVdCHSGtRPrzVi+qouio7jzbA5P36/h7ZfL+PzrFfz8yyZ++bKKXz+s0HMt4gVV/CUqrs6GJCRE28HRcTfOWG3DsfM0211U2Ydw1u0YThLmxxyPEM66CKpFRrtNLbpaA5zhSbT24sn0Pm22rVM+XdUvAruOB610sXS3UfMWoJ8w6RPVorsRpm6RjnAnYAV1H5oX1bMaewnq6gUjqDsHW9r2OgVwQPlx8NAEeHfTQ4IOIOw8PMLPU61TYcRIsTsikIo9hKpEALSkY7xN2kK5RuXffaOdTEmlgO4moAdaMyKwhUOQPRW7AwHvSHNgpEAnE8EoItZ1C+yeptY9OieAaj0YqWUCI9UvVV5ePdVcoy5AJqKaakwKtKE7kyDPQlOvyt2ofKniq1pTaWm0DIJdfVyokiuiqaajDIgTGSpHGFWu0kpdqKX6SqQl/J5aEtDlqAT3MH4ngT06g5M2k5M30884hhRCSVBPK9BqRMGdToNhfWpxuKni0f6tquPPqool1NW8zLJqtqQ5DaVaDEWlXtetTbO152oFBYk6ElYZsI8tNpo0zLTaDxPa41M1mCSwtWJzcqr6/2bjU5VmU2ztp6oGY90jSkPloYFOo6Y1m4qZUU5TNlWsrjkUm3TPBFX59GqTsanFeozP1BhTY7FpQlvgnqPNE+bTDNkn1HnSLC7ibR5Vm97bX4TmtsytHuURhCjVepNUOkErZd3M6Lg+GsU8h3lU5wJ6Bn+7NJ5fWQZ/O52XPLXBpWLPK49EQblSM3qvaJOyqW6MsTiGFh7pLIpqQwl1X2QUeyOHir2kIYIKXSqdAG9mxNCcaKqQpNKL6SxKGF2VV0qpJ6O4kA42NxQZgnm2F1IyPZGc4UWV7YFYipUoRoyRHL8RamhHOBugU/l6SlUrHcnjV7j7hjkiKIrAjnHj67wRQ0cQHUeoS53zdTpGxlDN0wR3A3Y6gyAKmUDODTXq8g5Wn3SLQpcJ6rpAqny6oG63BXWpdV0wlWIX2JWOcfCkIPOmUtfFVqVb/AlzswCJ85pAdwng3A92hU8452k8/9+8KNMfXtsuPiS/Xj+fxtsXM3j3YoFwV4fGK/jH5zv48vF3qP+u0P+vUP89/fLJXChVGuYOntxZJ9RbUJ4TjfBAJzg5n/4N6nsOfE+A78KJM/tw/DRF6cnd5m8nz+7/HeraZWjycj1G1ysxsFSM/nkp8hwCPY9AL8DESjGm1xlq8m/atk5Q79MiIvVumczjsQC9c8U0TgKqclkPb/cT5gNLVDvLfN+FSgwuVmF4mYN5oxHL17tx7eEYHrxawIuPG3j3yyV8+ud1/PxPQv3zGn+YeXx8OY0XD0ZwbaMVIz25yCcIvD2P8Z/5AUfP/IhD57YTxPxnCPNTPEEqRzzhxNtq3GV7EIes9lvMer+pbDlOxa7nyJRyEdil5AX1/ed2GLCfcDrwexkkP8uJA8WZMJUqdot0gkeUMzypLDwJea8oB1NaKLBrP1Mpda0idQxguGdSMXIKZ0yrAY9Qax4JeD7PO8IavlFUGQbqzoQiByrBrhx6WJIXIpK9EUrVEsgJ4UNQq6xKV+GdORnUMMzWxwq2ftp5yY6RhD3sOPhkjlQucj6edD4qgVSNe3imD2KopBKKg5BURrhXUg0rT11HJacLYG0MsRme13akUZlnEPDqx6K+LJmobBHQqdZbs6DFQoXVCchRKqc0xvR3UflaFCGtUsbQVII8hZNNcE/mbSr20FSG0BmcoFm+iOK5i8yUavcxF8aiqejiqOwSBXWqTqlyrUJNygvh/Qgq+UgD9MT8MFPrruogtUHIqoo3zcvy65JQ2EC4ULErp67dmDpGKkwb4S5CXb3DtauTNgJRfn1svsFsbD2iFZuE+tgE4T1WjlE+d3SSxuPwGEE+WoK+kSL0DheaEj+loBq6qM4FdDUtq0unpaGMcK/poCMZ5hgnwLXn6+gij7NacVphuiKOyklM19KJ1GKKanxqgvfpdEZG1LSMfyfMh4cr0D/AaEDrAdqzTD8VrdAsrYqC9vCsJsyrmmJQ2ait35R2CUVeIWGcF4x0OlWlO2SpjICy1HNH1yZKI5FdEo4cRjm5ZSEoqAhDcVU4SmvDjJU1RPJ8RvN8hiGrhK/N90J6sQ/yqkL5f8VSpScS6gT6FtRLtes/nYS2qtPF0ZISOg0CPZORoDa2SM3yQHK62uW6U2ULzASx+rXEuCAs2gWBhK4v4a3ct4DrRmBqmb5XoD18KEh8KEyk4P3CnBAcRXDHUQzEcx5Q3YdHC+aehDwjWt6X6T2DGD0H8X2DOCe1m5EvFbuXyh0DCHc/qnYfwt37LFw8OSfdCHUVQDgfh62rIH7GwFzrUWz5dwfOJ0eqdEeC3Z6K3cGLc57gF9gFdbdAZ4oyD/hHUXAlMbopikUTI7YljqvHD6nUX05RrU/ijVaWvlzGl/eX8OunW4T5PYL90RbMLZUuf1Toxt4+MUB/+/IePtC08bR2Pnp8ew2zQ1TqWVEIC6B4cz5J7u3FvkM/GmUuoJ+xOohT5/YT5vt4PIBzNkd+h/rynQ4s3mLoeL0Js1fqMHOBSmK9HBOrpZikTa2VYXaTj2nB0HwBoV5AFVTEIwf/dCH6Zwh7Anx0lWGkShWpyvvnGZqucACvcmKtVPFIRbPOsPNyK9ZudhHoI3j0eh6vCPD3v17Ep39cNvaFKv0Tgf7+xTie3e3FVTqAiYE8VDI0Dw8+D2ubXThw9BvsPf4Ddp/8CXupxg9TmR8lzI85HMFJ2mn1T7c9hEPn9+HAOcvKUSl3KXgBXRUuuiiqvPoRu30mBSOoHzi/g/d3E+z7+F5K2+yjYtdm1OeojJW/diTcpYptofYAAruafAns2tNUFTAWsFuA7sL7btpBSZ0eQ89TuR+Dg+9RuPE5nmFWBuyB2jGdyiaEytYCdU+qX4Z5W1DXLisCuqug7XOeg1C5fvVyt6Vp9yUe/W2M2XNQO3OgK03kx/cKSiXUswj1/AAklAQaqKdUBBPqnPB1kVS7VF66CCbjBK5qTTYKXWBXj5eK5lRObCr2lkyU1asMMc6oQUE9uzQWGUWRSMgJ3LpQSmXOiR2Syv9FZkDPSZlOdU6wR5g0jdIxHlTrDM35eJTq9WkxWQzXs6jQCH5dTE1UE6i8MLNnq0reZAlbYE+nElWr4eyaBOQpDUPFLqi3DBKME2qDoO35qtA9VWWgPkSoj1CtD82o/QFhSxubrcEw4a5e2MOE74ggrC31tFxe1xUGGXkOKJ2TQ6BnorYtg3DLQClhXlidgsKqJBTxdkVLFp1JITroDHrV1na2HP3TpeidkIIvgZqLjc1y3hD60+rlwu+m1rkjo5wbdAYyLTLq6S9FJ6HeTKhXMhrSxhGFZRFGlZdU80gga9u3IilvwjpfeWw6wAz+9skZdIyMhpIyA5CeH07gqKqIUU0xozI6ylxGaAbqleEo4XkvreN71kagQKtA+XhGEd8j15vRkg+y6QBKqOi/At2MC0Z0ZXVqncvvwe9VXsW/V8agiPMxN98f2fl+dC6eSM30QGqGp1HqMdrcIsYRkbHOPBLAgrpWaPoJlqolV9kgVTUhKnOnQvYI5HwKYvQa6kzFzjETRyEQRxEQy/ERxzEcTzFAoEfSQlWvzvcMCLc3Sl1b0qkPuiejam9VmwnqBLorI3NnKnJ7pVkYwSuHbu107LfUy3lXQn4L6g78HrYeZ/nYKVhtgd+Zj2tfUrcgiqRIbwTHaZWsuk5Go5FQX1ltwdPH43+AuhT7Ar68u2iB+gdtMP34/yfUP2jnIyr1d6/u4yNNm2R8eX2XSn3tD0rdAY6EuuCtNMvRk7sM0M9aHzJQl523PQIHl9O/Q33zYS82HvRi80EPNu93Y+NOJ1ZvtGCJCn7xUj0WLtXSGEZuKNQsx9iSxUYWVI5YiqHZMt6uoBPgoN1gaLtRi5mLfD5fM83j1IV63m/EwtVmXLjbgxtPRnD/1RSevdeK0RW8/2UDH3/dpPH4eRkvng3jIb/DNb3HWD5qOdiiws/Dzm4XDh39O7bt/XdsO/wNth37CTtO7cJ+m4M4QpgbqKt3uszuMJU8YX2WSvz8XrNi9AShfpon84ygTtV+3P4AHxf4d2HPqR/pJH4g3H/CYesdOGq7E8fs9xD+h8wFU0cOOhelOzjwHAPpwRnuCeoqJVRO3T2cA5QAV0mjmzbTIORdVeYo1e4vyJ+Ejdch2NFcCXUPQt6LCt+Xaj8glmojlgOVCjsozg3B8R48evC+h+k7IaWu0kh7TgZr99N0NGdhzYlg42dv1LotgS+o2zGkdWZY6kGV5MPw119pEaqncFWo5Ms4OQq8EV/si5SyQGSq0qSacKciLOUELm9haK2KEil0gkz9zitbM6je0hiap6CAIM2hWs5RR0haRkk0kvN5bhh2h6W5bkGdkzjZyaRiQlLppAhxWTC/SxAnezAtLMWVgFfOXbl3R4Tw+RHp7kbBx6QHIp5Ql2nBUowWsTAiSChUw7NwQj2WSl2bbuuiqerW01Dbk492KmDTsGyqFm1Uws1DxegkwHsJ1H4CvZfKXRc2+8YJXyr1gYlys5KyR6aLw7RuAr2L1kGotw1Q/XenM0pJJtySUMqooKROtfTJyK9K5G+RgjKVDvZSrVPdd4wX0anQIYwzeuWY1cXV3klGvZMlVP9qkVtMhc65wuOAOiEO8HFt+EGV3tFdgEZFRPUpKOf/pf7khQR4QXk4jVCm5RPAeSUhyMmnIs9lZKOLkul+5qJkLCO7WAqB+PQAJGmRF52hUlm6PpHF12SXBFG9ByOf86iwMowWQQet9QaqQGI0lO2HODrepFw/gp3wr4831U4G8KqF5/iQgyni60vpHMp5u7g4mFD3ZcTgjYxsL0Jdjbg8DNTjeV6j4hwRHG6LwFBamD1hS0AS6EqHqFbcAnYruHhtreIMYMQbYA8vqnb/CEZ50VLqhDrBHk2TYg8M43tSmQvqwVLrjJgDqNi1x6h2LPII5LyjQtcqUh2l0p3cOf+2lPo5+8M4yaj9LDmgShhHPs+O4LfWhVO307DzpFgi2G14W1B3pGJ30MVTfweKK0/4R9OxpPC3LIlDO8fcxkbbb0r9Le3Dq3l8fKP0y2X88vGmUeqf3j0yK0gF9A9S5W8Ied7+8vGFMUHdqPQ3DwzUTfrl9R08u7eOhdFWVOTGIoK/ib0Dxeh5CtPTFJ1n9hDqBwj1g1TnBwn0w7B1PA4ntzO/Q/3yk0HIrjzmkXbl4QAu3e/FhTvd2LzViY2b7Vi91oqly42YJ2jnLzSY3YgmlhnGLlaZ49Rardnxf44gX75ONX6rA8s32rBwpZnWhKVrLVi92YarfO/7Lyfw9P0cXn5cwltC/OPP6/j0yzo+fFnG23cz/KH6cP1yAxap+Dtb4pGW7ABX5z04duLv2H3gz/ieUP9231/x3cHv8cOxHdipsMRqPw4qzWJNUFOhy47yscP857VRxlGbAwb4p52O46zLCRp/JCc6Alu+Tg2+TqldwA8E/DYDdfWOOeW03+TrrXSC/anUCXUXpUF0ASWE4SQHlEeEHWHO8C2QA8Ffi49OGajLnAlve7/jxvS4vc9RDqRj8Ag5Z5S6oO5Nle+nqpVoVQMwVDU1vGrIr/7NujjjanpPSKkrNLTxOIOztHOcFFYCO7+XzRbUpdRdlH+nQvKOcyHYnX8He7YHInKojvM8EVfkh1Sq9vStKpMC9e9QmN2sLooW08bT2qtU4FIfdO1Vmqf0i9S60iBUzOrrkkR4RDMaiKRSi8wiqNMsUBfcw6nepdRDqdoFdFkIJ7yAHkFVF0q4ByU6GKhHEQoRqUo9+VGxB1P9B9FZBFLlWzpRJhZFmEVaajEsqGdV6aJpPEr4PS2bgqivTTW6xqvRohbCBuoEORVyrzYBoTLvJtBl2i2pj8DvHuP4IsxVp99m1LnKO1VFo2sL6ahtF9DjUSqoaes1OpF8ORT+/7lVhC9BX9eTg1Yt2hnl60ay0DKciY6RbH6PXMI9D50jet9sdPfnEuSMbrVqt0/Ns4rQx+iit78EbZ15qGlII9B5DvS+FdEmH64mWVp+r74qAnJ2YSDSGM2kEOZJab5IEMhTdPRDfJq/scQsrSGwXHzOpKrP4ntkEcACu1IxhRXhhHq06XmfVxZvVGcSXxOripMMX76Wn1VFZV4ji0Y54V5Wy+eXByOvyBcFpf4oouXkeSGT40lKPYvOIJ3CQfuKJqS6I54WzbEXFGYNv2Ar+OtCJqNdJy8qYFONotpwqmmOX3ct0yfUv+a03alKfcIEbCpyQj2CQFcaJjSK4zjCGWE8hscxKqSFxLoigHNHuxfJtJORKmFMRQxFkFHqHoyYCXdnfqbSL6fIgTP2hwjss0YoSamf5ePnXSi6tpT6OZU6EvrKtdt5noeT+sWYC6VeiEwONL+b2kRvbrbh0YNhvNWWh6+nTR/1n99fMDn1L+9vUKHfM5UtgrjAblHmlqqXr8r9/ZtH/wL1Dy9u4ePLm3h2V1BvQWWeBeq2dEhnyLNTFKmnKFbPknVWFK62joz+1U+eYs+V338L6X/60xUq5ytPhnD1yTDBzqPA/mgAVx7Q7vfT+nDxTg8u3u7ChVtd2LxJJX+VwN5sxNx6PZYuaeFQG1auEtwE+sbtDjoEOoNbdAbX9VgL1nn74t1u3Hk+gidvp/Hy0wLeEOIfflnFFwL9889rBPosnj4bxR1+ztJiGTrb45HPgRMUcAxnz36HvQf+F3bs/zN+2P9Xy8bR+/+O745uw08nd2LHyR3YdWon9p4moE/swJ7j23CIP8BherdDhPoR/ggn9MMo7FI+jR78PD34CfuDBD/V/LmdOHB+O5+7kyp9F1X9Xqp6ekG3Y7DSogUfazhRSbgE0YIZkoVQnYdKvdObBwjo9Pz+lhy6Ui0eZmMNqgVtYh181tx3DuQg43PdQ6gk+Bx39WoPI9jpGAzUOUiDpNLjPXmbg4gD2JsD2YNKXT0oFCaqdcE5gZ2D9BxDWGtfa6p1Ap1/d1IJlnLqhLr6wiiv7p/IySDFTMBGMEyO5mRUKkYXTdOpBNMJjSy1TlUNeq06KcajUJUuxqhI6xJQUJtIoMfxedHIKCNYZWoZXEyVV6DUSADiC/wQnaOyRksKJpyqLZITXS0RpNJlgrtUe1Sm2hkoJaMVtgy31QgsgxM3yZ1RiuDujwgCKjzVj8/3RXS2SjMjkFLKz6dTyST4Mgn1XH6vkhZGFN15hLh2QCpH21A5oV5mIN81WU2lXmesa6Kaappjimq9m8eeSUKdx46RIrQPUW0T6K0DOWju096pBHpnCqpMLXcMYa5KkSgCPcb8BumlkXRqvF8Th5quDLQQ3M3DWfwO6WgcTOX3SCfQCfbRHH4f9aPJQs9APvrVNGuAar4vj1Cgkh9klDBQjLauPNQrzUXnWUqnUVAeaVrZZhcR5EXByCkmkKm0BfX0LO0Q5Euo+1jAzt8oKS3AUhvOKCcxS6t9eW618IxOMKskgkbnrRJI1bVXRqJATqk0nopTUI9FcnYY4vh6dVVMygnh8yOp5Pl/18SgtC4GxVURfK5SLV7ILfJCXqEnMrKc+F1czf6i2fn8Xtn8PoR5XIob4rQNXYLy6fYIpFr300VMf1WkMGLdqhl35bh1JcQFdMHTmmCycz9jwO4VTAUeznEUTccf44mQKF1s5XiKV66dYyqBj3N+BFGt+0sQ0QIZnQbFcP5wzgRFuMBXKUt+jhOdiDOjA2cC3oEK/Lz6O1GpK6duT7Dbcx7Zcj7ZC+CE4llC8jQ5YeNq+T6/QT3EneKLn58ayN8ujuewAOvrrXj4YMhA/cObWUJ9eQvqV/Hl3U1C+76BuiD++YOU+Us+9pwgf4J3rx8Zk3JX6uXdK+XTH+D98xtU63fw4v4m5kebqdRV/WIPRzkeitIzVOdnpM7tjsCGAtWev5ujfjd+Tw9f29+hfvXJqAH6VcL92tNR2jCu8/71x7RHQ7j2cNAclTa5Tbv1aBjX7hL0Nwn56x24cqeXz6EDuNeLy/e7qcZ7aLrdRZB34tK9LnP/9tMhKvRpvPpMoH9epEpfwnvaxy8r+EDV/vzFJO7e68cKVX9Hdwqyc+mNQxg62W3HgUP/jp92/Z/4fve/4bt9BLqU+qHvDdC3EebbCfKdBPse3t5zfDt2HfkRO4/+iF3HfyLodxLc2qvU0oLXmt5bUNdtKXVB/dD5nTh4foeBugXse3DSUVDX80/DhifdXhdU/Ahnf4ZkUuscrLoIqpYAypu7h1obSGuBkUz3XYIEdsvfv97W5hvOgWdNPbsWKmlXJS0s8iOMgzhggxK8EEAl4stB6x3hRKhTqavaxSyIOg8bH216TaWuHDsfs6ficKSjcQlzgDuh7hFFtUOl7huvvjHOCEykJTkjWP1Z0twQleND5bsF4zxO5EKqO0IksyISOQRXXq0W+aiunWqOt3Op2rKrtKlHOJ+nEslQpNIZpBRTQRcQJIV8n0I/RDEMV994pV0s+XTVrDPiiHdCYIIzAc7HeT/C5Nk9CWw3wp5Qp1IP5/cS1ENUykblKairEihEte6ZfojNC0GSWvkS6unVhBHhl1+n0swsk34R1KXQWwZKLXun0lqHKwjyKmOto+WW5wyWoFXlg6N0AiPFfI1WUWrTDS280fZ6majv1qrKFFQySiypI+C0GKoiDDlUuRkEeqrSQPwtsgn6qs40vkcOGgfS0NCfTEvi+6dRoRPmw+p3no72vkxCPI9qPc/0VmnryWL4nmPgrhWfLZ3qTknn1JROVSyoRxiYq+thdlGggbrUei6P2XkBpjVtcrqgTqVOpxenEsAkH4SrfDDJj4AW3IMNoJNzg5GSF0jQBxD0gVTtdBb8HbOL6aSL4pBREEOoh5ue5+qoGJcRwOcL7OEoqIpCcU0Uivj/5xT7IyvfEzkFBHuBBzKzBXU3ZHH8ZOT4I0UtlwVzjrnIOGeExzoSyltQD7GBZ6AqU5SnlnEOEOrKWauU0JZQklK2okoW4A3YCTJ/KvbACDcERdLZE+ohjGBDpdppIYpoI50s6lzpnXDOH86VgEiX3yptXHzPmsjAUtpIJU4InhMDHI/gvNNRA3ZVwrj6aZMMRuAUbjbKqTufgM2Wk1F07OznYKCuC6VRqTwXVOpfoW5R6jOE+jyhvkKFLqhfJ9TvEuQPzYYYZtXo+xe8/5KAF9Sl0H9X7AK/lLoF6jcJ9dt4+WATi+NtqCmMRzR/B3ev87B34+/kdIKOiUzi0cZZFT2nYOdKjgjq/va/Q/3ig0FcfiiVLqiP4cbTcdx8MkawjxDmfIxQvymgPx/H/eeTeED43ns2jjt0Brf5mrt8zb3nY4Q9wU+Ff/OJnk9H8Lgf1x714dbTQdx7MYrHbyap0Bep0Jfw5tMSXr/n7bfzePNuHi9fTuPBvUFcutSKQYayhRVBCI6Sd91t2uruOUio7/7v+GHPv+F7KvVvD36DbVTjuxiK7KTtOLMLu6nS953ZjX1S7QT6j3zOT4f+jj0nt+GozT6cdTlKOJ+GLb22oH7G+ah5/ND53QT6LprAboH7YSuqdYZp51QKSahb05vLbOndHVQyFShIWxPW1qbfugXWlouigrkF9nyudkGiCeBfd1LS3xypXOx8ONh8GR4GWdEJcFDqolIClTqh7h+r1aQEswG71LoDHYCl+sWen23Pz7YLIORpDrpAGiKo09GE2cFZO6JzMnlE2ZsWAuoNI7AGEKxBSVTtad6I4USMy2XITkgkUxGmlWqRDyc74Z1Trc02tBxf4IwzoNfjqhdXy2Bt9KGe8MkET2IBQ/5CfzoI7cMqZc5JZ2rWCWilXfh55rO36vJVFSO4Kw0TlKTHnHjbyTgbVQDpAnEEQWXKOgn0ID2mGvesAMSpt0hZNFKpIjOo1PPqkqnUM81m2w39RWjsLzZVMDVdBcYa+0rRPGhR7s0EvjbkbuJzmga0cXYhn1+A+t4c1HZn0rRilNaTgdquNFQT6uVNsSisFtBV+heMTII1rZi/QaFq57XqNQZVHen8jBzU96WhrieJKj+JjiONQM9kBJCJFqr+Vr5ve2822tVfh8q+qSMNzZ0ZaO3i/U5GBm3pqGvhZ6r2ng7U0pucsMz3M8cc/ua5/L1zCPgsnjP1HE9O90ailtLzN4pO5m/GMaNa8NA4RjrqishoR4COzwxAAn+7RPUnJ9zTC+i8i6jeixj1FPK3zI0wS/pjFB0laQMIwlnVNHmqplEuX7sVWaCekeuFTFpOniediwfSc7yRlh2AVD5fDiaWTllQD+d4C+W4C1KFF8WNr9ZocLxqB3/tKORCYWKAzkjT3uOcgbrJZfNo6875snUhVZtW+IZwjBDqgrt/mCpdXAzcg5Vjj3S17FTEse9O8yTIVUWjLeu0XZ0WJH1dVWrLqPw8gS6lrvJG1ad/hbpq0wV2ORQbQlJRg63Jq5+Do4/KGh3hFaqVsD78XYORW0al3luACxc68PjBKN6+VJ36PD6+XibMLxHqN2kqZ7R0ZpRKF8zfvVZO3QJ4qfbPH57/dqFUUH/37CZePrqCVw8v4uGNBSr1FtQVJyKBDs3dm3Oe38mKMP8KdMFcJtg70/n8C9RXrndj7WYvVfUgrqiE8BGB/niMR6p23r96X2p9xIBeMBfUHzHkeLxlj14S9AT+bUL91qNBqvnhfzEB//HrKTx7O4sX7xbwijB//WERL98u4OWrWTx7No37dwZxYa0R4+MlZllydJoLT/ohnLT9CYdPfYs9h/+KHUq/HPorth/5Fj8c+Q47Tm3HXut92GOzH7vP78HeswS6oE5lLoW+6/gPBPoPBtgn7A/gvPsxgpQ/AtWC1LqU+hH1VT+3y+xlauDO2wfOUq3z9nE7C9StONDOuZ2iard0b3TQEuQAiwnU7lrluZV+EbAFepl6wOj+18eUrvEgdN05yOUU7KlcHPzkCGzhE+Vs1LmUuhp/CepfzY9hpWrV5US0J6o9VY8j31NHc5uP68KtK52Js1abypkEnDFHSxRA1cMoIECrTRMstfCqHY/hRI/LFdQFqd93YTJ14VuQz2UInlsTzdvaCzUEKSVUclSMqaWBSCZsEggeA3aq/tgclS4SMFLhaQybCXW1Bpap2VhgogXygYlUUwkEfaKjKYEMTXPla6jyf1uJ6m1R6YSVXqtVqto4JJZASiyJQJLUcrkWUyWiiOq2sj3XQFytD3Ss7sznsZBqvZTwpkIn2JsGyni/mPAtohWaC5y1VMvq8lilbo8dqXwdwUrT7fK2JBQ3RJsyv+yyYGTwf00vpuol0JN1EZLfIb8mnvDPoEPJItBTUdeVZKy5Nw3tWnZP5d+sToe0VjoOHQV0rfBspDNo4mc3aIVqS6ppsKVFPkVyrHSWabk+xtLzfKnY/QhhKWVtHuFDiHohidFOAn+vr1DXIp+wOC/TLCtMS/MJ6Rhdj9Cyfap2NdpSrj2DQM9UR0X+HyqDTMoKRLxW/Oo359gIV1dEpXXoDFJydVFQF2sjzKpRbTenC6KZ2YR6rjcBT/jz/VMyg/h96EDMRVtGYRxnYTFOBK+Dgbq3hA/HqzZ01o5Crowu1dbapBMJTlWd6GhuU3Tp4qUFttZ0BhQ7oc5GtfvzGBjJ6C6G0SxBFxDlBl8KHq8wdVJ0pGK3lEaq7l2rQVULr7YBFrBTzBHiWnykDo1qD2BpEaCLt/xcwvG8wzGctRP4lVM/y9fRKfiq8syJ7815GcOIKI0RE6HeQahfvNiFJw/H8IZQf/tiHh9eruLz2yv4+Z02m36Cnz8+N0r8y8dXBuSCukyKXVBX+uXxg2u4e3MDj+9fxpM7m3j+4KLJp9+5PI2JvhoUpYcinFG6sxwfQX7O/pj5nrotmH9tGezmq92b7H6H+uRqI2bWm7BwsR0r17qxcasPF+4MGLt4m8db/cYuU0nfeDhkFPr95xOE+RShTiPk71Ot33xAlU6TYhfM7zyjin82ZpzAE4YozxiiPHkxi6cv5/Di9QJe8Pj08TTu3hrGxkozRhiK1tbGIImKzz3sDI477KDq/ht2HfkzdhykHeLtY98aWGtv0R2nCXWVI9ofxH7bA9hrtRd7CHbtaLSPfztqswfHbPfguP0+nHQ8gLOuR2DtydBFi4u2cuqC+v4zO36zfad3YO8pHX9P2ZzRBRbHYyYfL5WvenELlJVrV3WL4KxUilrtCt42xtwYdnqo1IqhoUxQt4BduXkO6q39UL9CXQAX0GUC/B9Nf1e6R9vlCdj2gWdgF8jPN7dVI68VrVTx/Ls27NBmHWoFrA08PPhdtCJVC5m0QlXvF5xoWcYfmeFDMFN9F0mFhyGpMMTY13RMNkPwnGot/NECIE5gQd0Y1VmRH+LzqezyfEwa5/8KdalywTxYC6u24K4WAhbIS6m7GlUfoYusDN/VsleLsLTwSlDXgiU1B4vM9EN0XhASCHRBXZZars22E1DYqO3xsgnivN+sulOAJ7x7SwzYG/vLzG2BXsCv6sxFdRetOxeVhHJFW+qWqbVvEspaElHcyEilNhI5FYRZMdUonZbZri8/1Fh6SZTZTLu8NY3vq/a/KahuT0RNWyKBnYYWQrylMxMNrQQ43/tfgL4F9YZ2qnv+vbopGepVr/4qupCZVRhAmAvoPlTqtEIfQpgQzfehUvdFBn/n1Ex1MvQyy+kjGd2Fx/M3J9SDqdSD4wlogj0iRe0Z6GzTCG4CPjFbqRg68Hyex1w/0zY5jpFVLM9VZDIjqzhnBMe6ULF7Urn70hmoJlutdelA6QwysgORmuGNdI6ZLAqCTDqFtKwQJOr9dbE2xde0B4hIIHhj6bAJdT9FjAS6h6JUKnVnQt2ZClopTCdfa1MfLpir+kRw1+Y0qkpx9qUYUj17AOcPFbtq2QPCXY1iD4xyp7NQf3MB3cmYZXNoF7ORtKCuRU1a5CSoq12Ao+atD4UYowDBXP1fvpqtUj8EuYAus1Kumt9F6RgnwlJKXekXKfWYdCn12D9AfcIA/d3LJUJ9HZ/VQ/3dffyDQP+Z4P7wRhdJBfFXRq1/eKsLps/x9tUjPLp/DbeurRuoP7p7EY8J9Sd31/Ds3hruXJnBRH81SrLCEBHsAFfCW6rcypHs4nf9qtQtLQ4oLrfAvoX0P/1JCyfGFuswsUK4b6jdaIfZeUimVZ8rV3m80oGNG924fLcP1+714wbt1oNB3Hs0goePR3Hv8Yi5f0vQ5+17hPn9F+N4SKA/fjlDqM/j6asFPHw6g0e0J89m8ZA/yI1rA1hbbsEIQ+Gasggkp7jCM+wcTrkdIKC/x/ajf8FPB/8d2/b/O3Yd/jt2H6dCJ9h3Hv+eSv1H7Dq/k1Dfj4MOh7CPgN5FIGsnI60UPeV0yFzsPOm4j7f3mc0yzrkdNYpdQP+aU7eo810G5HtObt9S+dsI+V2EPl9PsB+3PYQTdgfNggUnKnVH37NU+8f5XgznCHb1ehHYpdyl0J04gC0bWPMHp2Jw0iCWcgi2JcQtF1udVOZFuKvm3SuSAzPaBYHKqSd6wT/O0ktdvVxkKp00fV8IcPVpdwyS8aTqNk0Xa+38CHPTM/4oHRcdEL+T0jxyGl7hVC80LzoXpXPUCljNlKIyfBFPRaaOjmonIKWuDbEtKj3W9F3JKA9BermALpAz9C/2o9EZFHgjNteDQOeRoImk2jYtA1It8FZzsQBOcCl0i0q3qG4L2DnxaYJ/eIby74wgeNtS/qhyR0/TqfLrrk6x+cG/qfTksiikV2p1aaKBellLFoGcYxS75UiwdxDsncVUzlTn3cUG6HpcfeXLWrTJBh1BZ47pHVPakmwqf0qbk0wVULGW4tdKpYcjs5QOrJCAEwSVrlJ/HsExX71p4lHSSIVtykCTeExAZVM8VXeS6Xfe0JKGWv69rpm3Cfb61mRCXP3OUwzQ1SlRz61s4Osa4o1pBahy6JkFSr3Q+NkZ/J1Tle7I9UJ2Hh/jd0nL4nfibxmttQ2xPJexqggh1GM94U8VG0zFHqqeK0kWC09WPtgXsSqDzPIm0N2oOp1oznzMlX9zQUi8AwIJ4pA4V0QmCfh+SKXCzy7geMin5VLpU/VnZlosIzuMziWMMA9AlOnzQpHA8RumstxoquooiogINcYinBWxUqm7GLDr2pQVAc5Ik2pd6c2zFEzaSlIqXWB34t9ctLmFvxYUUe1/VeyhArcbFbkL1b8T3Pm4O6HnHqprTxRPoVToAnoQI1fOL3VstPeiKve0rCR1VDkwP0uVMHaEt6pHVA5o68Q5TGBaOxwnNPl3wv5rSaOj2vKqVj3KE9FpumgdY0oaNzeVfhk3m+B/eL1iujR+eXsDv7x9YDaS/vnDK7MRhiBuSblYFPvrFw/5uhu4c/MC7t26iEf3LuPW1RVcXZ/G4mQH1hd6sTzdid6WApQS6lH837wIbCcPKzogOj/nUzQdOeddKOrcyAQPcsf7D1BXl8RJ2UoTplabMb3ejNnNVsxfbCPg22mtmLvQhJXLrbhwswuXzAXSdly60YHrqmihOr9LmN8W0B9RxT+lin8xTZDP0qjGXxPorxeNPSLMHzyZwf2HU7h2bRArS80YHSxGU20CchSyh5zlyaXyttmO7ae/pSL/O7Yf+Rt2EOh7T/yIPSeo0o98Q9h/i58I+G0E+z6q9YNU63vO78a2Y/w7bf/ZnVtdGQ/ilLM2lT5oAGzjpXpxS/WLoH6SzsBysXQvwb7HqHTl4Hef2E7I7+Lj+wnzwzh83pKmOcnP0XZ3snMuDNXoIBz8zhCgHJA+p6jglVvnoKR6F1DNtneBqpzhABPEqd5Nr5YwB7gQturl4kHQCuhKswQnedN8DNSVC/elejKbZKgtQTidg3q1h/AEhsqoJoL1GVTtBLqV1zE6rcPGeX39X/XdXOlIvKhgpGYEdH8qHVXYKGetFZ5KxaiJWAIVXGKBZeckS95cF0MJMJNHDyDICRJCRgpdcJdKj8lx5+t4m0pdi4vMxVCCWZt8BFGRC+r+NDko3daFz69qXVDXc9UzxlzIVd061bvJv6t6IpVgp9ORUo/MDkA0wR7P7yaop1Uoz5+A/PoUFGthEMGuDpSltLKWbFS0UrW3F6Kmswi1BLvUu4F+e/YW1LOo0jOhzTZKpMzVq73JYsWqeKmzQD2DjiyZajku2wexWsiltJWaThF2mVRsBbV0BA1U942JtASUqZuhWtRSedc0JKO6jsfGZMuGFs1U8nQaAntDm1R6Cp+XgPI6Nd+KMyalrhz6V6in87NT8zyRmOmCxAxXQtTDkn6hA43jbxjJ3zWU6jo03h3a5T6ccA3UhcQEwdzPAD3UgJ0OV2DneYmlA41Od0BUii2iUx0Rx/dVujMk3h4BMbZU+44IS3BFOCOAGKrvxAwpcgI9JwKZOXR02eFIy9Du/xQA2RGII9TDlfZhBBjO72GBuguVOqNCRYcEu7fSjtqlX2lLiiJ7qnFbQtaWyllpTW0laXYdI0xt3KXatcyf6t7fFt5U6d4hVMuBVOwhHL8R7gbs3qGuhLcjlTQFEp8n4WQ2i6fz0N7CMt3XfsO2nK92fF/TzMvphFHndspN2xPgNDsCXVDXIp7TNodgRegrcrAlLG0JUyd/ztEIDzq/QNNjp42R3sZGOx49HMf710v49HaNQL9ImN+iUn/I288M1H/59Maoc9mXj68J+GdU9zdw+8Ym7t25hOdPbhHwV3Dt4gKuX5zD7FgbrqyN4MLSgAXq/K2DA2zg5WcLZ08rqnP+L7o4Srgr/WKUOr+jcuou3ja/Q32a6nxms83Y7IU2AlxAb6Y1YZ4wV1363EYdVi414eJNwvxWJ+Hejs3rrbzfRuXeQ4U+iNsE+sPnM3j+dhmvPqzSVvDi3RKeCeovlXqZI9Rn6ARGcflaH5ZXmjE8zDC5NhZpnNgBvvSa9jtx8AwV+kkCnbbjOI9HvsW2QwT5ke+wk8DeQdt29HvsFOTP7cZ+633YZ7XH3NbWdLtPbeNx21YLgYM4p12PPAg8gu68h3rAEMoMyc4T7EdtD+Dg+T1Gle89RdXP44GzfB8q9p3HfsIeQv4Q31vKX3bMTtvj8X2o2M0m1cr/mfwgFYH6TXDQunLwulKxS1U7EcBqj+scyucI9jy6RTnSnOAaQYWhWneqdO8YApcWEO8BP6ouH04If05WVcR4RdrDV6FsDJVIhI3pNaMFT9okwyuKKiKMaoJgV794tRXW9zvnxhBNYae/cv6cFJFUN4S5zD/GUjYZmEC4JxCmpn7czZQYanVobI4f4vICCG2BnlagkkKZKl0CCfQgJNDiCPKoLKpFAk/b18lBKC8uGIfyGCSgEzpf/wdVBMk5KbcfqPw+lbxUufrEaEcobQIiU87962pUtfPVLlExuQzxVT5ZSEdTGmVKGrNrkpFTm0pLQ05dGvLrMgn5TBQ2ZaOoJZewzkNpWx7K2nKpyHNQ2pppFiuVUJUXUR2rP3tRIwGuJfMNUbRIY/m12g4wiEBnVJLvSXVOuGVpcZR+I0/+n9pcO8hsqp1dGWfq9wsJ96I6Ogct86+LQ2ldvAG8NrCoJLir6DhUIlnTSsjTKuk8ytRCt1q76/NzCfP8slBkFTEyyPFCQoYbErX8Xqs9GQklZLkhLs0V8QRyIs9RAqEew984kucwIpGw0X6e6f6ISFaLWEsVkZR6aKLSMR4IpPoOirdUGEWmOtPsEJFiQ7PjbUI8kUCPtqLKtybcnegkOCYYARjFnsZznhlqSh9TtAEGbyekBdOxBJve6XFpASanL6BH0BHI1HkxKIaChONbFSrmgiYVtMmlexOUJn8uOw9r93MUWJyPSi+4/V5pptSHW4ADlb4L1bcj1TuVO5W5P+HqH+lheWzr/aTw7Tjeld6RoJKYsfPWNTDOd3cZbxOCWliki6HKods6nYIVgX7Ojnywp0OhSj9nx/lje9hUmVhTAdt6WvN9bOEYoCiXY4BQzyuPNVs8Lq404v79EUJd29itWFaSfiTUPzw0y/8/aou69y/596f48EYtAZ7i/dtHeHj/ClX6Jp49uUnVfsdA/ebVZdy9sYqlmT7cuDiFK+vDGOgoRlleBAIZ8buorFrfXekiOiYHRhxKJTnxf3emufC30XEL6X/609zlTsxf6cLCVdq1DixeacPiZUFdC43qaXWY36imUq8nzFtw+Q7BfrsNGzep3G+34+qDHtx8PIy7j5VqWSDI1/D64xpevl/GszcLePJyFo91MfTxBO49Gsfl6z2YWahG70AuaupikMoB7B9Ab2n3E06e/Qb7Tn2DXae+J5x/xK6TP2Ln8R+pzL/HT4epzI98T6j/xPv824lt2Cd1fWY3n78de86o1twCYG18ccBqF44L6jyxZwn2E1TuJx2pZF0FeD5G8KmD42GbA9hHmO86tg27j/N9Tu4wQN9+9AeTytmv97Mm8G124Yj9fjoKlUZqoDD04aB09LGx9I1QXayWKFN9u5gLmQyL1OgrggM0nAM5iCdGtevqFxPtaMyDA1+bSPtQ3cj8OQGl2n0IfTX0Ut91U8dOoAu+/nGcJAS8UfE0tSlwD+ego4JXAzL9b1/7wtsyjHWQelF4GuZMh+BKJ6ALr5Y8vZyGfywnM8NuU1qY4oqINKo4glpQTygMQWxekEl/xPEYlxdsMW3koR2acoNMuWEoFbogrhx9WDLDfuXQlW4h1AOl0FU3rw6XBLtPlL6/8vuO5uKtQKPnBRPwPjF0Xvw+IakET6Zy6T5U6t50Gsrdy6mE8KjdosKglaUZ1UnIrE5GemUKMqrSkF2dhezaLOQ2ZCOv2WIFxjKoxDNQ1JRCaCeigDDPU4/22gjCXZt0C+bhKKgP5ePBjAACkF5GoBcwCslxZRTjiqgMFwJd+7C6mYhEXTXVmyZDvXAq45FXk4SCumRT219YS8WtvTs5tssa41DGz9PqzPJmdT+kMuexhJGANhxRZUnh1spRQV0ljIk5DPMJXqVEYjMtG5HodmQy79OpxNGpxKR5UZkToIR2FH/zKPWvT1HPIEGcvz3HkvqVW24z+uG5Ns3j6LzD+d6CeXiyDc0W4Sn8zRNsqdKtERhtQyDTqeqc0PGG872jCe24TJ53wjw2I4T3g/l5AfwO/ojP4DGV0ZSu0fAzv4JdUFf3RZ9QrfZUVQrPfzCFjJ8dIawl+QQ6Faad1KenDYFsy+jXmiKJypowd/S351yyh6PSDlTijr42Rjk7U7H6hHGsUKlr7YajLoRS9TtQUNmrAd9WMz0bpSEp4s65aXtKLSw6w/mq1aKEvRudhjujBdezBDk5YMsoQUa4C+hnqNbPSrXz77ZeNnw/B0bDaqznwf8/GIWMENt6crGw2kCoD+P9m3kq8WV8ereJnz8R6p8e4tP7x3ycYH9DlU6of3r7nGB/hA9U8U8eXcWDe5fw7s19vHt9Hw/vXsLVi/PYWBrDxFALVmZ7sb7Yg0FGmMUUD8G6LqbVuHJcnNf2NF34VUrJ2Nf7/PsW0v/0p6XrvVi+0YeVGz20TixfbcfSlRYsXW4ytnylgSq9DutXpdRbDdAvyu504PK9blx/QpX+fJwqnfAm1J+8WuBxnkZl/mIGD55N4e6jMdy8O4TLN3oxt1yHjl5OsnIqr1SGZyHH4ei6C1Y23+O01Q84fO4nQnkbYW1R3HvP7DAKfMfxnwh1pV+0pJ+KXKWLJge+zQBez9F+o1r6r40vjjrsxwmXQzhDlX7C9RCBvA+HbffhmKNSMke2+qiruddR0x9GKZedW/l0QV3vaZwEFf9ea7Uj2I3DhPoJvvYsPaaphuFAs+cgdfCRWqfX9NdFUvU4t/Q9dwqjF42kF43gAA7mwFPahFD3iCHQCTZPKXROOl9OAllgopdR6ipnDNTE0N8IwkCViSVR4VJZa79TH73WtCegAwmxopKg0/Ch2vE4acCujpTa5MOW30m17Y4M4dw4sbx0MYnheQAnnl+ck3ESArpgFcpoSXuN6qhqlOgclSlKjfOYE4Aowj0qW0eCPi/EHMMzA0yqRakcwTyEoFHXySBB3Shwgl3NxXRtgICXUvfm/yPlLsD78f/S41LvZocnqUSTdlE/GYuZ/VxzCZa8QB4ZJdChSK2nVcQjvSKRUE8m3NMN0HPqCHZZQwZymjKQ10T13pRucu/5jYlU8gS6Uiu1kYSwgB5NiyLQtdtSKHKqqdAr/JFS4oPEAg8qcjcCnIqVUA9Pt7Q4CKPTiaIz0y5VaaUxyKpMQC6hrn71+VTmeTWxvM/35PuXagtA7dpUF2mqaUoaqM6V3qnh51da+rII6NrsorgqCrklIUjJZeQjiPOzoulko1QimuBI0DryMZ4bjgOlR0KVIuFvrcqVcFUL8Zxa2kxYoB6oxWyCu35//sY6hvK7hyU787k2dAAWpR7FORiR4kiFbo+gWDu+Rrct/Yh03SU8mdBOVZvlIFqwsUjVtQvqjA6ik3meBHJ+VhiddDijh1De/g3qIYwqQ6TUneBGWFsujp6HDRW6TGrY3tuOR63w1DwSzO3NY3Ze1hQrHNuq06Y5adVpEOcO30srQiWiXKjWHSlg7LxOUuEreqbqVnTufozzU/flQM7iLNW3YG3ryvdyp+hyPQcrR84Xk3IhC6wP45T1IZwW1J04vwl1G09bvqcDnQznG52JfoN8OvH23lysbDTj4cMRwvl3qH/+dINgfwDT8+X9c3yhUhfYBfWPKl98+xAPH1zG/bsX8Pb1PXx8/wgvqNivX17CzFgXBrpqMD3SgtX5Loz3l6NcbTjUTiSAEb6qhnwoFBmR2Ov/osOypTBVuaadHBejkS2k/+lPKwT66q1+rN/so/ruwfqNLqxea8f69TZs3mjHxVttuHyrA1dud+LqnW5cuUsjzK/d78WNhwO4+XQUd001jCA+h4fPZnDvyRTuP1FVzARuPxzFlVt9WLvUhsn5Knq5TBSUcYAk2sEn6LipRT9r8wNOn/sOJ8//iANnviesZT9gzymp8Z2momXXyW1Gpe+imj5sfQDqwKiFRVLT+86qha4ad+3DCQeCnP/waTd6Xm1ALagT7ocJ9YO2ewl3y8YYp2jH7A+aDo56rZyC3u+AyiJPWdIxgvpBOoIDfN1BOzoLOQSj9E/hHD2kNcMgbXvnSAXhSKC7qg+zUipU10q5uETwZMQQvFFS61Zm9yRPgkwmqFsWC6n7o1r5CmpU0HEELqFu0i9U8r9BPVEpCwv8TBMxnmwBXVGBShp10dXBn8qH6uUrzKXWdd9RgyJUMHWmQ1COW6pdm3bYELqcxFRwWsYvqPpxUqvkUCWJkZm+BLtAHoAIWjghH0GVKqDrGJbhh3CT9/aF6t+VL1fFi7bW0x6r2hhb9jWqUNpI311H7dT0R9Njep7y7Vq49NWk2KXWBXZtzv21sVcGoZ5RTrBXJiGrhkq9NoOWiUzezqhNQWZ9CrLrU5HDY15dEnKooHOqo6nEI6iulWIJQ67q0KvD+FgIHwtGZkUg0sr8kVjkzajAA3E5Ajihnk6AqpaeUFVq6LedpUqjTYMxXbS1fIZloVaWFizVMBIg0IubZNGEuwXqhXQo+fz83LJg5JRYFhgJ5qpP14KjpGz+v/ycKAI4VmkWOrZwOVyek1Cact5B/L1UrRLB39pAnYpailwrk2V+HE++HE86+nGcqRWFJfXlgmCe7+B4QZ0qPdnBRAFRKc4IT3TkOCOAOS7Uj0jrBkISlZ+nCk9i5JTqx+9iAXsklboWKwnqMSm6SEr4c+x+LYtUjj+Q38MnjOebc0INu1wDpL45Twh1LeqxqHWVMhLwHlawooI+T9Dqtr03YUqoO/rSTL7czgBdKl9Hmb03FTejY5m1rpHpGpcro2jtbqYInfeVIpVK18KmE1Thx6wO4owdVbwDoe14CmftT+AkQX7c6gBOWHNuE+5nHI7x+adhze9jHA2/hz2/h3sIf6MUf2QxOmvpzsbqpqA+TDjPUZUvEtjrhPk1fPlwFx+3oG4ulG6pdUH93ZsHuHfnAm7dWMWLZzeNcleXxod3LuHS2hTmJrqwuTiIK2tDmB6qRk1xJKIj7OFBmLtyLqtXvEwrcx08LDC39Knh7+Dxh4ZeK1TPa7co+QneDR43bnZjk3aRAL96rxfXH/RZShUf9tMI8UeDuPl4ELceD5vFR7cFdcL7/vNp3Hs6jTuPJnDrwRhtFDcZnlxkBDC/1ojBqVJUt2hpsj/C43RV+ygcPffD2mkXPaTa6X6HQ7TdJ7/B9mPfYMcJ3j79k1HquwlcpVh2n6IaP7eXUD6GY3aHLdAlkI/aHcRxXfR0OGiAfdb9OM56Hsc5L3pnHk+4HMQhO4L5D1DXlnZq1at+63qfnSfpMKj8dcH0wNm95kLpgXN7cIjQP0TlL5V+3Jmvo3fU5tTqCSMV4OBrzUGngacVpmr09a9QdyfUXSOtTRrGlRPGM5ZQpkpW+kUbcHw113BBTRcKBXXXLaBrUnIyEvDBnDBSwYKlAOgaKpCfownqSvkwOiC8BXHts2pJv9C7m1419qbqxj2MUUK44MrPUyoo5DRBb80Jb0/VzIlPs0Cdn6dQPcPHKHVtuBFGcIfyfmg6j7SQNB8ESaGrVzpNpYsCutkwm1BQxY5g/bWTpS70ynRboP8Kfgvw/xXqchDKpwvoZqEUVbolBRNK6EYZqCsFk8YJlkawZ1ZRrVelmFRMWmUiUqvikVZN4FcnIKNGvWJiCV86gnI6BPWWL9OFzmAeLZZeGsjHqdJpqsHXBeG4XE9EZ8mxKZdOFZpOBUqg67tp43B1jhTU1bogm1DPqU2kc5GziaCFIpsOo6Dekq8vqFePnQgCPQJ5dCY5/Ezt9aocuhYYZRYEGKBn5AcgUQ3YUjwITYX73ojl766+OKGJzoQlYUsL4fgJ5m8VQgWuapWAaBd4UhXrYqQbx4MuFroGWsFDqzlD6bzV9IrRkc6xFnyFJimP7kClrzSPql/4PyZL0SvNYMMxxwiOUZZSZ+pJpPYNFrDTqacEEPaWFay6kPpVqYdy7Oq7hFKthxilzvGrsRasmnF7ywVNwljpSlWVCOwmdeljaxT6eUL0rLNy65ZctgMfd/JT+a8DXAIdDNCt3c6Y8kdB+rzrCQL7FJ+rFakncEpizpHmdIhKm3B2IuCdT8DKhfCmSj9OYB85fwDHz1PQ2VDwEe46Hj1HNpyhIDy3j3An2O2Pmted5+vkaGwYLSgl5Bnugmg6tfyqBLT352FlvQn3HgzizasZQn2BUF/D5/dXCXJtZffApF8Ec9m7V4/M6lJB/BGV+t3bG3j14jaf88AodaVgnty7hBuX5kyHxntXZzE1WIWaoihE8By6E+LaEFtgd+P8Ftgd9L/TaQnmgrrgvoX0P/1p9Xo3VXovNlWPfrsPF2714BIV+5U7VOL3B8yiotsPtqpblDt/QojT7jwZo2ll6TjhTkVOu/VoHDcI86t3h6jsB7B5vQezqw3oGys0NbyJ2brIwRDC+yCsCPNzzrt4Inbxx9yGA6cJcTXtOvU9dspO60LoDpp6u2zHT8d+4OPbccjmgNkM4zBBfsB6HyF9yKjn0wy3TtJTn6SHPq18GoEuk1JXbv03qDvQK/M5p6jmbfgjCc5qzbtd9e/HfjT9Y+Q4TIdHqX9C/bA6OvJ1gvoZdw4UvkbdG+34Q6s8S1fedVSli7u2v9tKvzhTnbtTDbsS6M7h56nYrQl1Qo6Ty0P5cE402Vel/hXqqlnXalLVlkuxKw2jhUOq4Q6iEvLhRHOnClJ1jVIvgrkArm34dL3ASrk2tTol0N1CVULJ7xdAyAec4e3z5mKrc7DKIU8S7Gf5na0IVk56TmoB3VJfznCecAlO80IIAatjIB8LoGP5an4M0b+WXfoSAAK5BdAWx6HbX02OTukiT/6/eq6pjOHrVBnz9bV6TE5C2/Gp8kUORSkXQV2mvHqyVnWWRBjFriZfKdrJviyOwE5Aalk8kstikUzop1TEIpXATa2MJWSj6QSizKIqtTpILw0xYE8vDUYa1XIq4ZpaQpVO0CYXaTNwPwKdEQPVeVgaFajSFrp2oJJMOjNFKWaFK6Gepo6Val1QQydSxc8oD6fRaVSGIpeqPLdGkQAhXhmEnAoq8/JAC9D5ednFgaYuPauAxwI6mDw6riyCkhGPRYV7EqRKrSitQqWolEsiv5POER2mPwWELkSqhE9VHvbeVHB/OKqE0EObtCgNYlpRqLJIqRWaWjfoonQS35ORQLgWi/F9BXRFh7p246M0GQWHwB6SoIVNuvjqbTaPVvO5CKp4KXTBXP1XpM6DlDqM4jkNo0AI5/jVtZxgS5WKcuK6AOrgbQG7Wts6+9tzHtnA2uM8wa7V25pXjDi3TKkXmY3bWbKCIFZjPgdC2fGYAbzSMuq0eMaRYs7h8G9tAM7yOWepus9pUZEDFbkdOUCIn7A5jpO2dAJ2J6nejxLmBxiZ78G+kxRwZ9QIkPPchkzh55x1VopV85tzI8YTSflRqGjORO9oCZYpVO/eGzBQ//h2kdDewJf313j7Jt69vkOQP8C7l0/w/tUTHh+aDTM+UcG/eHYDTx9f5evu4j3h/+rZbVPWeO/mOq5sTOHu1QXcuDCJyYFq1JfGIUGVcZzfXmSMOlC6ajGVLvy6qF3AMVg2/yDYGZFsIZ1K/VoX1qimBfSLd2i3e3GRUL9EuKvHy837g7jO4427VOpU3kqn3JE9tsBcIP8K8+v3R+gMBg3Mly+2YWq5Dj2jhWZX8iwqoIDo8xxsDIEI8xN2O3DSQas9d+Gw9XZCVED9kcdt2HtuG/ac34F9VrsM1AX0bw/+3Rz3SZ0TwlLQAvpJpUO86FWVU/ZmGLYFcysfenPeF9RPujL0cjpo0icCs4B+1lN13WeN6pZaV4rH9ImxPoCj6sduxc+g0xDU/5+UujXB+RXqLoGEpFryqkSR4ZJSI07Kn1Ope8ZQHUfbUpkTaPEEGieSDyePATsnj6D+Val7RChf7sIQ2Pm3RUuCu1HtmjRUQYFURb6cUIK6Ui4Cu2rgZVLpArrgbi6SEuoCuhYlaUGStfcx3j5lKmZUFimgy9zCzhG4/K5U0VLWv8GYEPAjAAKSGU5z0vsTKOrV7i+Y08zt/weoC9yC+FeQf31MK16VMtLjv30GTa8T3FXPrrLHMIJT9nXxkfLqUu1KwSQVhRLk4QR6OG/rGEHFrjQI4UoVlUL1rj4xSXwsuTwaKTTtnJRaSkdQHGraG6QR7Bll2pg7CElUyYm6MCyVTLhqlW0UP8tSM09nSgvm/6/+9IpMguV0VAaqhUj8HC2ESqUDSWMkkEqVLqhbumAGG7DnVBPuNTwS7IK6Mf49i85EUWtGvnYw8keqlvJrlS//Z6N8ea6VzghRSs6kVOy30i5S6M4Gov5KsXDseHLcOfmrXJAqTuWzPGothW6rtE8KXgviPPm7m4vVND85cf72uggvhS6gh/D8Bul88nz4KkW2BXV9/le1Lrj7c0zqMVXISKGr0kUORt9HuXR/rbswqzvpqCPd4Em1bQG6BeaWnPr/t60z/Y6zuvI1/1d/uCt9s/oSwKNGS9asklSlUmmWLNuabRlsgzHgAZN0bsjEDaGZEjMYQnybeMR4ki1Zngc8YEOysvr77uc5rwo73f1hr7fmeqvec57z2/vss4855IZaGqOhgNoG0JoAbzO80ps9XodqrkeZ+/paAF3ZRB/GqvHUrRljvNxjDfdrMWG+zvLb9GFDK4ZUagF6TSseezPvb3xsaxuB+no8dWD+XC0Cbv3KqGhU0T/HcUV6jyGhdgafvolu2snmOPDrHfHuwb1xRKUOG42p/+3R0fj796fi738F6g8vJKg/un/tB6V+79ZSKtr14O6lBPSb18/EjWtnuX0+7t5aiCuLp+LEl5/EkS8+iBOHP4zjh9+Lg7/fH3t2DMUkDBh2XmIQcdhDv7Z+VTuitZXf37YmLaAq16hfRvpTT3155q04eu7tFHI5vfBeUulfo95PA+bzqHcnOOcXP4gLlz6MhcsfAXbDKh9hHl1Jegj7NE6rzC++H0fP/j6+WA63/Pb9nbH/V7jKe91RPhf50UrcmediXdczUZN7Bqj/JNa48QUAX2GlxIan45n1P46n1/0ongbuQl37cfWP4n+t+af435U/SlAX6Gv5UTUAVjg3mIs6UI/humGNfUAMkK3vw/VSraPcVfEq9OouY+3Z+yoZ0Q3BVKr8GSjW4AVU4n5VYWtoOELdgWNNWzYg+P7aFNqpjvWmRjrrTgfqMv+cjpW3DgVw7jTNcJTHcWV7gHdpGpuhA+LuJjhuzfM4/wedLEt5bEbZu8yfQQGF072xHWC7KhUgmvJIZynyuSnWjmtbolMVzHVPYReNz8FU7Cp04a5yd/u7HK74k1A3p9389g73U8WynHdc9mUT+NaOydOhiwLXiUxUuVvklUGuuVdrKhpmLPcJxa1CF9qWLRDgglyw672UV8T6XFnNaylUw+f0m363FXAuw1MPwbDPph2mpkcDAAAauElEQVRCvhgTu/pibl+2Pd/zqG5VewZ5Qx5T8eLPgfobk2n1aXmhkpaA7kCwxxWzw7FNsHs7Qbw/pWRq08BV72AMRZ6VNmAQFXT8foGuDT2PWt0xEBO7N/A94+n7HDzm8ATm3tjIIML3APRthnJeR4H/dCR2myb5r6PxMrfLSn2H6Yuv9KLMe2LGvHN+6wzeyYRZLIByRGAC9JFpPDeudy8eYC//YZ8TZ9zWBGmakKTjd9FeuhjYs6wQxVN9gnuH6yPw5jpoB5plKxLguSY9fIZ75/YCcEMtAt1J1Qzq5mYDE9sd3zGE9+hkbEqR5PYgUFeZjwB0jw4u/bRb1Xn/xo6UW14adcVnJyo9i6WXwa66ttZLVhrAlEZrMVWFZbGtsSTQtcbueh4zKaH2B6hXNNIXUdNC1/uGSWoAeeVyTNxJz2puV1p/HGAbYqkB6qryisY1AJu+Xr862ZoG76+OVcB8Ja9d2+RCwzXLap3Pa8ug3tbHf7+5EDO7xsL01d99+Goc/eq3cWU5pv79oyMo8a+ws/HowXx8e28RmF+Nvz1AnT+4Fbeuoc6vnY8bV4H51dNx6/rZWFo4GYsXjsft6/Nx8+q5WDx7NK6i1q9fPB6LqUzAz+LlOYTNcEMMItAKCNB28/j1UIC51oxSb2fAy/N/FvqfyFP/4qQ7+v8mTpx/Oyn0ry/8W5xCvQt2ob6wdDDBfBGIXzJWzvE8j5279FGyC1c+jXmgfsyUyFNvxWeq80/3xM/f3kojdpd8U9ZQqZtqgc2qaOhZEfXFVVFXYCTNPQfI/yX+peafU0ric2ahAPMfV7tiFFUO5FXIzzU+Hf9nnQqe+y0r/0Ghry/VcER1A/AWN30eEu610dAP0HtpLEVG6bwwX52gXNXJRQfswrmywwlVXoMZl3dDjVVc0PJErGAX+BW51UmlZwOCnkDmBbjnaasb3qqY+fNzw3Sc0cZoA5Yu41etd6OIiqihnilU+izKCOWn+i2iiPPub/oE1N2AIz9qCmJ7uu1AYYkAa7+YVaNqNzRj+KWbzmOs3BCL9jiebs56Nti004mdSBWsrjptHagC6pXp2NRr+KmS16jWy1DP1HoCORD3WKKzC/MUbgHm5cec7C3wu7qfUOVlZf5f69B42zIGljDwMUH+pMJPAwLKtH+Larg3RlDpoy/0JaBvBrTG1c2Hn9rd/xjq2BZDJShtc+kT2FHL24B4KikA1DOwZyrdAaAM9TnB/spwzKLKrYEzgTcw9ZJVK0diyqye7X3ZHMGci6QA+lw2yAxzTtqGnaj53aM/QH0r37nldQaSA2Pc1xhogPrcPjNp+vEMUOP7+xA3Wj9A5/6r/bFlVymmXsiW6s/s6I9ZUwT5/ar0Ybyx0SkGFo69XP8eQNyjl8P/WKCNa24OYfil2xIStMVmvUfUnBOH2XZtNcBRbxLAJ7BzjZNqz8Ixlo/waIqpGUrG0U1lFOqm0hbHEBkIlp4x2oTQBu6Dk3huWJqEVcXzfo+9vMZMFxW6KYzFYdr9CO1jJPfDBGl+iLa9vGDINGAB3wHwzUs3m8ySHIJdhZ5CLgC/UeO+oReBvqqOPooZA6+2VgtQrwV0VU0wBXibxVLVgOJ2qzcgXt9aHXXt1Sn8ItQrmiqAuJvorEKZu7BwNYJyZTxb75oVB4xVUeHEKX1/HVBvLPC/DfI7p82IGo+9v3w+fn9wTxz7+v/F0pWDce/un+PRwy/jrw9PxN++PYNCP4cqvxjfP3AR0q0EdsMr1y6f5ngq7t6eR8kvxW0gvzh/PBbOH4ul+RNx9cLJuGYdmIUTce7kx/Hh7/bEa6494Nr20p87C1xLBr7WHMbx8YpYa6rXRBf/4TLSn3rqyOm34jhKXZifRZGfv/SHuIA6v3j54A8gv4QaX7xyCLh/ynNAHZifXXQS9A9xav4D3v9efH70zXCnF+tR731zc+zcP0CnKcTGF1SYKkJOondlNJRWoBgZaVCO64prY22bdVuyRUSrWlfGipRt8pOUF/4MwH+WYzkM43MVHYy0rYykALpegKHQm1ToLpUfojFwbAAedaWqqO2pjOoCQMdU5zWFqgTmDO7CGjetSyVfkxT76uW9TcshmCoVAK5OZQeDAF5BOczjIOIE7Hq8gCa8gla+v41O1k6HawNgnodQV63nNzdHYdwQDI1+mgaP6ywUe+g4PagcFyB10sm6NhieAIgjxsBbEqg9GmYp8FzeOjJ0oCy7xmMOsHekrJYy1FXpzXRi4d6C+93C4JZBm4bJQOMeqkK92YVefW7VV8NjKnYg7GsYkFTpPcZr6eAqdcNDRc9VkPN4ASCblplD0bfy+3IMBuXUSsGdMnKWbwt3FXo2aGTK3ceFv0BXoRuWMZbez/0eYYEa1CsYMVUS5erOTaY2phrtL6FqLSC2Zyi27nUR1GBY+ldYP79P9Q64OSbAAvMtqPkt7n+611i6hcp4zb4NQH0ktryMSnel6k7UOUCdeJHbLw7HZsBqHffhrZY6WDagPjRXigHOq5/BbUBPggFn3Jx9Pnuaz57hs2f3j/Kdw8m27hvEBvhuBqLXepNtS8e+2La7N7YC9OkdxZh6vpAmRidR6NMv9Mc43zMCyAfS6l8AOy7UgSzQ7HE1sdeUtp1DsFhPpUcvETVu+p5pbapgFXAr7riK3VzuVlR7O20jb3sCvGk7RtR92tRceHP90kQq19e0WbNfSnqZeAXur2v9IFV9gvoE54T32EcbFOYlBInnoJXwVIW6MM8PtgBx4/3tnB9tZjC7naDObQt6NRdNG7TAHn2qCx4AdeGuMreQnmaGmZtXGOfOVHpmTnoaKqlSWfP4Grd2Q2nXtdLngXclgK5MgF7Fe90RrTIB+5nqn8TKOoRbA0DHVOjPrnsuflKDwKzzOxBw9P96+r557WbidFrUa7yb9rEhXnvz+Xjn4wNx7PTbceX6p3Hv3uH47uGR+P7bE/Ho7lfx8JvT8Uio37+WKfX7N+LujYtx5/p5FPnpuHPrHEr+Ujy8eznu3VqIG0tn4/rC13HzEuAH7FfOH40zxz6OP769P/a9OBqTej799CP+h85u1XoGdzfHSJDHfNydpJaR/tRTZxbej7OXgPnShylb5dK1T+Lytc/i8vXPYunaoWSXrn4G0A/FPEA/twjQFwT6B3H0zO/j8InfxqG/qM5fi1+84w45dJpX6XwodBdubNpBQ5ihYWwWMMCkfy0GWAwJAJVaYLsWJbymfTXABvI5LoIx8M4V8VwzYG8S5llK4Zr2lVGdZ8RVNRcqUOPAVIULWNoATOsIIBsG9IC9vheoq9K7cb8YPNYB4nUoF9+v6q7ge9a2AW7UulCvRd1U06gqW2kQWDUjYC1/mM9XdaIg6DSN1nzpc+chXMXuiqhj0GhkAPG3pIlROoDqvJ3zSAuPxhoin4COmsIykAMyYFmawqVGkbmitNOwDepc5f0Y6Jr1YgztNCU4ZmGMDPSGaFTrZagbU+8YZnDgM/Qc9CCae4V4DSDNwi1CXZWeKXYahavvGBQtYaCqt+pjm9k0hmDo7FqayHVSV8/CrBuA3kFn9z9v4XNzgLrA6wS2A4iVIZ2M9Ts9ZwGeAO/rOP92lLv3zXbxvio+xeOnuvguOg//i55BNkGrFdOCpJFt2W5Kky/3pk05ZlG7WwxhAPcX9ltp0glUoLrX2utjqHQgu3dDzAhwlbylD3idr5ndPRSTqPMJBo1NTnxqgH3TdoHeHxu2AfUtPdmkNYPMgPV4nKCeZeBxUN4CdDm/jS7O2rcxphLQN8Q05+LOUpOv9nGOfZyfngVqfS/mbUssWGqB3zDLADVlQS1TJLdmi3YmdLf5riE3SHHBzlhH2v2qF8BbNzyDek200e5aadsdCIpu6wdx7U3ta9FFL9EG+2g7qOGuIa7VYFO09Zl2y8BK+3CFsaG7ouqf/zvNfwDtbq55yX1ztwD1aa7DxkZALtC1BsCPp7jZyVmuFW0sAdxsKtqLFRiLw0I9y0l3ByMh7sbNAr0wjFeH+VgHsDdTzPmoDORrUecWzFubwjCGX7IYu5VUs/Ug61ClAr2qWYgbVzeUsjpBeg3wXlUHkGueSeGW+rbqFHKpRH2v5Tnj5T5fzfsyqD/NIAC4eV1FS2WsBvgq9Wdq8c7r6fuGYBB21lU39m/opXOog76Wp20MxSs/R6l//EYc/fqduHrz87h//9+B+lGU+kmA/lV8e+dMfHf/UnznTkZ3r8X3964Ddo+X48E3C3H3znzc5/jo/pWk5h/eAe7XF+L+jQWO83Fn6XQsnf33OHzwV/GveyZjbhpPkcGxCLQtwdsBwAV6joEvB+Bz/D9FPJ7iYPtjqM9f+WNcuHowFq59FIsA3ZTEBHJs8cqnyRZQ6RcufwLQD8bpCx/GyXPvxl9OvRWHjvzf+PDz1/mRr8TP3naXdxVRHy5sV4y/2IHq6YgNz5six0g+DgBG+KN0/QeqU4XBxv5agFuRgO4G0kJdcFd0Msp2cVE6VkQVgF9XFMiZre/lggPWRoDUMsyfTkMX5K7YbBulUW8AUmPro3GQ19P4k+EV1JWqGUCq+TwahEDHqvg+gV6PWqgr1qZQTDUNqCqXAb2OP62O532NUF+PiyvUG/pQEwCzgYGjiU6md9AqOIG4Jti1TjpFAaXeDQitb14C6KUJVPpELkGsb7rAcx0JxE9CPbMM6oZgyopXCDoRq1I3y8bnVOjtQpmj7y8CAB8X6k2co9UajWWnQmBA3c2xzXzx8fVFXHSUfeuA4RlXwWZQz6HYrc9uXF1lbk59F7c7AbRAL0O91YGCc+viXFT5eiqdACLnitpBrjfXx9vJY+C5DsDe4kBi+MDz5ze185qiYQD+Dz2X3pkshu/E5Kj12Xf0xJjH7aZY5mP8pWJMo3RnrDkD3Lei3K1Pk+q77zHt0eOGDOivjsaM6ZC7LQ/Ma17jeY5TL/XFZqBsqqArYbOKkAAed3fshYHYgGIe2QrI8R70IFwg5hyIA5tWmuUcef/4q3zXATyCAxtj9nVUOx7EJOfknrDTnN/sa9bJQa0nU7F7vkKd517iNQxYk/zOzfxeC2JNWL9ltpQ2eygCx25rngDhbq+r8yv81wW3TqRNtyBW2mnTXc7pLC/EMXfbiUOVuuEOwd5pOuEggyevcUI/lY1AbfdNMTDR/gx9uZitF6D3T7Wl9QqDeJTFjVwX+pE7deUZeLu5vnoLvXiNVkAsDAF9HjMMpMdgqdsezrOHc1aN539Q6P8T1F1+jwJPhfXcXYy+ZdYW/UzlrqWS1/8j1AE24DWUUtloLB2lDsxXo74rONYB6yoeX1tPH18GvhkupjQmc7FRDhbkaqO6tToqAbsTpit4/ar6bKCoqH82TbhaKsAc9fwobWCyBM/GgPqO+N3BN+LLk28nTt69+//j4YMj8ddvT6LUTwH2c0B8KW1P9/COYL/O7avx3TeX4+6t+bh+5VQsLRh2OZoKeS2ePR4XTx+Ny+eOx5X54wD9SJw79ml8/M6B2LN9OMb5T0t4XZbf7eK6qspz3O7gtoB356MervPIeM9jqFuzZfHGJ9hyaqLZLFc/iYuXP475Sx/HeUCewi0Lf4yvzmdZLV8cezM+Onwg3v5oV7yJOn/9N66sw+XcY5En1Pn2NmDeGiNzLQC9EYCZRgf4UOoNfWtR2JUJ7A19VSjntbGqjVGydUVS7MK2Oo+7RKNVaTdaohZV4B6czYYYOLYKjWVrRh36eev78QKGq6N9jB+cVnCiqgFIAwNHQ78DiFvAMYgUgDZgN3yzDnW+HnXTQGfQhHstjaiGxlTPSGg8z4U8ZskIdcMvQr2JASmz2jSgNPJbmg23CHOhvgz2To4pPxt4qYis6dI7bnZLZ8pgcXVncVNnUttC/R9Uum41rq2AFugZ1LOjOeoeO+lUj9MaUXG8p9uJWmOs/G+NdHrDXKp1Y+o5ztVJUuPnTbjvdqRmwzR0UDfbEOgZ1PlsOnAOsHcA304Gkja+q5kO3GxoiQFM8/e3Oo/AebbpHTAolOcH/L+dtDY0ZiZSC+fnZ/uYrzPbJ3tfQ0rpVKELTpVw3xZgurUrhrblUeyq9kKM7ugC7G5wrWDojkmUrjat6n3FFZ6uOvU49APUZ4GuJQ+cDE3ZLdzeAuAnLUEATDdiqbwBZiqlNrKtN4VaDAmVc+gLeiib+K8dtFWvwG/weQYYPnN2P0BHpc/sG8mg/soAUO+LaWPmeBJbtdfcYQqg89wWznHLLgYl6+wwMEzMWcOlDPXeGJvpSZONheFWwMjAh1nps8D/m0GdwbmEOKJ/tODl5mjTHapwXtOOIncCsryRsjFroZpXNQtT4G6Ka2kSqLtAaDarpukOWb1TrQnqQzOo8WnrCqHO6UcFQ4hAvcj1z+LmQA4o57mej6GeKXUHoOIGVO1IZvkhQS7kue0qUAYY13ToObSUEGe0P8thu89Bcwlx1OMkaX0CvnseuPVkGeqGX4yhZ6mJGdBNT0xZLE5+1qHagXJta016LE2EAvlVdc+G21pWNAPrFqBugoUx+PQ5fAZQr2quitUNfMZ6oZ7F42tTvN7z0ZMpMsAPxcSLbmO4I9764PX44shv4gJcvHnzTyjvL+PRvRPx7W2U+u2z8dd7S5j7jqrSrwP2q/Hg1kKKqV+c/zJOn/pTnDx2KE4eORSnjvwpvvrL53Hu+J9j/uRhjjz35w/i3Tdfju3uVVysiXZEZhODjKGXjjyebjdwxxtz024LefXyX2+aGXgM9YtAXVtwKT9K/YIToZcOxtmLf4jT8x/GqfPvY+/FMWvEnPh1fHz4jXj301fi1++7o/qm2PWzfpRSD8oJ13hXPjbtzKF0GDnmmnFdG2hA63DPa1BwgHxwNR18FbYmmgCxoQtzylXnxtYFrTA3Hu4kZz2KuJWG02WIAnexTWW6gcapMsSM6wqZeoBe389nukJ1jEZOYxSwT8K/FdA0o0ZV+nXAWXNbuEag3WRnWLb1PfUAnMHA1aLWfKYjCHZXkKZMG6DuQJLA5tJ/INlkWMP0wE10onH+bNR5OZbuxGM2iYhCGqfzoJJKuNd9k6ikBPUsLl4Y4zcuQ72Lo0AvwzxlpCxbJ79LKPuZKXtks6od6PDflMM15fBLBnVDLULdsEcWhjFU0ozr3ggQ2hgoc3TUDjq7x3beL9QTnDm2MYC0YwK93mvSy3XDOxHoDf0MZihywSyo/wHqfH4TYC+nlpbve2xB2fkd5UEkpXPivXQ78TqJKkUp9sy0RZ+baczlUO0dMbKjE6gbghHqKFzDF6pdADkrzIH19K5+VPkgCn0khV3MbZ9AlbsnquWBp7ltxUULl23ejlJ31aowN4ZvDn6K7RdSJo4VMl2MZQpgkWvZRZvqsOwDx+I0YsU6MHzmxKuDMYkHYOhlxvDLa0PJLH42t2843Ewk20hEoDMIvDyASuc8dlgOALXvUvyZrF7KJsDuDkbmeBtSEdSqa3e9ckFRNklKO0OoGH5xmbg7+1j/xKwXs0vK9cldqGP4wFzwFArBsg3UbZN6Rh30z64YZAAdAOp9gLxvqhnlrmJvpp26MXpj2iRdsJcY4NOkKAOOk6AF+lLBa8f177JwHMLAgltlhZ4f8qg5QCFcgLoqvb0fwUF/aqbtNTAoWU3UUtVtDvZmbfFbBHu2kU0GddMaXRRktsuTqYn/Deoca9pqoqIBoZgmQlfGSidW1z+boL62Cc6Y/MDtNcblUeXVrVUMGuv4XPPWHTzWRBWDgOUC6nm8tUR7HDMcN0abc1Xy9vjlO3viky/ejDPw8cqVQ3H7xuG4d+to3LtxIu7fPBvf3bmEXYnvU/hFuF9FxS/F/TsX45tb5+POzfMcL8Tdmxfj1uXzcePS2fjmCo9dPhu3F1HyX/85Pnvv57F/5xhKHW+H/8DYucpcpW5VxjzX1Y0xtIGN+ZicG3kM9fPXUOJYOc/83NLBOIMqdwL0q3Pvxcmz78bRr3+XVoV+cvin8c5Hu+OX/7Y19v9qLF48UKIz5XBLWlK4Zfylrti4syNGX2DEB+p9M3SAiVrc7CrccJTFwOpoBr7NQNh8aTdsbkBJ1nThEnUCc8MrhjYAUB3P1WMtqJMOOlYOpevtViDn/a5JIIgr3EpHa0Chrx+igYxWR9sm4IXKaKcxqi41QwTtwEaV30QDbDA2jtvqHp9lmLcM0NjcmR+QC/YGXJ4WV4rSgFv7G5NSN2PGidIWOlcK+2xAVWh4B35nNx2jNEuHQe2UjEti5fxtl+gL815G39J4AagX6Tw9QL0LqDvp2ZnCJ5lSRw1xvoZbTIt08VIn7rCW1y0GMq7KVGVpfoeegBNgwl2oGyu3HozwzoAOSIF6Zv52BiN+f46O2MWAYklg9zktw92jUBfoZag72Ar1zEOpSwOqITTVt6DWnoS6JtSdVC6v8E1ZQ8Dd15bfZ7gnz+BXmNT43Vj3lBPLNNi5thh+IRcj1l7Z2RUTuwoxtdvNOSz525dAOfcq8LSaJCpdZW4+u2Z5AevYWIEybXi90xryedprdl+zQJd7pybFarzcOQ9MqAs71WuJ8ypOopbH8YQmUMyzrTG8PR8bGFzGGFzG8RRmDP3sG42te0eSGQ4yjm+2jV5C8iDc7MOKk2bbbO9LS/w3z+ElzOCRTJnC2B3DE/kUm3bys9NsleU1EFYgzHMdBXsekCa1jtK1Doi1T8wiEd7G003/MyvEo6s2jW27yEeo275cWZzSVf19W4R7O4MZIJ/Sq86sb5Ijv9e4umDvw1szN97QUK/tlb7k4qacoTX6Uwf9qgNgZ6tG6W9pRWgbr8kB+sdQdwV2i2GiBHUGJn6H+xC4X697EGhuGenWkyp1dx2r76xO2S+uDF2XMlmqgHlmFQ2VKHQgXmeKYkVUt61LqYpOgKZUxWWoZ0BfkTah9+hjaxpXAHQER57+3olo6aiLdW0MILzPIl8NQL2tRF/eNBCjc5sRBrPx4k+3p3r9f/j8F/HVmfdjcfGTuHn1i/jmxpH45trxuHf9dDwC6t/evBS3lwA1sL57/ULcu3kh7t+ajwe3L8R3KPm/f3cj/uO7WylEc+8Gr7+1FA9uLMTdy2fiyunD8acPfhEHXtocM5vzMUgf7ea/tba8qYsqdLevK2BuxWc54pkdG+M/Acy5HQ8y/HmH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295" name="Picture 7"/>
          <p:cNvPicPr>
            <a:picLocks noChangeAspect="1" noChangeArrowheads="1"/>
          </p:cNvPicPr>
          <p:nvPr/>
        </p:nvPicPr>
        <p:blipFill>
          <a:blip r:embed="rId2" cstate="print"/>
          <a:srcRect l="15356" t="32484" r="39757" b="10591"/>
          <a:stretch>
            <a:fillRect/>
          </a:stretch>
        </p:blipFill>
        <p:spPr bwMode="auto">
          <a:xfrm>
            <a:off x="1547664" y="1159632"/>
            <a:ext cx="5616624" cy="569836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latin typeface="SassoonCRInfant" pitchFamily="2" charset="0"/>
              </a:rPr>
              <a:t>Images of the Sacred Heart</a:t>
            </a:r>
            <a:r>
              <a:rPr lang="en-GB" b="1" dirty="0">
                <a:latin typeface="SassoonCRInfant" pitchFamily="2" charset="0"/>
              </a:rPr>
              <a:t> </a:t>
            </a:r>
            <a:br>
              <a:rPr lang="en-GB" dirty="0"/>
            </a:br>
            <a:endParaRPr lang="en-GB" dirty="0"/>
          </a:p>
        </p:txBody>
      </p:sp>
      <p:sp>
        <p:nvSpPr>
          <p:cNvPr id="3" name="Content Placeholder 2"/>
          <p:cNvSpPr>
            <a:spLocks noGrp="1"/>
          </p:cNvSpPr>
          <p:nvPr>
            <p:ph idx="1"/>
          </p:nvPr>
        </p:nvSpPr>
        <p:spPr>
          <a:xfrm>
            <a:off x="395536" y="1340768"/>
            <a:ext cx="8229600" cy="4525963"/>
          </a:xfrm>
        </p:spPr>
        <p:txBody>
          <a:bodyPr>
            <a:normAutofit/>
          </a:bodyPr>
          <a:lstStyle/>
          <a:p>
            <a:pPr>
              <a:buNone/>
            </a:pPr>
            <a:r>
              <a:rPr lang="en-GB" b="1" dirty="0">
                <a:latin typeface="SassoonCRInfant" pitchFamily="2" charset="0"/>
              </a:rPr>
              <a:t>The Flames</a:t>
            </a:r>
            <a:endParaRPr lang="en-GB" dirty="0">
              <a:latin typeface="SassoonCRInfant" pitchFamily="2" charset="0"/>
            </a:endParaRPr>
          </a:p>
          <a:p>
            <a:pPr>
              <a:buNone/>
            </a:pPr>
            <a:r>
              <a:rPr lang="en-GB" dirty="0">
                <a:latin typeface="SassoonCRInfant" pitchFamily="2" charset="0"/>
              </a:rPr>
              <a:t>The flames represent the love Christ has for all.</a:t>
            </a:r>
          </a:p>
          <a:p>
            <a:pPr>
              <a:buNone/>
            </a:pPr>
            <a:r>
              <a:rPr lang="en-GB" dirty="0">
                <a:latin typeface="SassoonCRInfant" pitchFamily="2" charset="0"/>
              </a:rPr>
              <a:t>A love so great, it burns within His heart and</a:t>
            </a:r>
          </a:p>
          <a:p>
            <a:pPr>
              <a:buNone/>
            </a:pPr>
            <a:r>
              <a:rPr lang="en-GB" dirty="0">
                <a:latin typeface="SassoonCRInfant" pitchFamily="2" charset="0"/>
              </a:rPr>
              <a:t>the flames spread beyond it.  </a:t>
            </a:r>
          </a:p>
          <a:p>
            <a:endParaRPr lang="en-GB" dirty="0"/>
          </a:p>
        </p:txBody>
      </p:sp>
      <p:pic>
        <p:nvPicPr>
          <p:cNvPr id="4" name="Picture 2" descr="Sacred Heart of Jesus Blue â Sagrado Corazon de Jesus Azul Print Picture Poster (8x10)"/>
          <p:cNvPicPr>
            <a:picLocks noChangeAspect="1" noChangeArrowheads="1"/>
          </p:cNvPicPr>
          <p:nvPr/>
        </p:nvPicPr>
        <p:blipFill>
          <a:blip r:embed="rId2" cstate="print"/>
          <a:srcRect l="23084" t="65015" r="3818" b="12"/>
          <a:stretch>
            <a:fillRect/>
          </a:stretch>
        </p:blipFill>
        <p:spPr bwMode="auto">
          <a:xfrm>
            <a:off x="7020272" y="4437112"/>
            <a:ext cx="1970744" cy="2292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2" name="Picture 4" descr="Image result for flames"/>
          <p:cNvPicPr>
            <a:picLocks noChangeAspect="1" noChangeArrowheads="1"/>
          </p:cNvPicPr>
          <p:nvPr/>
        </p:nvPicPr>
        <p:blipFill>
          <a:blip r:embed="rId3" cstate="print"/>
          <a:srcRect/>
          <a:stretch>
            <a:fillRect/>
          </a:stretch>
        </p:blipFill>
        <p:spPr bwMode="auto">
          <a:xfrm>
            <a:off x="3275856" y="3789040"/>
            <a:ext cx="1944216" cy="26778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latin typeface="SassoonCRInfant" pitchFamily="2" charset="0"/>
              </a:rPr>
              <a:t>Images of the Sacred Heart</a:t>
            </a:r>
            <a:r>
              <a:rPr lang="en-GB" b="1" dirty="0">
                <a:latin typeface="SassoonCRInfant" pitchFamily="2" charset="0"/>
              </a:rPr>
              <a:t> </a:t>
            </a:r>
            <a:br>
              <a:rPr lang="en-GB" dirty="0"/>
            </a:br>
            <a:endParaRPr lang="en-GB" dirty="0"/>
          </a:p>
        </p:txBody>
      </p:sp>
      <p:sp>
        <p:nvSpPr>
          <p:cNvPr id="3" name="Content Placeholder 2"/>
          <p:cNvSpPr>
            <a:spLocks noGrp="1"/>
          </p:cNvSpPr>
          <p:nvPr>
            <p:ph idx="1"/>
          </p:nvPr>
        </p:nvSpPr>
        <p:spPr>
          <a:xfrm>
            <a:off x="323528" y="1052737"/>
            <a:ext cx="8229600" cy="3528391"/>
          </a:xfrm>
        </p:spPr>
        <p:txBody>
          <a:bodyPr>
            <a:normAutofit/>
          </a:bodyPr>
          <a:lstStyle/>
          <a:p>
            <a:pPr>
              <a:buNone/>
            </a:pPr>
            <a:r>
              <a:rPr lang="en-GB" b="1" dirty="0">
                <a:latin typeface="SassoonCRInfant" pitchFamily="2" charset="0"/>
              </a:rPr>
              <a:t>The Light radiating from the Sacred Heart </a:t>
            </a:r>
            <a:endParaRPr lang="en-GB" dirty="0">
              <a:latin typeface="SassoonCRInfant" pitchFamily="2" charset="0"/>
            </a:endParaRPr>
          </a:p>
          <a:p>
            <a:pPr>
              <a:buNone/>
            </a:pPr>
            <a:r>
              <a:rPr lang="en-GB" dirty="0">
                <a:latin typeface="SassoonCRInfant" pitchFamily="2" charset="0"/>
              </a:rPr>
              <a:t>Divine light radiates from the Sacred Heart. </a:t>
            </a:r>
          </a:p>
          <a:p>
            <a:pPr>
              <a:buNone/>
            </a:pPr>
            <a:r>
              <a:rPr lang="en-GB" dirty="0">
                <a:latin typeface="SassoonCRInfant" pitchFamily="2" charset="0"/>
              </a:rPr>
              <a:t>Jesus is, ‘The Light of the World’.  He guides our</a:t>
            </a:r>
          </a:p>
          <a:p>
            <a:pPr>
              <a:buNone/>
            </a:pPr>
            <a:r>
              <a:rPr lang="en-GB" dirty="0">
                <a:latin typeface="SassoonCRInfant" pitchFamily="2" charset="0"/>
              </a:rPr>
              <a:t>way and is our example. Those who follow</a:t>
            </a:r>
          </a:p>
          <a:p>
            <a:pPr>
              <a:buNone/>
            </a:pPr>
            <a:r>
              <a:rPr lang="en-GB" dirty="0">
                <a:latin typeface="SassoonCRInfant" pitchFamily="2" charset="0"/>
              </a:rPr>
              <a:t>Christ, will never walk in darkness.  He is our</a:t>
            </a:r>
          </a:p>
          <a:p>
            <a:pPr>
              <a:buNone/>
            </a:pPr>
            <a:r>
              <a:rPr lang="en-GB" dirty="0">
                <a:latin typeface="SassoonCRInfant" pitchFamily="2" charset="0"/>
              </a:rPr>
              <a:t>light and our Help. </a:t>
            </a:r>
            <a:endParaRPr lang="en-GB" dirty="0"/>
          </a:p>
        </p:txBody>
      </p:sp>
      <p:pic>
        <p:nvPicPr>
          <p:cNvPr id="4" name="Picture 2" descr="Sacred Heart of Jesus Blue â Sagrado Corazon de Jesus Azul Print Picture Poster (8x10)"/>
          <p:cNvPicPr>
            <a:picLocks noChangeAspect="1" noChangeArrowheads="1"/>
          </p:cNvPicPr>
          <p:nvPr/>
        </p:nvPicPr>
        <p:blipFill>
          <a:blip r:embed="rId2" cstate="print"/>
          <a:srcRect l="23084" t="65015" r="3818" b="12"/>
          <a:stretch>
            <a:fillRect/>
          </a:stretch>
        </p:blipFill>
        <p:spPr bwMode="auto">
          <a:xfrm>
            <a:off x="7020272" y="4437112"/>
            <a:ext cx="1970744" cy="2292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Jesus Is the Light of the World"/>
          <p:cNvPicPr>
            <a:picLocks noChangeAspect="1" noChangeArrowheads="1"/>
          </p:cNvPicPr>
          <p:nvPr/>
        </p:nvPicPr>
        <p:blipFill>
          <a:blip r:embed="rId3" cstate="print"/>
          <a:srcRect l="10584" t="9136" r="22889" b="24629"/>
          <a:stretch>
            <a:fillRect/>
          </a:stretch>
        </p:blipFill>
        <p:spPr bwMode="auto">
          <a:xfrm>
            <a:off x="2483768" y="4581128"/>
            <a:ext cx="3168352" cy="20882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cstate="print"/>
          <a:srcRect l="15356" t="32484" r="39757" b="10591"/>
          <a:stretch>
            <a:fillRect/>
          </a:stretch>
        </p:blipFill>
        <p:spPr bwMode="auto">
          <a:xfrm>
            <a:off x="4211961" y="476672"/>
            <a:ext cx="4932040" cy="5904656"/>
          </a:xfrm>
          <a:prstGeom prst="rect">
            <a:avLst/>
          </a:prstGeom>
          <a:noFill/>
          <a:ln w="9525">
            <a:noFill/>
            <a:miter lim="800000"/>
            <a:headEnd/>
            <a:tailEnd/>
          </a:ln>
        </p:spPr>
      </p:pic>
      <p:sp>
        <p:nvSpPr>
          <p:cNvPr id="4" name="Rectangle 3"/>
          <p:cNvSpPr/>
          <p:nvPr/>
        </p:nvSpPr>
        <p:spPr>
          <a:xfrm>
            <a:off x="323528" y="476672"/>
            <a:ext cx="4680520" cy="5509200"/>
          </a:xfrm>
          <a:prstGeom prst="rect">
            <a:avLst/>
          </a:prstGeom>
        </p:spPr>
        <p:txBody>
          <a:bodyPr wrap="square">
            <a:spAutoFit/>
          </a:bodyPr>
          <a:lstStyle/>
          <a:p>
            <a:pPr algn="ctr"/>
            <a:r>
              <a:rPr lang="en-GB" sz="4400" dirty="0">
                <a:latin typeface="SassoonCRInfant" pitchFamily="2" charset="0"/>
              </a:rPr>
              <a:t>Sacred Heart of Jesus, have mercy on me!</a:t>
            </a:r>
            <a:br>
              <a:rPr lang="en-GB" sz="4400" dirty="0">
                <a:latin typeface="SassoonCRInfant" pitchFamily="2" charset="0"/>
              </a:rPr>
            </a:br>
            <a:r>
              <a:rPr lang="en-GB" sz="4400" dirty="0">
                <a:latin typeface="SassoonCRInfant" pitchFamily="2" charset="0"/>
              </a:rPr>
              <a:t>May the Sacred Heart of Jesus be everywhere loved!</a:t>
            </a:r>
            <a:br>
              <a:rPr lang="en-GB" sz="4400" dirty="0">
                <a:latin typeface="SassoonCRInfant" pitchFamily="2" charset="0"/>
              </a:rPr>
            </a:br>
            <a:br>
              <a:rPr lang="en-GB" sz="4400" dirty="0">
                <a:latin typeface="SassoonCRInfant" pitchFamily="2" charset="0"/>
              </a:rPr>
            </a:br>
            <a:r>
              <a:rPr lang="en-GB" sz="4400" dirty="0">
                <a:latin typeface="SassoonCRInfant" pitchFamily="2" charset="0"/>
              </a:rPr>
              <a:t>Amen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endParaRPr lang="en-GB" dirty="0"/>
          </a:p>
        </p:txBody>
      </p:sp>
      <p:pic>
        <p:nvPicPr>
          <p:cNvPr id="1026" name="Picture 2" descr="https://saintclementparishcom.files.wordpress.com/2018/05/pentecost-3409249_960_720.jpg"/>
          <p:cNvPicPr>
            <a:picLocks noChangeAspect="1" noChangeArrowheads="1"/>
          </p:cNvPicPr>
          <p:nvPr/>
        </p:nvPicPr>
        <p:blipFill>
          <a:blip r:embed="rId3" cstate="print"/>
          <a:srcRect/>
          <a:stretch>
            <a:fillRect/>
          </a:stretch>
        </p:blipFill>
        <p:spPr bwMode="auto">
          <a:xfrm>
            <a:off x="0" y="-603448"/>
            <a:ext cx="9144000" cy="4667251"/>
          </a:xfrm>
          <a:prstGeom prst="rect">
            <a:avLst/>
          </a:prstGeom>
          <a:noFill/>
        </p:spPr>
      </p:pic>
      <p:sp>
        <p:nvSpPr>
          <p:cNvPr id="5" name="Rectangle 4"/>
          <p:cNvSpPr/>
          <p:nvPr/>
        </p:nvSpPr>
        <p:spPr>
          <a:xfrm>
            <a:off x="323528" y="4293096"/>
            <a:ext cx="8640960" cy="2308324"/>
          </a:xfrm>
          <a:prstGeom prst="rect">
            <a:avLst/>
          </a:prstGeom>
        </p:spPr>
        <p:txBody>
          <a:bodyPr wrap="square">
            <a:spAutoFit/>
          </a:bodyPr>
          <a:lstStyle/>
          <a:p>
            <a:r>
              <a:rPr lang="en-GB" sz="4800" b="1" dirty="0">
                <a:latin typeface="SassoonCRInfant" pitchFamily="2" charset="0"/>
                <a:cs typeface="Times New Roman" pitchFamily="18" charset="0"/>
              </a:rPr>
              <a:t>The Feast of the Sacred Heart of Jesus is celebrated nineteen days after Pentecost Sunday. </a:t>
            </a:r>
            <a:endParaRPr lang="en-GB" sz="4800" dirty="0">
              <a:latin typeface="SassoonCRInfant" pitchFamily="2" charset="0"/>
              <a:cs typeface="Times New Roman" pitchFamily="18" charset="0"/>
            </a:endParaRPr>
          </a:p>
        </p:txBody>
      </p:sp>
      <p:sp>
        <p:nvSpPr>
          <p:cNvPr id="6" name="TextBox 5"/>
          <p:cNvSpPr txBox="1"/>
          <p:nvPr/>
        </p:nvSpPr>
        <p:spPr>
          <a:xfrm>
            <a:off x="2555776" y="3861048"/>
            <a:ext cx="3150221" cy="246221"/>
          </a:xfrm>
          <a:prstGeom prst="rect">
            <a:avLst/>
          </a:prstGeom>
          <a:noFill/>
        </p:spPr>
        <p:txBody>
          <a:bodyPr wrap="none" rtlCol="0">
            <a:spAutoFit/>
          </a:bodyPr>
          <a:lstStyle/>
          <a:p>
            <a:r>
              <a:rPr lang="en-GB" sz="1000" dirty="0"/>
              <a:t>Image from: saintclementparish.com –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008" y="404664"/>
            <a:ext cx="4176464" cy="5904656"/>
          </a:xfrm>
        </p:spPr>
        <p:txBody>
          <a:bodyPr>
            <a:normAutofit/>
          </a:bodyPr>
          <a:lstStyle/>
          <a:p>
            <a:pPr algn="l"/>
            <a:r>
              <a:rPr lang="en-GB" b="1" dirty="0">
                <a:solidFill>
                  <a:schemeClr val="tx1"/>
                </a:solidFill>
                <a:latin typeface="SassoonCRInfant" pitchFamily="2" charset="0"/>
              </a:rPr>
              <a:t>We can learn more about the Sacred Heart of Jesus through the visions of Saint Margaret Mary </a:t>
            </a:r>
            <a:r>
              <a:rPr lang="en-GB" b="1" dirty="0" err="1">
                <a:solidFill>
                  <a:schemeClr val="tx1"/>
                </a:solidFill>
                <a:latin typeface="SassoonCRInfant" pitchFamily="2" charset="0"/>
              </a:rPr>
              <a:t>Alacoque</a:t>
            </a:r>
            <a:r>
              <a:rPr lang="en-GB" b="1" dirty="0">
                <a:solidFill>
                  <a:schemeClr val="tx1"/>
                </a:solidFill>
                <a:latin typeface="SassoonCRInfant" pitchFamily="2" charset="0"/>
              </a:rPr>
              <a:t> and the</a:t>
            </a:r>
          </a:p>
          <a:p>
            <a:pPr algn="l"/>
            <a:r>
              <a:rPr lang="en-GB" b="1" dirty="0">
                <a:solidFill>
                  <a:schemeClr val="tx1"/>
                </a:solidFill>
                <a:latin typeface="SassoonCRInfant" pitchFamily="2" charset="0"/>
              </a:rPr>
              <a:t>twelve promises Jesus made to anyone who practised devotions to</a:t>
            </a:r>
          </a:p>
          <a:p>
            <a:pPr algn="l"/>
            <a:r>
              <a:rPr lang="en-GB" b="1" dirty="0">
                <a:solidFill>
                  <a:schemeClr val="tx1"/>
                </a:solidFill>
                <a:latin typeface="SassoonCRInfant" pitchFamily="2" charset="0"/>
              </a:rPr>
              <a:t>His Sacred Heart. </a:t>
            </a:r>
            <a:endParaRPr lang="en-GB" dirty="0">
              <a:solidFill>
                <a:schemeClr val="tx1"/>
              </a:solidFill>
              <a:latin typeface="SassoonCRInfant" pitchFamily="2" charset="0"/>
            </a:endParaRPr>
          </a:p>
          <a:p>
            <a:endParaRPr lang="en-GB" dirty="0"/>
          </a:p>
        </p:txBody>
      </p:sp>
      <p:pic>
        <p:nvPicPr>
          <p:cNvPr id="16386" name="Picture 2" descr="https://giveninstitute.com/wp-content/uploads/2019/03/St.MargaretMary.png"/>
          <p:cNvPicPr>
            <a:picLocks noChangeAspect="1" noChangeArrowheads="1"/>
          </p:cNvPicPr>
          <p:nvPr/>
        </p:nvPicPr>
        <p:blipFill>
          <a:blip r:embed="rId3" cstate="print"/>
          <a:srcRect/>
          <a:stretch>
            <a:fillRect/>
          </a:stretch>
        </p:blipFill>
        <p:spPr bwMode="auto">
          <a:xfrm>
            <a:off x="179512" y="332656"/>
            <a:ext cx="4392488" cy="59766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27984" y="404664"/>
            <a:ext cx="4456584" cy="1752600"/>
          </a:xfrm>
        </p:spPr>
        <p:txBody>
          <a:bodyPr>
            <a:noAutofit/>
          </a:bodyPr>
          <a:lstStyle/>
          <a:p>
            <a:r>
              <a:rPr lang="en-GB" sz="4800" b="1" dirty="0">
                <a:solidFill>
                  <a:schemeClr val="tx1"/>
                </a:solidFill>
                <a:latin typeface="SassoonCRInfant" pitchFamily="2" charset="0"/>
              </a:rPr>
              <a:t>The image of the Risen Lord with his heart exposed illustrates the humanity and divinity of Jesus.</a:t>
            </a:r>
            <a:endParaRPr lang="en-GB" sz="4800" dirty="0">
              <a:solidFill>
                <a:schemeClr val="tx1"/>
              </a:solidFill>
            </a:endParaRPr>
          </a:p>
        </p:txBody>
      </p:sp>
      <p:pic>
        <p:nvPicPr>
          <p:cNvPr id="4" name="Picture 7"/>
          <p:cNvPicPr>
            <a:picLocks noChangeAspect="1" noChangeArrowheads="1"/>
          </p:cNvPicPr>
          <p:nvPr/>
        </p:nvPicPr>
        <p:blipFill>
          <a:blip r:embed="rId3" cstate="print"/>
          <a:srcRect l="22545" t="32484" r="47530" b="13566"/>
          <a:stretch>
            <a:fillRect/>
          </a:stretch>
        </p:blipFill>
        <p:spPr bwMode="auto">
          <a:xfrm>
            <a:off x="179512" y="116632"/>
            <a:ext cx="4176464" cy="62646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latin typeface="SassoonCRInfant" pitchFamily="2" charset="0"/>
              </a:rPr>
              <a:t>Images of the Sacred Heart</a:t>
            </a:r>
            <a:r>
              <a:rPr lang="en-GB" b="1" dirty="0">
                <a:latin typeface="SassoonCRInfant" pitchFamily="2" charset="0"/>
              </a:rPr>
              <a:t> </a:t>
            </a:r>
            <a:br>
              <a:rPr lang="en-GB" dirty="0"/>
            </a:br>
            <a:endParaRPr lang="en-GB" dirty="0"/>
          </a:p>
        </p:txBody>
      </p:sp>
      <p:sp>
        <p:nvSpPr>
          <p:cNvPr id="3" name="Content Placeholder 2"/>
          <p:cNvSpPr>
            <a:spLocks noGrp="1"/>
          </p:cNvSpPr>
          <p:nvPr>
            <p:ph idx="1"/>
          </p:nvPr>
        </p:nvSpPr>
        <p:spPr>
          <a:xfrm>
            <a:off x="251520" y="1052736"/>
            <a:ext cx="4896544" cy="5400600"/>
          </a:xfrm>
        </p:spPr>
        <p:txBody>
          <a:bodyPr>
            <a:normAutofit fontScale="92500" lnSpcReduction="10000"/>
          </a:bodyPr>
          <a:lstStyle/>
          <a:p>
            <a:pPr>
              <a:buNone/>
            </a:pPr>
            <a:r>
              <a:rPr lang="en-GB" b="1" dirty="0">
                <a:latin typeface="SassoonCRInfant" pitchFamily="2" charset="0"/>
              </a:rPr>
              <a:t>The Sacred Heart</a:t>
            </a:r>
            <a:r>
              <a:rPr lang="en-GB" dirty="0">
                <a:latin typeface="SassoonCRInfant" pitchFamily="2" charset="0"/>
              </a:rPr>
              <a:t> </a:t>
            </a:r>
          </a:p>
          <a:p>
            <a:pPr>
              <a:buNone/>
            </a:pPr>
            <a:r>
              <a:rPr lang="en-GB" dirty="0">
                <a:latin typeface="SassoonCRInfant" pitchFamily="2" charset="0"/>
              </a:rPr>
              <a:t>The image of the heart helps</a:t>
            </a:r>
          </a:p>
          <a:p>
            <a:pPr>
              <a:buNone/>
            </a:pPr>
            <a:r>
              <a:rPr lang="en-GB" dirty="0">
                <a:latin typeface="SassoonCRInfant" pitchFamily="2" charset="0"/>
              </a:rPr>
              <a:t>us to understand that through</a:t>
            </a:r>
          </a:p>
          <a:p>
            <a:pPr>
              <a:buNone/>
            </a:pPr>
            <a:r>
              <a:rPr lang="en-GB" dirty="0">
                <a:latin typeface="SassoonCRInfant" pitchFamily="2" charset="0"/>
              </a:rPr>
              <a:t>incarnation, Christ became</a:t>
            </a:r>
          </a:p>
          <a:p>
            <a:pPr>
              <a:buNone/>
            </a:pPr>
            <a:r>
              <a:rPr lang="en-GB" dirty="0">
                <a:latin typeface="SassoonCRInfant" pitchFamily="2" charset="0"/>
              </a:rPr>
              <a:t>man, fully human and fully </a:t>
            </a:r>
          </a:p>
          <a:p>
            <a:pPr>
              <a:buNone/>
            </a:pPr>
            <a:r>
              <a:rPr lang="en-GB" dirty="0">
                <a:latin typeface="SassoonCRInfant" pitchFamily="2" charset="0"/>
              </a:rPr>
              <a:t>divine.  </a:t>
            </a:r>
          </a:p>
          <a:p>
            <a:pPr>
              <a:buNone/>
            </a:pPr>
            <a:r>
              <a:rPr lang="en-GB" dirty="0">
                <a:latin typeface="SassoonCRInfant" pitchFamily="2" charset="0"/>
              </a:rPr>
              <a:t>Jesus told Margaret Mary</a:t>
            </a:r>
          </a:p>
          <a:p>
            <a:pPr>
              <a:buNone/>
            </a:pPr>
            <a:r>
              <a:rPr lang="en-GB" dirty="0">
                <a:latin typeface="SassoonCRInfant" pitchFamily="2" charset="0"/>
              </a:rPr>
              <a:t>about the blessings of grace,</a:t>
            </a:r>
          </a:p>
          <a:p>
            <a:pPr>
              <a:buNone/>
            </a:pPr>
            <a:r>
              <a:rPr lang="en-GB" dirty="0">
                <a:latin typeface="SassoonCRInfant" pitchFamily="2" charset="0"/>
              </a:rPr>
              <a:t>peace, mercy, faith and love</a:t>
            </a:r>
          </a:p>
          <a:p>
            <a:pPr>
              <a:buNone/>
            </a:pPr>
            <a:r>
              <a:rPr lang="en-GB" dirty="0">
                <a:latin typeface="SassoonCRInfant" pitchFamily="2" charset="0"/>
              </a:rPr>
              <a:t>within His sacred heart.</a:t>
            </a:r>
          </a:p>
          <a:p>
            <a:endParaRPr lang="en-GB" dirty="0"/>
          </a:p>
        </p:txBody>
      </p:sp>
      <p:pic>
        <p:nvPicPr>
          <p:cNvPr id="6146" name="Picture 2" descr="Sacred Heart of Jesus Blue â Sagrado Corazon de Jesus Azul Print Picture Poster (8x10)"/>
          <p:cNvPicPr>
            <a:picLocks noChangeAspect="1" noChangeArrowheads="1"/>
          </p:cNvPicPr>
          <p:nvPr/>
        </p:nvPicPr>
        <p:blipFill>
          <a:blip r:embed="rId2" cstate="print"/>
          <a:srcRect l="23084" t="65015" r="3818" b="12"/>
          <a:stretch>
            <a:fillRect/>
          </a:stretch>
        </p:blipFill>
        <p:spPr bwMode="auto">
          <a:xfrm>
            <a:off x="5076056" y="1484783"/>
            <a:ext cx="3672408" cy="427198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Images of the Sacred Heart</a:t>
            </a:r>
            <a:r>
              <a:rPr lang="en-GB" b="1" dirty="0"/>
              <a:t> </a:t>
            </a:r>
            <a:br>
              <a:rPr lang="en-GB" dirty="0"/>
            </a:br>
            <a:endParaRPr lang="en-GB" dirty="0"/>
          </a:p>
        </p:txBody>
      </p:sp>
      <p:sp>
        <p:nvSpPr>
          <p:cNvPr id="3" name="Content Placeholder 2"/>
          <p:cNvSpPr>
            <a:spLocks noGrp="1"/>
          </p:cNvSpPr>
          <p:nvPr>
            <p:ph idx="1"/>
          </p:nvPr>
        </p:nvSpPr>
        <p:spPr>
          <a:xfrm>
            <a:off x="395536" y="1052736"/>
            <a:ext cx="8229600" cy="3528392"/>
          </a:xfrm>
        </p:spPr>
        <p:txBody>
          <a:bodyPr>
            <a:normAutofit/>
          </a:bodyPr>
          <a:lstStyle/>
          <a:p>
            <a:pPr>
              <a:buNone/>
            </a:pPr>
            <a:r>
              <a:rPr lang="en-GB" b="1" dirty="0">
                <a:latin typeface="SassoonCRInfant" pitchFamily="2" charset="0"/>
              </a:rPr>
              <a:t>The Crown of Thorns. </a:t>
            </a:r>
            <a:endParaRPr lang="en-GB" dirty="0">
              <a:latin typeface="SassoonCRInfant" pitchFamily="2" charset="0"/>
            </a:endParaRPr>
          </a:p>
          <a:p>
            <a:pPr>
              <a:buNone/>
            </a:pPr>
            <a:r>
              <a:rPr lang="en-GB" dirty="0">
                <a:latin typeface="SassoonCRInfant" pitchFamily="2" charset="0"/>
              </a:rPr>
              <a:t>The crown of thorns reminds us of the humility</a:t>
            </a:r>
          </a:p>
          <a:p>
            <a:pPr>
              <a:buNone/>
            </a:pPr>
            <a:r>
              <a:rPr lang="en-GB" dirty="0">
                <a:latin typeface="SassoonCRInfant" pitchFamily="2" charset="0"/>
              </a:rPr>
              <a:t>of Jesus.  During His sorrowful passion, He was</a:t>
            </a:r>
          </a:p>
          <a:p>
            <a:pPr>
              <a:buNone/>
            </a:pPr>
            <a:r>
              <a:rPr lang="en-GB" dirty="0">
                <a:latin typeface="SassoonCRInfant" pitchFamily="2" charset="0"/>
              </a:rPr>
              <a:t>mocked, and a crown of thorns was placed upon</a:t>
            </a:r>
          </a:p>
          <a:p>
            <a:pPr>
              <a:buNone/>
            </a:pPr>
            <a:r>
              <a:rPr lang="en-GB" dirty="0">
                <a:latin typeface="SassoonCRInfant" pitchFamily="2" charset="0"/>
              </a:rPr>
              <a:t>His head.  Christ suffered for our sake and our</a:t>
            </a:r>
          </a:p>
          <a:p>
            <a:pPr>
              <a:buNone/>
            </a:pPr>
            <a:r>
              <a:rPr lang="en-GB" dirty="0">
                <a:latin typeface="SassoonCRInfant" pitchFamily="2" charset="0"/>
              </a:rPr>
              <a:t>salvation.</a:t>
            </a:r>
          </a:p>
          <a:p>
            <a:endParaRPr lang="en-GB" dirty="0"/>
          </a:p>
        </p:txBody>
      </p:sp>
      <p:pic>
        <p:nvPicPr>
          <p:cNvPr id="4" name="Picture 2" descr="Sacred Heart of Jesus Blue â Sagrado Corazon de Jesus Azul Print Picture Poster (8x10)"/>
          <p:cNvPicPr>
            <a:picLocks noChangeAspect="1" noChangeArrowheads="1"/>
          </p:cNvPicPr>
          <p:nvPr/>
        </p:nvPicPr>
        <p:blipFill>
          <a:blip r:embed="rId3" cstate="print"/>
          <a:srcRect l="23084" t="65015" r="3818" b="12"/>
          <a:stretch>
            <a:fillRect/>
          </a:stretch>
        </p:blipFill>
        <p:spPr bwMode="auto">
          <a:xfrm>
            <a:off x="7236296" y="4653136"/>
            <a:ext cx="1682712" cy="1957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2" name="Picture 2" descr="Image result for crown of thorns"/>
          <p:cNvPicPr>
            <a:picLocks noChangeAspect="1" noChangeArrowheads="1"/>
          </p:cNvPicPr>
          <p:nvPr/>
        </p:nvPicPr>
        <p:blipFill>
          <a:blip r:embed="rId4" cstate="print"/>
          <a:srcRect/>
          <a:stretch>
            <a:fillRect/>
          </a:stretch>
        </p:blipFill>
        <p:spPr bwMode="auto">
          <a:xfrm>
            <a:off x="2195736" y="4869160"/>
            <a:ext cx="3816424" cy="15121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latin typeface="SassoonCRInfant" pitchFamily="2" charset="0"/>
              </a:rPr>
              <a:t>Images of the Sacred Heart</a:t>
            </a:r>
            <a:r>
              <a:rPr lang="en-GB" b="1" dirty="0">
                <a:latin typeface="SassoonCRInfant" pitchFamily="2" charset="0"/>
              </a:rPr>
              <a:t> </a:t>
            </a:r>
            <a:br>
              <a:rPr lang="en-GB" dirty="0"/>
            </a:br>
            <a:endParaRPr lang="en-GB" dirty="0"/>
          </a:p>
        </p:txBody>
      </p:sp>
      <p:sp>
        <p:nvSpPr>
          <p:cNvPr id="3" name="Content Placeholder 2"/>
          <p:cNvSpPr>
            <a:spLocks noGrp="1"/>
          </p:cNvSpPr>
          <p:nvPr>
            <p:ph idx="1"/>
          </p:nvPr>
        </p:nvSpPr>
        <p:spPr>
          <a:xfrm>
            <a:off x="395536" y="1340768"/>
            <a:ext cx="8229600" cy="4525963"/>
          </a:xfrm>
        </p:spPr>
        <p:txBody>
          <a:bodyPr>
            <a:normAutofit/>
          </a:bodyPr>
          <a:lstStyle/>
          <a:p>
            <a:pPr>
              <a:buNone/>
            </a:pPr>
            <a:r>
              <a:rPr lang="en-GB" b="1" dirty="0">
                <a:latin typeface="SassoonCRInfant" pitchFamily="2" charset="0"/>
              </a:rPr>
              <a:t>The wound</a:t>
            </a:r>
            <a:endParaRPr lang="en-GB" dirty="0">
              <a:latin typeface="SassoonCRInfant" pitchFamily="2" charset="0"/>
            </a:endParaRPr>
          </a:p>
          <a:p>
            <a:pPr>
              <a:buNone/>
            </a:pPr>
            <a:r>
              <a:rPr lang="en-GB" dirty="0">
                <a:latin typeface="SassoonCRInfant" pitchFamily="2" charset="0"/>
              </a:rPr>
              <a:t>The pierced, wounded heart and precious blood</a:t>
            </a:r>
          </a:p>
          <a:p>
            <a:pPr>
              <a:buNone/>
            </a:pPr>
            <a:r>
              <a:rPr lang="en-GB" dirty="0">
                <a:latin typeface="SassoonCRInfant" pitchFamily="2" charset="0"/>
              </a:rPr>
              <a:t>of Christ remind us that He experienced pain,</a:t>
            </a:r>
          </a:p>
          <a:p>
            <a:pPr>
              <a:buNone/>
            </a:pPr>
            <a:r>
              <a:rPr lang="en-GB" dirty="0">
                <a:latin typeface="SassoonCRInfant" pitchFamily="2" charset="0"/>
              </a:rPr>
              <a:t>exhaustion and death.  His blood was shed for</a:t>
            </a:r>
          </a:p>
          <a:p>
            <a:pPr>
              <a:buNone/>
            </a:pPr>
            <a:r>
              <a:rPr lang="en-GB" dirty="0">
                <a:latin typeface="SassoonCRInfant" pitchFamily="2" charset="0"/>
              </a:rPr>
              <a:t>all, so that sins may be forgiven.</a:t>
            </a:r>
          </a:p>
          <a:p>
            <a:endParaRPr lang="en-GB" dirty="0"/>
          </a:p>
        </p:txBody>
      </p:sp>
      <p:pic>
        <p:nvPicPr>
          <p:cNvPr id="4" name="Picture 2" descr="Sacred Heart of Jesus Blue â Sagrado Corazon de Jesus Azul Print Picture Poster (8x10)"/>
          <p:cNvPicPr>
            <a:picLocks noChangeAspect="1" noChangeArrowheads="1"/>
          </p:cNvPicPr>
          <p:nvPr/>
        </p:nvPicPr>
        <p:blipFill>
          <a:blip r:embed="rId2" cstate="print"/>
          <a:srcRect l="23084" t="65015" r="3818" b="12"/>
          <a:stretch>
            <a:fillRect/>
          </a:stretch>
        </p:blipFill>
        <p:spPr bwMode="auto">
          <a:xfrm>
            <a:off x="7453582" y="4941168"/>
            <a:ext cx="1537433" cy="17884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0" name="Picture 4" descr="93414cf0b986d6355cfbcaf10b317125"/>
          <p:cNvPicPr>
            <a:picLocks noChangeAspect="1" noChangeArrowheads="1"/>
          </p:cNvPicPr>
          <p:nvPr/>
        </p:nvPicPr>
        <p:blipFill>
          <a:blip r:embed="rId3" cstate="print"/>
          <a:srcRect b="36790"/>
          <a:stretch>
            <a:fillRect/>
          </a:stretch>
        </p:blipFill>
        <p:spPr bwMode="auto">
          <a:xfrm>
            <a:off x="2411760" y="4365104"/>
            <a:ext cx="3629203" cy="2160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b="1" u="sng" dirty="0">
                <a:latin typeface="SassoonCRInfant" pitchFamily="2" charset="0"/>
              </a:rPr>
              <a:t>Images of the Sacred Heart</a:t>
            </a:r>
            <a:r>
              <a:rPr lang="en-GB" b="1" dirty="0">
                <a:latin typeface="SassoonCRInfant" pitchFamily="2" charset="0"/>
              </a:rPr>
              <a:t> </a:t>
            </a:r>
            <a:br>
              <a:rPr lang="en-GB" dirty="0"/>
            </a:br>
            <a:endParaRPr lang="en-GB" dirty="0"/>
          </a:p>
        </p:txBody>
      </p:sp>
      <p:sp>
        <p:nvSpPr>
          <p:cNvPr id="3" name="Content Placeholder 2"/>
          <p:cNvSpPr>
            <a:spLocks noGrp="1"/>
          </p:cNvSpPr>
          <p:nvPr>
            <p:ph idx="1"/>
          </p:nvPr>
        </p:nvSpPr>
        <p:spPr>
          <a:xfrm>
            <a:off x="179512" y="836713"/>
            <a:ext cx="8784976" cy="3744415"/>
          </a:xfrm>
        </p:spPr>
        <p:txBody>
          <a:bodyPr>
            <a:normAutofit fontScale="92500" lnSpcReduction="20000"/>
          </a:bodyPr>
          <a:lstStyle/>
          <a:p>
            <a:pPr>
              <a:buNone/>
            </a:pPr>
            <a:r>
              <a:rPr lang="en-GB" b="1" dirty="0">
                <a:latin typeface="SassoonCRInfant" pitchFamily="2" charset="0"/>
              </a:rPr>
              <a:t>The Cross</a:t>
            </a:r>
            <a:endParaRPr lang="en-GB" dirty="0">
              <a:latin typeface="SassoonCRInfant" pitchFamily="2" charset="0"/>
            </a:endParaRPr>
          </a:p>
          <a:p>
            <a:pPr>
              <a:buNone/>
            </a:pPr>
            <a:r>
              <a:rPr lang="en-GB" dirty="0">
                <a:latin typeface="SassoonCRInfant" pitchFamily="2" charset="0"/>
              </a:rPr>
              <a:t>The image of the cross mounted on top of the Sacred </a:t>
            </a:r>
          </a:p>
          <a:p>
            <a:pPr>
              <a:buNone/>
            </a:pPr>
            <a:r>
              <a:rPr lang="en-GB" dirty="0">
                <a:latin typeface="SassoonCRInfant" pitchFamily="2" charset="0"/>
              </a:rPr>
              <a:t>Heart is a sign of faith, hope and love.  God loves us</a:t>
            </a:r>
          </a:p>
          <a:p>
            <a:pPr>
              <a:buNone/>
            </a:pPr>
            <a:r>
              <a:rPr lang="en-GB" dirty="0">
                <a:latin typeface="SassoonCRInfant" pitchFamily="2" charset="0"/>
              </a:rPr>
              <a:t>so, that he gave his only Son, so that everyone who</a:t>
            </a:r>
          </a:p>
          <a:p>
            <a:pPr>
              <a:buNone/>
            </a:pPr>
            <a:r>
              <a:rPr lang="en-GB" dirty="0">
                <a:latin typeface="SassoonCRInfant" pitchFamily="2" charset="0"/>
              </a:rPr>
              <a:t>believes in him may have eternal life.  </a:t>
            </a:r>
          </a:p>
          <a:p>
            <a:pPr>
              <a:buNone/>
            </a:pPr>
            <a:r>
              <a:rPr lang="en-GB" dirty="0">
                <a:latin typeface="SassoonCRInfant" pitchFamily="2" charset="0"/>
              </a:rPr>
              <a:t>Christ died for our sins and our salvation.  He rose </a:t>
            </a:r>
          </a:p>
          <a:p>
            <a:pPr>
              <a:buNone/>
            </a:pPr>
            <a:r>
              <a:rPr lang="en-GB" dirty="0">
                <a:latin typeface="SassoonCRInfant" pitchFamily="2" charset="0"/>
              </a:rPr>
              <a:t>from the dead and ascended into heaven.  Christ will</a:t>
            </a:r>
          </a:p>
          <a:p>
            <a:pPr>
              <a:buNone/>
            </a:pPr>
            <a:r>
              <a:rPr lang="en-GB" dirty="0">
                <a:latin typeface="SassoonCRInfant" pitchFamily="2" charset="0"/>
              </a:rPr>
              <a:t>come again in glory and His kingdom will have no end.</a:t>
            </a:r>
          </a:p>
          <a:p>
            <a:endParaRPr lang="en-GB" dirty="0"/>
          </a:p>
        </p:txBody>
      </p:sp>
      <p:pic>
        <p:nvPicPr>
          <p:cNvPr id="4" name="Picture 2" descr="Sacred Heart of Jesus Blue â Sagrado Corazon de Jesus Azul Print Picture Poster (8x10)"/>
          <p:cNvPicPr>
            <a:picLocks noChangeAspect="1" noChangeArrowheads="1"/>
          </p:cNvPicPr>
          <p:nvPr/>
        </p:nvPicPr>
        <p:blipFill>
          <a:blip r:embed="rId2" cstate="print"/>
          <a:srcRect l="23084" t="65015" r="3818" b="12"/>
          <a:stretch>
            <a:fillRect/>
          </a:stretch>
        </p:blipFill>
        <p:spPr bwMode="auto">
          <a:xfrm>
            <a:off x="7020272" y="4509120"/>
            <a:ext cx="1970744" cy="2204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Image result for cross of jesus"/>
          <p:cNvPicPr>
            <a:picLocks noChangeAspect="1" noChangeArrowheads="1"/>
          </p:cNvPicPr>
          <p:nvPr/>
        </p:nvPicPr>
        <p:blipFill>
          <a:blip r:embed="rId3" cstate="print"/>
          <a:srcRect/>
          <a:stretch>
            <a:fillRect/>
          </a:stretch>
        </p:blipFill>
        <p:spPr bwMode="auto">
          <a:xfrm>
            <a:off x="2483768" y="4509120"/>
            <a:ext cx="3240360" cy="220859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404</Words>
  <Application>Microsoft Office PowerPoint</Application>
  <PresentationFormat>On-screen Show (4:3)</PresentationFormat>
  <Paragraphs>68</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SassoonCRInfant</vt:lpstr>
      <vt:lpstr>Times New Roman</vt:lpstr>
      <vt:lpstr>Office Theme</vt:lpstr>
      <vt:lpstr>The Sacred Heart of Jesus</vt:lpstr>
      <vt:lpstr>PowerPoint Presentation</vt:lpstr>
      <vt:lpstr>PowerPoint Presentation</vt:lpstr>
      <vt:lpstr>PowerPoint Presentation</vt:lpstr>
      <vt:lpstr>PowerPoint Presentation</vt:lpstr>
      <vt:lpstr>Images of the Sacred Heart  </vt:lpstr>
      <vt:lpstr>Images of the Sacred Heart  </vt:lpstr>
      <vt:lpstr>Images of the Sacred Heart  </vt:lpstr>
      <vt:lpstr>Images of the Sacred Heart  </vt:lpstr>
      <vt:lpstr>Images of the Sacred Heart  </vt:lpstr>
      <vt:lpstr>Images of the Sacred Heart  </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Sacred Heart of Jesus</dc:title>
  <dc:creator>115amcintosh1</dc:creator>
  <cp:lastModifiedBy>Joanna Sweeney</cp:lastModifiedBy>
  <cp:revision>11</cp:revision>
  <dcterms:created xsi:type="dcterms:W3CDTF">2019-05-30T12:30:05Z</dcterms:created>
  <dcterms:modified xsi:type="dcterms:W3CDTF">2019-05-31T13:57:46Z</dcterms:modified>
</cp:coreProperties>
</file>