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6" r:id="rId8"/>
    <p:sldId id="263" r:id="rId9"/>
    <p:sldId id="265" r:id="rId10"/>
    <p:sldId id="262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E149B-EAFA-4352-B20D-E4C151E204B1}" type="datetimeFigureOut">
              <a:rPr lang="en-US" smtClean="0"/>
              <a:pPr/>
              <a:t>9/6/2012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C257-6A44-4068-A357-9898ED1C1FA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073swood\Local%20Settings\Temporary%20Internet%20Files\Content.IE5\DN89TXXN\MS910218921%5b1%5d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073swood\Local%20Settings\Temporary%20Internet%20Files\Content.IE5\NTZ3AWFJ\MS910218921%5b1%5d.wav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ymptoms-of-cancer.net/wp-content/uploads/2011/10/chemo-chemotherapy-side-effects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orksmartmompreneurs.com/blog/wp-content/uploads/2012/03/u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4863" cy="68580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0034" y="5143512"/>
            <a:ext cx="7772400" cy="1470025"/>
          </a:xfrm>
        </p:spPr>
        <p:txBody>
          <a:bodyPr>
            <a:noAutofit/>
          </a:bodyPr>
          <a:lstStyle/>
          <a:p>
            <a:r>
              <a:rPr lang="en-GB" sz="5500" b="1" dirty="0" smtClean="0">
                <a:latin typeface="Freestyle Script" pitchFamily="66" charset="0"/>
              </a:rPr>
              <a:t>Why Does God Allow Suffering?</a:t>
            </a:r>
            <a:endParaRPr lang="en-GB" sz="5500" b="1" dirty="0">
              <a:latin typeface="Freestyle Script" pitchFamily="66" charset="0"/>
            </a:endParaRPr>
          </a:p>
        </p:txBody>
      </p:sp>
      <p:pic>
        <p:nvPicPr>
          <p:cNvPr id="16" name="MS910218921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9" showWhenStopped="0">
                <p:cTn id="7" repeatCount="4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458" name="AutoShape 2" descr="data:image/jpeg;base64,/9j/4AAQSkZJRgABAQAAAQABAAD/2wCEAAkGBhQSERQUExQVFRUWGBgZGRYYFx0cHBcXGBwZGRgYFxwYGyYeGBojHBYYHy8gJicpLCwsHR4xNTAqNSYrLCkBCQoKDgwOGg8PGiwlHyQtLCwsKiwsLCwsLCwpLCwsKSwpLCksKSksKSksLCwsLCwsLCwsLCwsLCksLCwsKSwsLP/AABEIALEBHAMBIgACEQEDEQH/xAAcAAABBQEBAQAAAAAAAAAAAAAFAQIDBAYABwj/xABFEAABAgQDBQUFBQYFAwUBAAABAhEAAyExBBJBBSJRYXEygZGh8AYTQrHBB1JictEUIzOC4fE0c6KywiRDklNjg7PSFv/EABoBAAIDAQEAAAAAAAAAAAAAAAIDAAEEBQb/xAAqEQACAgEEAQMEAQUAAAAAAAAAAQIRAwQSITFBEzJRQmGBkSIjM8HR8P/aAAwDAQACEQMRAD8AxhMc8cRHNAkOeEhYSIQQwoFY6J8KhgVeq08axTLRNg0F9afP0II4dOte4txu/GKUmeQQWfqKQQkY0qFCAONABb14XrFWFRckU5ePn5Nwi0EZqBs3BwM/6Kux1duUUps4NR1Ec8oHeQ7UNgOukcCaD9LeDAUGjUDMKRVlpWGUS3FXLDV7Gj8QxYEX8YZiA1nq9dX1DcXIIsC3UmGXiiGL1HN3F2PriNIjn44KLIF9OnH1/UJZEhsMbbHydpF2Jfv4sx5jXuETqxaSmtCep4OfMwMTNc6HiQKd5+oBHOkWJWGJHxKvz+VdTCfWY/0Eydc+WeysDjdJsp+0zaCK8yUzBPC+gBdgAOpJbQtYmI0YW5oONielCW8IcqWw5d/mH8yBFrP8gvS8cMqTgQfXmD8hX6VJ8nPRTuaPfThTR6BzSvCDYQMvA+q0L/WB84eR0BHgHAJ5nvd3OmMk+jHKLi6Zj1BobF3aklllrF/HWKRggRIQwsIYhBHhCYWEMQghhGhY6IQSEMKY4xCFPFDPMEvUy5jdWJSBzJQ3fAFC2UDQsXY69YLbRnGXOlTU1KWIf7yFGnS3jFTbGDEuaoIrLUypZ4y1VT3gUPMEaQRBMbhyUpnPmEwnMdRMFVA9XChyU1wYZNxA90hAehUpXUsB1YJ8zE2ysQnelTC0uYwJ+4oPkmdxJB1yqWBUxUxOHVLWpCgykkgjgReIQIbK2UqauVL7JnLQhJ/CpRSpXQEGvI8ISZ/1WLAG6JkwJT+FDhKR0SgDwh2A/fSzJ+NJK5XMtvyuqgAU80sKringMR7uYlVaGrXY0Lc2MQL3UjsXiAuaVsySaJ4I0T3JYd0Wsbsxa500pDj3iw/GpL+BeH7Q2WmXLQu7LXLWHvlyrQocApC6flMEZM0rBLFwWLj4hcdHiWU1TphiOMcY6BKEaOhYQxCHZYshVB0+vH1pFaWokgCtYmnosHfk3yqPPxMCw4ociU4c+dGL0q1b+rQQwuH1OUnQkKao0c0uBY35NFPBLUkbqqMdKFhaoIahqwuS2kEpeLUjMaMjMCcqakO4ASBqDzppECLKJbaDolNB/wCN7/eLcSYsBbBv5tbtfVh60c1v27MKpD60FhRwMt7W+kLJS40AenK3Lp8uEBJjIxHrUcuj824h+QbMD4VpWuicFhh2RQf+4TXWyaE1o1SDRpZpCgUWzMqp+CwB5bxJ/KQbxVQnOrMCwagJsm7nmWc9w0EZJcmuBaw011FKmS1QDauoBuTxrcV0gjLxKcwS6i7uSSQlrgJBv0oG7oDme9Eva3hU8CfIdSYubMkvlFzS1GUCCA1+PCBURm4OJWkgMom16XDhuVIYqSlmOt+4vbuEXMHs1IRlIdvloObUHdFr9hDNfh617/6RVNhKa6A8yQZhPDQcOD+rwGxOHUDUU4mxt08e5jGw/ZwBUcj0/tAnaGIQkErISniXv6EHBuIvJjUzD4/DFVad1RQPd7F1ePfAgiNbtHAppMQoKSbEHNW4qDUUD3tZ4yk2WxIOhI8KRvi7VnLnFwdMjjoUmEiwRsJDmhIhBrQrQsdEINhk6YEpJOnnyiVoH7ZwxUgEfC5PSlfKIQo4yaVyUKN/eTK9UyyB45olw49/hlS/+5JdaOcq8xH8p/eDkZvKGbPIXLmSzTMMyTp7yWCQO9BWnrl4RTwWLVKmIWgspJBD1FNCNQbEah4JFsggpMHv5OYVmSQAv8UqiUL/AJCyDyMvgTCbdwKUqTMlD9zOGdH4asuWeaFAp5jKfiEVdn4wylhYDtdJspJBSpJ5KSSk9YhRDImlKgUkggggi4IqCOBeCG2EBRTPSAEznJSAwRMDe8QBoHUFAaJWkaRX2nhBLWQkkoO8hR+JBqklqPoeCgoaRPglZ5M6WdAJqeqDlUOhQsqP5BEIWPfZsOAXrMk/6RPB6nLli7h5bJHG56mp8y0D8IjMiUNM6if5RbzgpAsKTt2FiIQiFMdFgIbDF1hyjDXECwkSYeZlUD18WLdat6pFhOFCgx7wbkPYv+lfKIJS2tT11i/hSe4gX6cKPFBl3C7JKkjKPEig1YA0+kWV7CmFmAABep6MaWqOJhUh2cf6hx4t+kEpMgtUpT+YsCOJcV0FW6xKKsrJw4SyQQe6gNO4M9qGj6RFOlHIW8P79L9L3i9PAA0IbR71oDqA3SoZ473TAk8/C5+Z8YFxsbCRnsTNYq5JAfoAKdwPjEAxNRatz09CF2id46VY91oqSlDMOQ6fejK1yarDWGTUcy55cKf2tGn2PhgLABmtYdBbSMxstWdVrl72jWLV7tABITmLEktoSWPGw7xyivI1cKzkbST7wpCwVC6X8omVj8iik2FulbvZrQCwns+M+eWTkcllJoXYskEZnegUWDFt6JcQMygbZXHHMC16PesW4bSRe9XVFzFbZSKEgO7EA37q+WsUsemRNDFSjbIUJJKSCHcFgKU3iNG4wCx8paJguRpq12FbQsnEZWz9fMjhejQCk07GbVJUwhszYypaJiCXQonKLMdCdwBzR2YAktGZ2zgPdtYOXbgGSPmecbDBTSpmduGY153bhp+sQbV2V70GWUsRXM4cXYs4dNSGprD8eRK7M+o08pU4mAjmi5tPZq5K8ixzBFlDiPk2ngTUjUnZzWmnTGx0c0dEKEhIdHNEINhFpBBBsRaIsRjUIuajQVPzpA+bthRLJCU6uSDo9dAeXGLIM/YFy5gVKUQUkFJdiCC4qNYo4jDKBJykDp+kaaUmge7B+tH83gpg8ID5cIy+u0zctPFoymy5oXLVhlqYKOeWSHyzmYC4ypWGQTWoQT2YFmWxrHqUv2alLZ0h/N+sMxH2fSppKs8wKNSXck88zvBrUR8gvSS8GASoLkKQWzSjmSdShRAWnmyilQGjzDrEGyVfvQL5gpH/AJpUj/lGuxvsIvDvMTNBCQbpuDQpLEOCFENwMZ+TsUhYJXQVo78q6dYdGalyjNOEoOpC7GU6CNQX8R684IgQkuWEhkgAcBDwIsFhUwjw5oQiLBRCs19euERk+vQh0yGLBaAYaRJLmc29fOkFsIkhuhJ5M3DmR463AjCpcjg/6eTf2gwgkEvR0M7sxcFXffpSKCCeG2gsOysoejM/DeILlyGpWnJ4sJmKJBzVd3GYE9cxfQ2MUsFKJQCCxBehYskgECr5QNBoBF/ByCQ4JoWIcUoC9WvXhUN0sonQ6i2vUGmrsaO47nbhFrPvAcwkUvVLeY84dh5D5xqgV6O/F9XGt4rT5jKzcASBzD16UHhS9YROzLbS7Zbj9Ygw0s5wSHDseQP9vOL2JkUcWry1NPOIMOAkkXfusetIxtcm9K0E9h7szKqlWuNOZNBaDM7EJnTip91Iyppf7x5PQdAIFLSjKlViXygak0KlE6NoOliYuYYsNKa/MdTx5xXkbFhYrJSACwbXWIJSAWSlyxBUW4Zg3DgYbh8NnuT6/seUEpMpIBCb/rAvsfHhUVMRJSlK5iw6UhyOJDZfNoyMzZ65q1EMHskWA5HjSNttiX/0s2hqE0FT20+OsBPdTAgCVRS7rKeyCfhChVXNiB1ZpZNq7JNigylBKme9btxHG8HZ5zqcM7eX6UjM7I9kvdTFTFqdZc5yoqUepUH84I4vNKXnBOWgUL5TQA/lJI6KP4g0dIKCtlL2p2MZskkA50Ooc/vJbmACOYTHn8exJWFpBF/R+keP+0uIl4bETZdTlWpkhqJO8m+mVQ0h+CX0mHXY6amMIhCWDm3GA2L20uqQAgg1srzMUZ0wzCd4qAcgqYFtbm/J41HNDk7astOub8ta9e/nAzG7VUo5aoFlDUV8X8IpFSSVEhrsE2B0FdIalwCoMxdNWJ0NrjrELFAcmxCa1oVB+rk16+ES4SRmUkFJZRDGrAA7zcaUiBTZRQ5nLl7ijU018YL7GkfvCM2cJTQh2BWzs9izg9IqTpWFBXJIMyw59Xgxs5FrcfWn9oGy6GDOyQ7V9f2jmtnYig1h5Xr0PXfBeTLoIqy5NPP+sXkpZPrSAHpUjM+22IAlJQPjV/pRU/6snjGMg17VYz3mIUNJYyd91ee7/LAeOjiVROLqJ7sjGxyRDmjgIYZwqYQiHwjQRSKy0cfVoaDEs5OvoxEpFTAMNF2RIyoCmqp2pYcfn6vIiYT9em9eOAzAC+V6feqD9PlwhqRlq+tw2gc+AaIEX8HjsqnelCzXcVrcAhStDRahSsX8DjFSieYqHDFno3iPHQAgHInpCmsWfXoDpxoLP0i+VBUrMAU1ah4M26CxegcMRwq4soJTdqlCDlGozZbgWAsGfNTrZ6QIw+2l+8STcOaVckupq2OUJ1FtYI7PnJYB3v2hmCqEMRVwzeXF4KYfDSEb5lSwp6MpZS7lilBNbA3LUteKL68AfaEoSytIDCpD8nAHNLlIapIBcmgAhanpxI9coJ7Qnhaysngz8xS2gvbnctAWccpHIOKj6GM81ybMb4L6sRmWw0OUdBf6wVwk6lO71bTzjP4ZmUa0BPiYJ4SfUBOn0/oYSOizRYObp6YwbwQerxmcDMJIHr1aNLgaNC/Jo8FnGjKi+jO/HnACXNJUXYkFna4bXRlX5GoBsS+1ySkDiR4OEm1+2S3LvgFjcXLkS/eTVBCUuCeZ+AAdoliwHM2cmPmVIl0rYTkzCrtOnWp6eqP+kE/ESjuFQU7ihuCGIfh+r848+xf2mLWtIw8hLgqbPvu9ARLSwB1rmr52sGjH4mdKVOE3Kgu0xeQOaH3coABFCRRIveHPFS5Ajl3Ol0bfZYKMyFVKdfvChBvqkvytwfx/2+S2PxBUkkHKAbDN7qXq1WcFo9oQk53UjKFADjYUzcOR08j4/wDaVgljaM0BzmCFgD/LSCWHAoV4RNMqk0K1zbgmZZKsqXSpicySkXysL0Zi7d0NWGGUpZTu5exAYMfF+cSABax2ZYLDXKGF9TUjzhsuaM4KwVCjh6kAMADow+UbjlCTnDIzBSaKpZyA9xfQ9IVMsLWEpZLsN5VHapJ0BPhDsKFh5iLy2L0cOQAa3qQO+ElISQrMSCAMtKEuHB4UcvyiEFlTgpaTNzKSMoLGuUMGBPABoO+zuHAQSfiUfBNB5kwFkTMqVApBCwzkWYguk8aN3xodmpKUIHAW5kvpXWE53UR+mVzsupQxuB1IHdBzZctmNetx4iKGDQSW77qHkSmD2DwGtQeLA/7GV4lXSOdJnXig7hKpHAeULtHFiVKXMpupKm5jsjvUw74jwAOunxA/MgBj1SOhjOfaHtj3UqVKdjMmAqHCXLqafmUkt+HlBY1ukkTNPZByMqX1LnU8TqYRoc0dHUOANAhQI5ocIhAqYQiHERxEECRrEVloY+q+mi4REE9Gt/0imEiTB4li/AgtxYvf1pC4mXus9nBP4VnMFd4HHRoo1umJhiqVDtTgW4WteKDstKrNU4oC3RIyt5axYw2I90ohtxRGZ2IpUKbiN7V+kVsHPSpTOCVJYAg1AFNGcANQu0QyZrnKKcG4X68oXJ0+TTCNrgLygXqRWwChU/CwT8Ll+JJq2tzByxdebKm4JO8RZLGhqOet2pnJuLyEpTRQHkbs7jnXw4yYbEFYLneS4SH1dwK61cEhjzo97lRTgwhjpwzkUpwtoD1c1bSBM5RJ/X+0WCvMxFHcNwL1HoRHMRrQQlysalQ7MzjoPXlF7BKrSKM5HyHnT/iPGJdmB1gcXaBfQcbRq8NJID8h4wcwLuPXL6QO2VMSoZTR6Pwqx8DXuETnFGWtSSKmoa2VVaasxSnxjOaV8BjGpDZtACPFiYwPtLsFOJnZpq1qQiiJSWCRzVcqUpnelGFhG/l76VANUqbhRW7TUUTSMxNkkTVJNsyhXVnSXOhdL1FmOkEpNcomxS7Kmw9lIk0QkISR8IZ7pqRVVjesbDBoSE0FvXygPLTUDn3sASe5xp14QUE5iwoQAe5yBrxBv/aOT8l/ZFiaH68Y80+2LZ9MNiU7pDyjWtN5LeK+5o9GyGxP9AKV7hGK+1qSTgBrlnyz0BTNST4kDwgsT/mhWoj/AE2eOoy5VODmplINB95+NGh4KkoIbdmakXynQ8i474bNWCEjKAwIJHxOXc86t4Q/ESlIJQo9kmjuA9acjQx0DjWNVJASkhQJVmBTqlmZ+RcHuPCHunIkZWUCp1PQgswbRt6vSExCE5jkJKaMSGNQHfmC47oO7M2KZ6veLTkQyaJDZ2ABI+6CQS/Mtxim0uWEouTqJXwmzpimlrBShBzMRqsJLDi4CTwAL6xocPhqGgN/72glh8EAwZkgM2lKNxi1LwwdgAz8NefjGDLkcjqYMKgiLCbJZGYhnsHqeZYUHVoKYPFsWyt3j6RbXIOWtzXrw+XlHScNwv6tGarNnQUwygoc/XD5R5X9pM3/AK0pIcIRKCeBSQVluRKzXlHq+HlMNfXdHnv2p4QiZLnJ7JllCiBYomBaX5vMAfk0adPxLkx63nHwBMMvMhJ4pT8g8PaBeF2iJaCJjuFEABjz0pd/KK+I28osEpCQdTU/p5RvOUG1rADkgDiSw8TFNe25SSzk9E082jPzZylPmJJHE/qfIQxKQdQOp/QRdEPSSg8DCe7PA+EefScSpDZVFiXKUlQsbFuI4GGoWSRlJUSSSliRSod3zUfuiyqPQijlDDSthxjB4XElJBTMKDUm4FKgOkuXqLCFn7QVMIM0qUKsXY9zuKFvOIXRq5mKl5mStJfQF241FGh6U0c0jHS8QpGUhQN2F8txbQ6xpdnYvOgHXWmvKBZaJVuMpS4KSCDwIt64PFmbNCj71AZqrQLoOpAuUHjpraGoAJD6t9B8zFKeogugkavr3awuUbNGPJtC+1cN70JnS950gKr2SNfXDWKkvYk+kxKnBFd4lgDbo/natYTBbSGUgn3ajr8C+o7KVeAMFsFMIdKuya8nqyknwcatCaaNW5PlFFE53PPeHBVQ/fE82x5PEuz9mhUuYv40FS+qK5x1YZhzTzjlSgC2nHow9d0VwyNUOWi7aJFOgCh9REMkZVpINiCOnoecTooRYuMveLdaPFVQbjQtWtDT5tESIaLC4liCNCfMj13QS2hOzhCwaoAf8uY73QEeC1HSM1LnW5i/Jm8R9HglhsWcqSNHF+9iGrqNbnSFuI2MzUbLxW7w/V4g2lTELc5Xyl2cdnMVHeoPeJmDqAXGtHDTcoOXsirappTVygFi+gYHjEW1MW4SXruA9yZswg6M6pROlBAfYY5eS0qcpKik0OZgrQqy771DKDksWNmzZYKS5wKgTuqZmNKsWuAaOeNIyR2iXXRW8pRoHd1KWAxDO5TypYixXCbVWEtlWkByzKpajWsAKNqaXimiJ2aRM8BjQ0JoRo2oOoeAHtz7uZhxJXmAWpNU3GQuLggVYWrVoIS8XNUklQypc9pq3J3XJOtyLO1WiCbNUxKVJBqCVJJDEFyopUGINagClxGnTQ35Kfgy6zJsxOvPB5/P+z2VN/eCaoZ97Qu9aZZeV+QL8opzfs8AL+9JAe4bQsXcWYG0b/FpylToldlyxUkkEpST2DunOCKl27RYxAlJmkFQUx0aqjcZmvxCbD5bs04YkczT4smeXHXyZX2b9g0oV7ycsluykApTWhKzU62DcyI1G1tnyZUqgAWMpSxNQSEkEEszFw1aDR3IbVxKMNLBNVFmDVJNgwuTwaBWxtmKmr97OuapRcIfUtQqbuDtrHNlNy5Z3IYoQVRLuxdk50OpLORerAaAfVjyaDW1dmywgZQkqTlYgVYkJagcirto1GrFxMtEiUZkwhKUgkkjQX0rr1gTswnETPerSQlyQPuvZ21ZgeZUdYFrimNXPPhEc7DGzMzOG9XiaTg2t66QYnJS78HA5gf1JERLLD1TvgdtAybZHLw0ZX7SNlFeCWoXllMzuByqHgvMfyvGmxO2US0ussLV1J0HE8h/WEmLGIkqSpLJmJUggmpSoZTTorjBxltkmhc4OUGmfPGIlgBTKe1WNaA8bio1EUXpp9TBWaADYiiQX0UAAruKnLHlwgYUEEihJ6d9TaOicKPwI9QXHhbyhir3fnDgCxpapPlfhDhJKqhJbkDEDFqliFVINri4IPUeRhUIdgjMVMXHjbll+sKglO8BRyA9dKjqyhDMrAEGrmmoZq97nwiixyd4pTup0zWepLn5eEIiZVOZykaPpenCsIWyi+Zy/BqN33jlqIGQhmJNqvQEHwtEILLzJZYFHYE2cVbzi9srGBFSbkAjkKuNIHzUZSQ7sbix5iFmMScoLXa7DnEKNzIY7zWFDVho8Dpcz94AbEkVsCbchVoFYDbKknttybQCoHVmrBGZNExIIZL6Nerd3lFBpka8MolquKEajkeHLjSJ8PLVLVulj0+YPyiNeIU4BJLBg5LpA0Beg+ULJxJUrKLt6AHjzitthb6DMjHrIILAG7AjNqxrZ6sGi1JmOz9X/UawEkYkOxoeB+fTmIKST4de+FyS6HxbCU3Dli2ocdR64AxSVNepFFC3Mlov4WY7EGwNu4Cx4t4RXxCSSi9WFdeY4gveEXT5NFWhskk6vr36+P0izgVVKTq9/XBopYehCtHduXr5xfS2fl2uoHabjQGCfRSQf2SFJUpJKmFejDrRxrxBs4hk4A5ykAhJLMxIJTn4MRv9RlHCGbPxRTMWSXySSDZnSA5BFC5JHXwiFYIkqD7ylLrrpLHzSXqWAjM3RpUbL+DZiaBkpPesEi3JvQixgcUCnOw3l0/KLn5wN2pO3cqbzCLcCMo/0+Zi/lCQlOiUgfIn5Ed8L5Y1RSLOLxW5wpUWoanygFN2qUzVAF65rkVLKLUOXtZWFXFw1Ku2dt3CTW/TQG/6UhmCQ5zq+Xz5+bCNeGfowcvL6MefH62RQ8LlhRUtS8hNE1IQHYUuw3SWA0FbNUQSQpGHk5rmwFyo1Iqq9eZ+kQYKWFJAdTmuYABuTk2gWErmzc0wKSElkA2ZyGLMAT+grrnc23ufZrUVFbYqkSScGqYszVspZBYEtkPKhFQWepvRrajYWHICfeJKSzEEgsR0ehuNbu0QbIwuZerML+R8ub8LiJvaXahA/Z5HaI31gncSbJSU1ClPcVSmtCpJg49WynLmgZt3HHGTfdJLSJSt8/8AqTEmiB+FCg6jqoBIsqNFs/DiWh7NxGjVr3QB2FKQUs2TJTLbKwoBwDfqXcFRXHTcykyhYMVchcJ+vT80XfkqvpOlgzFZi7Fso4DSln1fR6RWxC5zq93KXMQSSggy98DK7OsE1zEPVgTpBCdLPu1lIByoUoglnAFQCNSD/UXijsraaZglzEWSmapiwO7LWwCQSyWUBYDxEbMOBSjuZz9VqnCW2BgFbTmT56gsLQqWopyKdKkaNl/7fdUvdqH0TZAHu2HC/SM77YZU7QRMAP7+QlqXVKJe34VjwjRbILJHR4Rmx7JUatPl9THbPEfaLDKTisUkJy5VrzAD4AsMpjodxT8wbGM5jhvl3e5Lu7gH5R7d7U+zqMWoooiaA6JzmygwlLA7SSQv8tCO0Uq8g25sxUlapa0lMxBZaSBQgOa8OYoRlIpG1L+KZxZLbka+4JYPenT6RyUvq3jHZrUt5wijXhECJZqCklJLgHS3UQkxsxyuUg0fg9H8o5CgxcO4oeBcV50BHfChSkpOgWPEA6d4iEOKSoqUAAzqIFGBLU8bQgZWYqNWccy4ofOOXLYJLg5hYaMWY+DwimYM71f6N3RCzpawHcAuGrpzHOOAUkZhQFw/GlR4GJZMpcwplpSVKcsAK1qX6N3VjZbC+zRUwBc9YSgH4TR9RmY5lWcICtHKaRaVlNpGLw+DUtggFSn7IGlK9I0GF2UpKEhamIJ3Rw4E2OtvGPQZPsglCckkgMapyNW1SlS1KIPF7d0DMXsdSbhutLPxZ6A6Czxbiwd6MpNq6VDwZ248xQ/3jsFs9sxHLWv4ehcg9SOIjQHZaiaJLUBWEm5LMlx2jQORqaHRZWzwjKXbqHADuXBNXINDepL0dkYWJnlogXgETUsuhFlg0NWBf4S46E8bREiWuUrJM17K9Fforl4cjMqWMpfdo/4aKCa13aA669pqQSl7FExBTMYoyuVpYhDauOyQWbtAuGJdiOTDYzHqEqvoFYdNGFz6f5xfVJzKBFcrMOjECvL5HrFY7NmSDlmBwTur+GYPwnjxRcHkxN3DzW9evXSObkVPk6+OVq0UMTgMoDaO3cfKyvRiWSjeL1OQhuZDnpf5wUWgKb9fmX1f5xEMLrfu9cB5wux1eSXBSMpU5qoh+YCg/RwhRI/EmJBIdnNHfuH1JKyeXSI5c1rmg+vDytDcXjBlIfl0aneQAadecVtDTElqzzgosyXPdZIPme+K229shKTXeU5PIF4gmYv3aCePoCAC0KmrL8QTXvCR3fMcYuMSSlXRPhJeeqqlRq+lbVsQ1edINoSCAC1D68f1irg5YtwFSdALkvWj+fGD2zsLlf8AFTUtwqKs5r5wuctzLxravuy/syVZhY91L6n9Is4uQCWaxCVOWegavFteLwyUr3ISaHM4roAOdyQ3XjeLUjCFRUAb05EiqRyueZcm8CosbuQydjDLlfu2zKcJKg+V0klwWKjuqAS7EgVpvDNmYEvmUc+f4jqa3Orl+FdAIMLWCE03SElIar1JTTUVbr0hJSRlzkgADM5swBr4VbQHxYuRTdDNpY5GGkmYsAkMEh+2ovlSCa8SeACjEGwlFaQtZ3yTmUKZibhuHAaWFI8/xPtGrH4kKqmUmktPAG6jxWpg/AADRzt9jzwVJRLIOVsymcJsWsxWeGgqdAWPhlwTkmw1InIWtSnSQgENep7RPEdkNrSweMnsKYoLEt17ylgEAZir3U3dB+FZVlSDo5ZmEahWzBLDyzlBLEGodyp21U50vmZoAbb2QqWpUyWs5lFJUoHdulSVqYEBIOUA5quwzF47GPbKC2Hm8++GWW8J7RlpxkuUpJHvZW9LNgtKw0yWCSTmLJUCTVQAOXNBDZW9LDCodJDVBszGoINGvGcmYNgZksskATEpKQDkUApPbfKEkBJTV/dsxdoO7O9ppcwJzsmaQCVhJAyAMMzqLqBTxLVDwvNg38obpdZ6f8ZFbbEooAmMxUl31Iulno9hV6qaxgbtT2Ml7RllCv3c8BYlzQMzgKKsiwDmKcq0kai4oSk6fH5VgFR3EEgEAMGBNSQ1UgitKPFzBqCQU3ZiRXKksCEnLVSrbxZuDhoKEKjQrLkTlZ8wba2NNwk6ZImhlyyxD0PBST8QIIIPAxQIJrUx7/8Aa77D/tcoz5QJnyUvzmyquhtVB84bioXIjwE0hTVDYuxxXQBhQmupdqHwhy0kKyqLZSx1atYcQpagDcBq0okGnWjQyWQXzE2LHidHgQhFgBRAqAfECJ8PhVTpuWUkkqO6kVZzQd3GDfsr7JqxIUuYRLksQZikuSeEsOHVSqiWHVgfQtg4DC4Z/cSyFF0FZVmmK0KXIAS+YbqAlw72YsjCxc5qIns17JIwyVKmHPOV2qAB3chZUaAKHYActmOiRohLKnPdUm1Az5g3yhMKtMwUJfkHfTSwoaNrygthsGS+UAkBy5ygBgqvjy+sPS8IQ2u5dg6XhLEsOAyjyNQR+ltYmMhCinMHI1zJt+IAjnQ87VgiiWU0IKS9iQoEGzmwegrSoLioE4lG6SQ1DVgDXV6VDM9z1glYLcX0ZDaexEEqISEkvlKapUDXLrV+DDlSHYDADKXUwUANCGCQwGahJJTc20LiNbOw70OicyQCVOolOUDeBKqu7uPkNTgTLU4DpozAZnDlIURShNzyDOAkmmIkuQBjNme6WSACihFQSWqkNcjeU5LAEkkAUhuyjV3y1Kive7VBmUlW6nNmDMkqPEWGlOFEwEEdljXsijVd60fuBjOYvCqkzEjKQCRlU5dbDKVAqSKDMMpGp/EYtJdMBuuUaE43KhaZqXSQAMqQUnKAqspiWZyyc9jWKEvY2HngmWtKSPuF9PikneSblgoNSmsFMRIE+Q4UTZlpS5JBLVmqBZ3Go0BMZ9c1aVtMHAbwTMpTLmzDKTuu4ADEgEUIQ8cZcM1xyzi00zsV7NzpQKwM6Bcpeg/EksR1YgamKvu1KG6Qe/1o8arZOIJG4SCCN1yoDiAle+g0NEqLN2VANEG1sOlCvey0kJUQlYOiyO1oK6tSoPxRhzadRTlE6mn1bm1GX7MXNJSa+L/WIJi3/ro1/X9IObTlg1F9bedPnGexgFhrU8wO/U0bkqMio38lCdMKiD3J5DVTN4caRal4K1wOIDgGgIP4jw1PWOwmz5kxylC1s75UqPB6tS/GlOJg3hcEtBAmIVLYsM6SASaUzMlWt3d6RU7S6Lg4t98i4HZQyuwqzE68Uk6FyaNVqiCUvDB8ynYF+rsNPi+dbF4VMhQXVmUKM5zKHEmoLE0bSpIBEXly8vZS5+JwHVwDFibClDSnGEWPolxsoMFJpYhiaPdiBxNuT3iXAoZOYBIDV7noelK/i5Q2QkHMUilKF7kl6aG9uHJotSg6coBCqkOGIdwyhqHe3KGdsDpEGJwXvAU2dNFMHSoF0qAIDsS7cR3w2YAqQpKwElSFS2AsVJUk5AWcUJFrNeLilGpZtL2DGny7orzlBSWU7HU3FSaU5xfXRPcuejLbC+zuRKLqWuZZhRIGlctS9NY0+AlS0FSEoSlKAmgSBVWYsws2XziurGJlpOZQCEg7xLBIBDO5pRurtVhGL9pvaSe7SULRLcArIIVNFAAn7qWKjSpYvlqmHYscsjFZc0MUeT0mfJKkFSKKCt1qKBozMXDilOVQBWtKkJUFSlOoElKWAObd3lkEitRzYgBqmBvst7TGcCCznf4OCQQolmepF6Ecot7ewEwpzSwSctUB3AUxJSARmVyItlsxEdiEVBbUebzZPUm5spYVeRYQcyTKUuigAciiDOoLKNZ+UfDmZ8pe1N2fJmEEJCDkIyoLqAKlFyB2WK2qKPpcZ9G3FKUkboKciUlLMFspRJUO0Elwamjgu5jW4BAVLCAEGW8syw1gp8wAq5QSE1fnQtBN0AlZFsWVvFBGZCwxzfHzD1B3qWNzrDDglJxJRmJdZmXLsa7woAiwJ5HgHOJyhYAHZWGf4mKavUlzRzryMOnYcKUhTUAKWUp8xBzB2LEvmAHl90d6LeN+SSespCFhQN95qXTfwBtcGxjxX20+ySevGTJmDlJMmYc+XMwQok5kpcB0vUcAoDSPb5oDJDBwWsXBLvRKn0NiXrDZZd2UU1NA1O9w/WvXgt8jounwfIxdRUSaitbkuB41fug57HbBRiZjTHCUEOx7TuyBq5YmmiSKEggCwIJfecU4gu5fqB4xv/s0knKVZfiPeUghzy3wnuPEwlIezYTpco5ZUoIyIZg4TTiyncgEZd4MTS8V0bLBU5Su+YhKAdSp+2TlqAwqQL6m2pEnMp8pVVR+7QlISGqpmULAU5CHpXLSo7yU1fM9D1BDE2oX7XBjGhW+jM6XZe2PKQgJ92slJdrFympDkpD2UU6hixAEaLAKyl6kKDMUtdyw7Td8ZGTPyqWxS7AzJZZJJumbL3WCwH0qSzXBIHaJDzED3qVEkZaLWWLhlBkqNf3YBIJLEggwxdCXxKzWLkhik7w0tuu3DzAp3tEJcZQdH1rmClObhz2K9GvAGT7WoJSFfuyXoaMEk1VnpqABSugehnBbQlrSClSAmhBdqM7tlcG5bQV0iuV2XafRZLgIIqoLUAkElwGUHAUAQCongAdIVScuahAOpO6RRyARUEg/+WkOEo2cAg1FKOXG6Rumtm+RdctaigvoVVscxDPYk3e0U2FRSOFO6U2YkCpyupSQQxDDddwkkanWB+1NnCakmywQQog1NS4KSEqbRx3QbkrVmVnzZhVTu7hylN6BzZ2IiOYgCoN70BzA30qK1ct1tBXyDxRl9h4koX7pSll6JSAkCzEsE7yWB+9a1Yt7e2SuYHyJarHOEqoxJ3ioHppxqRE+0NnBKsyAQ26p1VyuCUJS4CU3oNBQh3gjh8RLUmwZrkJNgCQ1EuWs7jxEW0uwFJ3XX/fcxew8YUTACo/iSkAgJzGy1KY0FwD4vGxx+GTOlKS7BQZ3cBQzFJdVaFNyajUM0ZH2hQiTiCpKd1R6s4AsMzVKib21uDOxvaD9yCpaAkl8xBJIZNWSlRUQCxciusScNy6KxZXF99GYxsxUsqTNDLTQg1bn0Jduios7N9lJiyZk9JQjRCndWozWyixr2sp0MaLZaE4meiZlpLfKpdMy9FMHZIdg7ub1FTiJw96QDV2YtQ01B6XAY6iMMdLGMrfJ1Z62U4UlQDw2x0As6WDABmACWNmdirLwdn0qUlyFCkznugl1PcEAkKFuESYrZ6c6T7sdoGlMuW7aC9T14mJJMrdZCnAd0Fil3qHJrxevJnaNNGG3ZWXspCiyZeR6btCLHsFnHLdaB8/ZykVIBHEcy9QRc04EvreNBIw4r+7Ny9RUVbVnFPGHJQzJUQKMUku4erJSHANRcVFXtGbLpoT64Ztw6zJj75RnkSiai5oS1SOCv18ouDDMxd2DHW4HeDfx1o1yZhUAq93W5YX6DroOjcALmzSqyGKg55WoeevGlYwSxSx8M6sM0MytD5k5rkeHXleB0zEgA7pSwDPUgkhgxIcFwLi8XpOzQHWpWbl6vV9Ih2ph1jKpYzAOwukFwMxSCy2sHcdrk7cOBzlyKz6lYo8dmF9sJqpqJIOinbQ8CySSCAcruRS412/7NL/ZJOYJmIUAlRUHqAaOEkiqVCguzF6HPe0ygtQZRICgQXVlIBZL5mzlnVYJoWegGw2PLM3DlEwKU6WJW5po4uGLGgDGOmmovhcHGkpTjy+QR/8AzMtC0mWeyrKUEAuAvMlhRw7hjUgpZyIPbQxXugCoFSSHURrwOjpBzVtvJ5CIcHIWFZVrYAB6EAgMK6KoBo9D0iv7SYkBDZislSRQsHLDtBm051tFuVsXs4MVtDFBeLSpIbOCpTPY0CRZzUlzduhOo2HmKQ1brQBQKUj+JLBN8wSlYN8yFmkAcHhQsg2KqMLsdK1cuACSWL8I2YV7pAfK8sJUAKZcrlgPulAWlySWJ4wLZcVwTS5yihCsxchJDk7xJKSA1h0JYV6y4LayFoUpJCiCoZCrNTdDFnF1JYjlAmbN91hiFFIMlcyWlZBFEqUhNSyXewJNx30/ZnCKOeYFLObsuXNSAKJoogFIzlyWZgLMaVApyNaqY8txpaxIBqRQN36jhVh2HUQkCvc5HLs0FGppaCaE7pY0ZxXqzAn044RDLxakjSpJ14l7c3+UAnXRbVnyJHq3sP8A4BH+Yr/lHR0Z0apDZfbV+Vf+5UXMbp/lK+Qjo6NeP3Iy5fYyTC3k/wCcn/6RGhxn+Jx3Qx0dFsDx+jPbc/iJ/wAmX80QT2F/CP5lfKTHR0OXtRk+tnqh7HfM+aorJ/iDofnHR0Y4nQl4GTbTf/k+kOmWH5h/xjo6D+APko4zsJ6H/aiLeF/wsnp/+o6Oi5+1A4/dIwf2g/wz61RAfaFpf5FfJELHRoh0jDl90vwbb2T/AMOO75LgntX+Ij8qfkmOjozLv9nQf+i/tD/udEfNMVsPcevhELHRI+1kn70Q7Qsev/FUWpl0fz/JUdHRfgB9lnGWl/y/SKOI/jTev1MdHRiz9HU0vbK83snr9YXbt0fll/7kR0dDdP7P2K1f9z8L/JisV2kdU/MxtvZzsS+kdHRRPAzbnbH8v1gR7Xdg9ZHzXHR0Pj2jNl9rK+yu2Py/RUE8f/Fn/kP+xcdHRH2yl0ijtn/BTf8ANm/WL+x/h/Mj/fLjo6Cn1+QI9/hBiZ/C/wDL5mGTLJ6fUwsdAS6Cj2f/2Q=="/>
          <p:cNvSpPr>
            <a:spLocks noChangeAspect="1" noChangeArrowheads="1"/>
          </p:cNvSpPr>
          <p:nvPr/>
        </p:nvSpPr>
        <p:spPr bwMode="auto">
          <a:xfrm>
            <a:off x="63500" y="-657225"/>
            <a:ext cx="216217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60" name="Picture 4" descr="http://i.telegraph.co.uk/multimedia/archive/02064/elderly-health_206434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46393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72132" y="285728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CC"/>
                </a:solidFill>
              </a:rPr>
              <a:t>Doesn’t God know we suffer?</a:t>
            </a:r>
            <a:endParaRPr lang="en-GB" sz="4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mdginafrica.files.wordpress.com/2012/06/africa_child-mortal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471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388" y="214290"/>
            <a:ext cx="2428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CC"/>
                </a:solidFill>
              </a:rPr>
              <a:t>Can’t he stop our suffering?</a:t>
            </a:r>
            <a:endParaRPr lang="en-GB" sz="4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578" name="AutoShape 2" descr="data:image/jpeg;base64,/9j/4AAQSkZJRgABAQAAAQABAAD/2wCEAAkGBhIPDQ8NDxAQDQ0MDQ0NDQ0NEA8NDQ0NFBAVFBQQEhIXGyYeFxkjGRISHy8gIycpOCwtFR4xNTwqQTItOCkBCQoKDgwOFA8PGikcHB0sLCwpKSwpKSw1KSkpLCwpKiksKSkpKSkvKSkpKSkpKSkpKSwpKjQpKSkpKikpKSksKf/AABEIAM4A9QMBIgACEQEDEQH/xAAcAAABBQEBAQAAAAAAAAAAAAAAAQIEBQYDBwj/xAA4EAACAQIDBwIEBQIGAwAAAAAAAQIDEQQFUQYSExQhQWEVMSJSgZEHMkJxoRaxYnKCwdHwI0OS/8QAGgEAAwADAQAAAAAAAAAAAAAAAAECAwQFBv/EACoRAAIBBAICAgEDBQEAAAAAAAABAgMREhMEURQhMUFhIlJxBUKBgpEj/9oADAMBAAIRAxEAPwDxewDrCWEAgC2CwAIAoAAgCgACAKAgAAAAAAFAYgCigAgChYBiCi2CwAIKFhbCuAiQqQu6OURXHYREvDySZHVMk0MM2Y5tWMtNO5a4Wuu5OjOJAwuXyfYsoZZK3szm1HG/ydWnlb4EVREerURIqYCSRFnhGRG3ZcsuhIxixBVh2uwF3XZjt+DLWEsd3QZzlCx1kzjuLQywlhwDJGgOsFh3Cw0BbAACWAUAASwWFsFgASwothVEVwG2FsdI0rnVYdkuSKUWyPuiqJNp4S4ssHZkbEXqZC3QUSxjg+g1YQW1FaWQ40josOWVHBX7EynlvgxSrpGaPHbKRYY6QwpdrLvB2p4DwYXyTNHilXhcscn7F/gsgfToSsBhEmjWZbTjZHO5HLkvg6FHixXyU2EyZrsWMMC7WcTRUqcdELUUTky5EpM3o2Xqxl8Tll/dWIfpF+xosUcaNVLt1ZkjVlYpwTM5Wyrr7CGnrpdOgFrkSJ1I8oWCv2OFbLXoayhl6fYk+jeDq+Xizm+JkjBSy16HHkHc9Bnkqt7EKplCXYyx5xilwDG+ls5ywLRtVly0OVTK1oWuaQ+CYxYRjngWa1ZUtB3pi0L8xEeCY7lGHJs1/pS0F9LWgeag8FmP5NhyjNispWg5ZOtBeah+AzHwwbfYk08uZqllCXYSeAt7Il8y/wAFx4VvkoqOBWhJ9Mb6pFrhctbl7GrwGRLdW8jUq8vE2qfFTMBHBW7DnhD0Ops1GXsiHW2UfYwrnRZb41jErDoOUNFidmqkfZDcLs7Uk+sWZPIja9ydL+LFZhcKl7lgqat0ReYfZh26ljQ2Xil1NWfKj2bEaeKMg0tDpSoXNfU2bptdhlPJIQ/Uunkx+TFlKJQUcFK/RF/l2EcV1HVK1On7tEDG5/FdISMbzqfCKzjH7NFGn0GNLVGLr7Tz7SuV08/qXfxO/wC5UeDNmJ8mC+z0GeGT8kZ4HrcxtLaqpGNr3Js9s3upRXxNdW+wPh1V8Frkwf2ad4ZimaW2O4kr777vyILxqvRe+n2iThcPbsWUcNdDoxj36HTmIx7owyk2Z0kiPPBEOtgSbVzCOpFeYoqOZLxIcsC9DlLCPQsVj0do4uD90ZMpL6JtFlK6Hgbwi8lShL2OfpV/Yrb2GBTcJC8Iuo5Mu8h3IUY+8/5FtQsSk4fgdHDt9i53cOv1Cqth1+oNj6YWXZVwwbfYkUstv7k9Yyj8w5Y2l2kQ5z6KSiLgsujF3sWsXFdCoeYRs7SK3EZo+rv+xGuU37FJxX2amWLjHQjyzymn7oxWKzOb7lVWxM7+7NmnwcvlmnUrRj8I9HnntFe7RAxm2lCn+Vbz8HntScn7tnGVNm1D+nQ+2a0+W/pG3l+I67UyFjPxAnNWjHd8oyTpCcM2Y8GivdjXfKqFtW2prS/W/uRXn1W/539yE6Y10jZVGmvhGJ1pv7Jcs3qP3k2cXjW/dnB0hOGZFCK+EQ5yf2dniROMceGxNxlYonJnbihxDhuMN1jxQsiRxRSLZgLFBkzc1c8uRJ5k33KZ4kY65zI8dI6suS2XHPMOfKZ1xOMZNCI3suvURfVmUbrCcZj0InyGXqzyS9hXtLU+Yz7qjXUH48OiXyJ9l5Uz6o/eTODzOT92yp3xd5lqjFfCJ3Sf2WnPeRVjPJV7zF3mGtBtZarGeRyxvkqN9i77FqQ9zLhY7yLznkpuIw4rFpQ9zLaeIRGqVUQeKxHULjTsRKpckSqjHVIzmN3jMomu2SuII5kW7EuyrEkrfDfREuwux2ESd5BdEW7DqMCRdCXRH6hdjESOghwuxLsBHcDh1AYifYXdRF4rF4rMOJmyJW4hVSRE4zF4zFix5EvhIVUkROOw47FiwyRM4KF4CIfHYcdhix5Im8BC8FELjsOMxYsMkTuGg3UQeKw4rDBjyRO4aE4aIarMXjMMWGSJfDQnCRE4rDiMMWGSJXCQ10EcOKw4rCzFdHV4dCcBeDlxGG+x2Yro68BBy6OXEYcVjswujry6Dl0cuKxOIwswujry6E5dHLiMOIx2Yro6cug5dHLiMOKwswujpy6E5dDOIxOIx2YvR05dAc+IwD2HoesOOWFJipMcqTJyCxCWFF5QnKmxeE9BZjxIPKC8mT1SegvDegsx4kDkxeTJ/CegcJ6CzHiQOTF5Mn8J6Cbj0DMMSDygcmTt1husMgxIXKAsGTt0VIMgxISwQ5YEnRgPVPwTmViQPTxVl5YKn4Dc8MWY8SCsAh3IoluPgbZ6BkFiI8vQ305E5U5PsDoy0Y8hY/ggenB6cicqL0HrDMMwxK9YBA8EidLDS0G8vLQeX5Fj+CC8EhORRP5aWgcsx5CxIHJITk0T3hmNeHY8hYkLk0IS3RYDy/JNiaqMTosOilpY96kiGYms4SNhTiWscMjpHDLwVSzMHmpOEi84l1GhEcqUPBnpZq9TnLM5ahqkw2RNPuQ8DlTh4Mm8xlqxPUZasNEuw3I1yo0/AvK0/BkVmU9WOWaz1YtEuw2x6NZyVPwHI0/BlfV56irOJ6i0z7Htj0ar0+n4FWW09UZZZzPUX1qeoaZ9j2RNfDL6WqOqwdLVGL9ZnqCzmepOifY9seja8nR1HxwdLVfwYj1qQ5Z5LyLx59j3R6NDn2b4TBQjOs3JzbUKdNKVSdvd9kkrrq2ZeX4lYfessHUcL/mdWClb/Lu2/kyW0+KnUxU5TbdowULv8sLey+t/uVJ06PChinL2zn1eXPJqPpHreF2zy2pDedSVGSV3CrSqb303FJP7lDX/ABKUatWNPDU6tFTaoSlKdOTprpea69X79rXMEBkjwqSb+zHLl1H+D0nLvxFwtSajiMNLDxf/ALac+NGL/wAUd1O37XNlQwdCpFVKVSM6c1eM4SUoyXhnglyyyfP62ElelJ7kn8dNu8J+bdn5MVbgpq9N2Zlpcxr1NXPb1l9Ps7jJ5ZB+xg8NtVKpBTjJq/uu8XozqtoqnzM53jVF9m7vgzZPLUNeAXgx72kqfMxHtFU+ZlaKnYt0DWPL4/sNeCjr/Bk3tBU+Ziev1PmZWip2TtgazlKff+wGSeez+YA0T7DbArbi3HcFjlQZuXRq2GbwXOqwzHLCCuh2ZwuFyUsGOWCFkh4siJi3JiwQ7khZorFkK4E3kg5IWaDFkICbyIckGaDFkIWxOWBHxwAbEPBlekLulpHAI6xy/wAEOqilTZTbgbpexyxaDlli0FuRWpmJzvK5T/8ALBNyStKK92l7NFPVy6rBb0qclFq97XSXnT6np/pS0KjaXFRwlH4dx1pyUY05dXu/qk4/tb31Nmjym2opXNerxkk5N2PPgADpHPAAAAJmWYzh1Fd/BLpP9u0voaflpGMTN9sfUWIwzjLrUw7UHq4NfA/4a/0mnyf0rM2uP+p4kPlZBysjU+lrQPSloaHkG7oMrysg5SRqHlSGvK0PeGgzPKyA0byxAPeLSR40Yj1TgIqI5UDC2WkKlAcnATgC8Am5dhylAVVIaDVQ8C8DwIY7iw0F40NBqo+BeB4AYvGhoLxoaCcDwHL+BegHKtDQXjQ0G8DwHA8AM6xrU9DpGtT0IyoeByoCaGibHEQ+W47mE/aKIsKI90jG0Xc862rzmVfFVIpzjSpy3I03KaV49HJwbsm3fsv7kvIdu6mFoujKnHEpNcKVSck6ce8PK006l1jthqdavKtxJU4z+KcIx3m5t3bUm+l76HLMNgqfLuOHvx1KMozqz6SXeLt0XR39ux1t3HlCMJHMdKtGUpopcz2+xddbsZRw0dMPFwl/9tuXfUzkpNttu7fVt9W/qXtbYnFxTk6cWoxcnu1Kb6JXfcoTcpKml/52/wAGpV2X/Xf/ACAABmMQAAAAF3shmzw+Mhd2p1rUamlpNbsvpK30uUgJkzipxcX9lQk4yUl9HtTqPWxzc3qVmR4udbCUasm96VNbza6yabjvfW1/qTbM844OLa6O+pqSTOm9LU5y3tRrT1G2YJMMkK0/mA5yiwKsxZIemh28il55i8+y9bMOxFzvIXfRSc8w55hrYbEXe+g4iKPnWJzjDUw2IveKhOOii5x6iPFsephtL7mEJzKKHmnqJzL1DULaX/MoOaRn+O9ROMx6g2miWLXccsdAzqqsXiEukUqrNIszp6DvVaehmeIHFFoQ9z6NN6xDRfYR51D/AKjNcUOKLQg3M0cs5g+nZpp9Oz6Hj9WG7Jx7xbi/o7G84pjc3p7uIqrs57y/1fF/udHhRUHJdmly5OSTIYBcn5jiacoQUIRU2ozqTSa+K3WK+p0G/aNFL0yAAAMQALCLbsvdkvD7lKSlO1RpXjGm00pf4n/xcTY0rmyyvN5UMPRo7sXw6cU76vq/7k17Su35UZnB49VU2k0423k+tr+Ts2cuVFOTuvZ0Y1XZWZdy2jlojm9oZ6L7FPcS4ao9BtkWzz+p4+wFRcB6o9E7JdlhcLljHKJaMfHJZaM1t0ezb0y6Ku4FxHIp6Metn56MW+HY/Hn0UgF6tnZ6MX+nZ6MXkQ7H40+ihAv/AOnZ6MP6cnoxeTDsfjT6KADQLZyWjHLZuegeTDsPGn0Z2wtjSR2ZlodI7Ly0JfKh2V4szMJDrGrjsq9EdY7KfsQ+XArxJmP3WLus2cdk0do7JwJfNgivDl2YbdYbjN4tkqfk6R2Tp+SfOgHhvtHn7pma2mobtWEvnp/zFtf2aPaP6UpaGP8AxQ2bhSwdKvTXWnXUJf5Zwf8AvCP3Nnic2EqsY9mtyuK1Sbv8Hl4AB6A4YABodn9ia2PoTrUKlC9Oe5KlOcoVE7Jp/ltZ9bdezInUjTWUnZFwhKbtFXZngLzH7F4vDySrUuHByjHjucHh43dk5VE7R+pw2jyylhq6pUK8MVFUqUp1KbUoKq4/FFSXRq6v4vYUasJWxd7lSpSim5K1jllWMhS33Pe+LdS3Vf2vd/yi7w9SNRXg1K3uu6/ddjK7zta/S97dr+1xadRxe9FuMl7OLaf3RM6Sl7+xwq4+vo1rojeCcMr2opqnu4mnOc47qjOlupzXfeTfv+3v4NBhczy+pTVR11RbbTpVYy4kXe3VRTVuvvc0KmyH9rf8HQpxp1PiSX8lLwWIXeKzPL6dSVKVfecHZyp05VKd+6Ul0f0AlTqP+x/8KdKmvWa/6aX1pdor7CPPH2ivsibDJoneGRxOC500du0+yr9dn2X8DfW6n/UXccjgdFkkCdtPoLS7KD1qoJ6zVNEskgO9EgLdT6F7/cZv1mqHrFXyaX0OAvokA30+g9/uMz6xV8ierVdWadZLDQcslhoG+n0Hv9xlXmdbVic9WfeX8muWTw0HLKoLsLyIdC/2Mdx6z/VL7s6QnW+af3ZsI5dDT+DrDAQ0/gl8mPQrpfbMhGFf5p/dnWNLEfNU+7NlDCR0OiwsTE+UuiXUiuzGKliPmqfdjnSxHzT+7NmsPHQ7U8FF9ifKXRLrxXZh1SxHzVDAbZbZOfFwCTqwjUjGtOUujlCabULeVa/79D1b8QM8eV4HmqdONWrOtTo01O+5GUlKTlKzTatB9E11aPnKcrtt9239Tv8A9JoqqnWkvS+P5OZzeZ6wh9/I91Y/H8C+L8j3pXh8Sf16dOupyAD0Zx7gT8qzuvhJSlQqOnvpKa6OMre109CAApRUlZq6HGTi7p2ZOzLOq+J3ePVnV3L7qk0oxv72S6EEBQjFRVl6CUnJ3buIKIAyQAAAAAAAD//Z"/>
          <p:cNvSpPr>
            <a:spLocks noChangeAspect="1" noChangeArrowheads="1"/>
          </p:cNvSpPr>
          <p:nvPr/>
        </p:nvSpPr>
        <p:spPr bwMode="auto">
          <a:xfrm>
            <a:off x="0" y="-711200"/>
            <a:ext cx="1743075" cy="1466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http://rebeccaluellamiller.files.wordpress.com/2011/05/prayer_g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5429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CC"/>
                </a:solidFill>
              </a:rPr>
              <a:t>Sometimes we only turn to God in times of need, times of pain.</a:t>
            </a:r>
          </a:p>
          <a:p>
            <a:endParaRPr lang="en-GB" sz="4000" b="1" dirty="0">
              <a:solidFill>
                <a:srgbClr val="FFFFCC"/>
              </a:solidFill>
            </a:endParaRPr>
          </a:p>
          <a:p>
            <a:r>
              <a:rPr lang="en-GB" sz="4000" b="1" dirty="0" smtClean="0">
                <a:solidFill>
                  <a:srgbClr val="FFFFCC"/>
                </a:solidFill>
              </a:rPr>
              <a:t>It is easy to blame God for all the suffering. </a:t>
            </a:r>
            <a:endParaRPr lang="en-GB" sz="4000" b="1" dirty="0">
              <a:solidFill>
                <a:srgbClr val="FFFFCC"/>
              </a:solidFill>
            </a:endParaRPr>
          </a:p>
        </p:txBody>
      </p:sp>
      <p:pic>
        <p:nvPicPr>
          <p:cNvPr id="7" name="MS910218921[1]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8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4" name="Picture 4" descr="http://www.inspiredbooks.com/gz-00akIiOyEzilATJBWgwkKP9epInsO0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96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When he created us he gave us the gift of ‘Free Will’. </a:t>
            </a:r>
            <a:endParaRPr lang="en-GB" sz="4000" b="1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http://umc-sc.org/wp-content/uploads/compa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38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A response of protection in the face of conflict .</a:t>
            </a:r>
            <a:endParaRPr lang="en-GB" sz="3000" b="1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656" name="AutoShape 8" descr="data:image/jpeg;base64,/9j/4AAQSkZJRgABAQAAAQABAAD/2wCEAAkGBhQSERQUExQWFBQWFxUXFhgYFBcUFxcUFRQVFBcXGBcXHCYeFxokGRQUHy8gIycpLCwsFR4xNTAqNSYrLCkBCQoKDgwOGg8PGi0lHyQsLCwsKSwsLCwqLCwsLCwsLCwpLCwsLCkpLywpLCwsLCwsLCwpLCwsLCwsLCwsKSksLP/AABEIAKAA8AMBIgACEQEDEQH/xAAbAAACAwEBAQAAAAAAAAAAAAAEBQIDBgEAB//EADsQAAEDAgQEAwYEBAYDAAAAAAEAAgMEEQUSITEGQVFhInGREzKBobHBQtHh8BQVUoIHIzNicqIWU/H/xAAbAQACAwEBAQAAAAAAAAAAAAACBAEDBQAGB//EACgRAAICAQQCAgICAwEAAAAAAAABAhEDBBIhMRNBIlEFMmGRUoGhFP/aAAwDAQACEQMRAD8AMrma/FGReKPXkPoqMRCqo5tCtNlAUyYNFvir46hKJajxWU46i2nJQWIexVKbQT2aBzPyCz1C65ufdG/5Iltdd1+X2QtWT2aWGpTGCVZunqE1pp0tOBDRTjvDQlu+OwfzGwd+RWNlpyxxa4EEbgr6RFMqcSwmOob4hZ3Jw3H5hY2q0Kn8o8MUyYvaPn7QvOReLYRJTnxC7eThsfyKWPnWFOEoOpCjtdlocvBC+3Vscyqo4IAXnqDXrxcoaOsgVzOoSPKqcUDZwSJl58t0AXFdY4rkcdlKgCUQ1i97NdRJBsq6XErwj1Vvs0aIB7lVyAo0xqLoVDRFgDAVe1hRLaZTfCpUSLIQMV4UYWFEiBGokWU4hySgVFnHumVe7ZLC2zgV9FNf0dndbxczsrYjlaL6k7DzXnQ5jmdsNbKiCou8yHZujfP9AhslcjSWpytDBz3+6tgmSFk93FyZ08i5MLoeUtRrZNaapWegcmdPJ1QyVko0EM6OimSGGewuUXBUZt0vKBDQ5eGvaWuALTuCsXxHwe5l5IbuZzbuW+XULVRT9UWyVIajTRyqpC+TEpHx5XwrdY/wg2W8kVmv3I5O/IrHupspIIsRuCvOZ9LLC+evsSlBx4ZBitDV4N0XgUs0CVSBVhim9yhnQUSVSNXI26qbnXUWuspRwW0LjiqmvXS9Ezjt1z2i5ZeZGoSBOGVWMkuo+zXYotVxFBcWqsMSgHBouTZX08oeLtIPxV0YtrhFkcGSa3Ri2jjIdVN+i7mQlQ+5UL6K0rdANXKDZCPchGvJ1KnmuvoNmoXSSF4yjQDfug6ioA8I2H7uvTykaDmg73NhtzKrkyyKCaRpJsE0ilDfCNSlBnPus06lF0cRH3JRRZLH1M+6ZxvsEgp6oDQa90zgl01REIYxPudUdHNZKGyIuAkoWgxzFPdH00hSmFgbq4qTsWvozZLyjfRFWP2zIHFeH2VAze7Jyd17Hqq6IEkJlV1zYYy92wHqeQSeWEWtsiuWPd8T5lV07onuY7dpsUO96Z4g0ykvPvEklKnheX1GLxyr16FNRp54JVIqdIoBymYl4sSrKCUbbq4RXVLH2RLZgoRzK3MXAFaXKOVGDZNrFMtVRkXfa3C6wGce9Sjcq3BV1khYwlou62iKEJTfBfh0+TNLbBF9RkeCxx1SKqbJTPD2XLPxW106pZi+KvYYqi3hcLPHQjmtPhlayRgfe4IWxDHtij2OnjsxrH9ILo68SMzNNwh3VdzYJVisghJkpzY/iZ+F3l0KHoOL4jq4hh53CGGGO/eiiOhxQzeX/hczmrGqtnPspl1gV619GGA1jroWPMTYDz0RLWZimEbwLALI1ms8FEZMvjQtfOWaBpHchQE7juXHsnVgdCLqiah/pNvPZL4PykZcT4K4alPshR1PQJvTylZh8j2nXQomGvJ5rbjkjJWhpcmvhlA3KI/m4bo1ZaGa/NM6UjmiuwkhpHO+Q6nTomlK0NSMYgG7FXRYoB4r69EEpJLksUZS4SNrQvDRrv8AZZPiDHDO+zP9JhIB/qdzPl0QGJ8SlzC3YHQ6626dlmqrFbaDyAHyAWPqc0ekza0H42UX5Mn+jTQ1ChUQZvEN+fdW4fSNLGl17211A1sjzQNA0JB9Us9O5xqRGsx480XBiQIadHz05FyPl1QEousXNhljdM8hlwzxSpg5XmSm6kWqJYlUiurDYnXVpQ0CNhjumIxcujlilLhIoe3RepacuO9h1Tmnw9tvFr5KFQI2iwuE3j0nNyNbT/i5Wnk6+hfUxZR4SCUsjxAvcWEWeBp3T+ERuuCVnsZocpzNOrdWn7JulD9T0OLBDGqiqA8Qw/2sD2kbErOcO1D4xJE7Yaj7rTsxLUH8Mgsezgl2J0oYC/mdEalw0S4K0xdPVkhIqykzG40KOLt1W0XKjG3F2iJpS4ZsmdFCpfoApsOhPVVhuZy9RJ8Hl0cAyjufovQtN1J3id2GgRkEC8Zrcvlyt+hHJLc7IsCsEik9iGe+ySSYCVkasApVKy22iKnlVLKZzlp6XVZcXC5Q7poZZOoKyuKtITGCaR+wNuqjDQNB1GqcwtsAtaWsk18T0GHRf5ldDhWYjO8jsFoIOG2HQPcPK35JZRQ3ddbDDmABJyyTf7GnKMMUbgZuo4Ljvdznn+4D6BAf+NQRvD7PuNruzDz1WjxytfHrkc5vVozeoGoWQreKW/sW233VcZxXYxDfONtj6GvYOduQVdVXhvcfJZL+dZ3Ad91dRYgXGZjjcNOnkWgq1Z93Bz0sUzUwOzNzX3CqdCL2cLdCEHgDXvjbyFjr3zJ5/B6eJFxkXKM/UaeKdPoAZhQP4tERDw0JDaORub+kix763srHSNaP3yS2tnvYgkO5EGxBHMd1X4Ma9CD0cO0gqbCjGckgkB6iw+IIVJgINgS4d9/1RVDjjpIjHP77dRJyczXWwOjgbX879VnsRrXB3hdcWvcK6kkqRdiXcapoa0+KMDrX7KeLgOaMp1WBGIEyPudbA3+X5J/glcXHXVKzdMehyjxrntdYrhrs1w7mE+qsKDxcbrP4lS5Dfoguw6aEsDswkj21u3sT+qXVFZKTklvdu3Q9wusqCJJHctR6JHHXufISST/9VsIOSf8AAvOai1fsZErR8CcPGpqMzh/lRkFxOxduGfc9vNJMHw59RK2KMeJx+AHNx7Aar7Fh9NHSxNij2aN+bjzce5KDoNK+jCE2CqfJkZfm7T4Kwi9goVWHSSO0FmjQXW3rc22DUezy/hyTVQRVTTJoyoFkvZhJG5RkdEAvNrA32Ww/E5ZftwdmqRy1VLo3O7I5tMFPM1qtjp4rs0sP4vDD9uQOHDPirpSGC1vF9PNRlxS2jdO/NBOluraSNOMFBVFUERH1RElUAN0r9sb9lPLc3KmyU6LI8cLHc/gtPg+Kyusdh5JBRxQ38R1TuCpYBZpQpP7HU041Q3rMTIaSSBZY3FcX9qwNaGF0hkfd7Q5g1ijF76jMI3WJ6t6o/EaCaS5jey1vddcH1AKzk+FSt9+NztLOIcHZtrgW2boLDU6DyVsXXoUzY26UGWuw1vsjMxpic3NmjLsw8Js7KfmkuD4reWRw1a6+vkLDT4KWJcQ5I3RjNmc0sDTe4uLc9RutF/hpwOWOE9UcoFiyPc35OfyHku8aaclwWLPLHJRfNdn0nhzA/Z0zbix1NvPVL8UqMpPfrstBXYsGMFtvkvn3EOMtJu7n7oG5tz7Isba5Ynicptzn7L321N0rqsTGawHa6TVPE2boANhe+u1yk9TiZOuwXSlfQUmjQT4wWk97+hFvullRioAvfV3RewrBKmps5sZyb5nHI08ha++/JTr+BKpgzBrJOzHeIeQIF/grIxe0obblYnYM02UHdv3BWqwhuUrAy1L45szmljmaFpFjttYo2XjWX8Aa08za5Prsq8uCUpfEnHqIQXyPr8dVlYszj+KxNvne2/QEE/JfNaviKeT35XntmsPQIEVHVdHRS9s6Wvh0kaKuqWiMuadHZrfEpJEctup1P2Ch7d8gDADYbAa7racA8L5ZRU1IsyPWNp/FJyJ7N387JiOLxQbYq83lmlE1vC+EDD6YPkFqiYXIO8ce4b2J3P6Kirxlxco4piRkeXO3PyHRK76rPfLNTH8UbOlZGBo0ei5Vub2CCdBKOjfmUqrAebifirNy9h7WugqWrYDpr5fmq45S46afNL2D4JlQPsVDn9EwjfYfT0F9zdVVlMBdWyVdtkvqqjMN1W22MJJCarcAVQ2purKqJCB1ipQrN8hYlPJSIcqWTAK9te1EkBZE0j76KwV/sveIV0WNaWIBU46iNw8TWnsQD9UNcjUb29lUXEjf6vmr2cTDXUH4qEuG0pFzE34afRI8WwqAC8Zcx3/K4+atS/kFuSV0OqGFlTVsly3MbSDp+Inw+ZAv6reRSNa2+rXfvcL5jwHjgh0PU39d1u67EWvcMp0t4vsmINNbfZW/1U/TKcax3Iw873GUa+Ly67rDzUVVVy2bG5o2LnDK1o6XP2W2bUsB0sCunHmC4LrW7aKFGN8sXnO38RJhXADGazvzHo3RvqRdaTDcAp26tiaf9zgHH/tsgKisDhcHNp8x2RGF1D8urgO10dpAqK9sbzPI22XYZ7aFBOeSy7HC4PPUW8lymnzaO8L/AJacwu3fZzX+Iq4+4SFXHnY0e3ZbKdi5vNvfqF8mq+G5o3Fpab+i+6GVw0LShKrDmTe82/Q7/DyRxybRbNgU+fZ8q4a/w+nq3aWYwbvdt5Acyvo+Ff4R0cVjI50ru5s30CMijfE0NZo0aABcc+Y8/UgfVNqUZdMycmOce0MjgNHCwuyNAaL6AD4LJV1dfQaDoNgOisxSqcDkLr21NjceWiWi5Kz9Tkt7b6NPRYdsdz7Zx5uuwxXOi9HCXOsmYgazZKxVu2aVhuJ4ncnKlD5UHJVqo1KGg3OwwSImOcAJM6rVEuKALqOUqHE9aUI6vtuUhnxZx2SyoqXHcoo42wZ5kjRVOLt5FLZa/VKYoXv226nQIoYWeb/+v6o3CMe2Z2TXQToMFZpuh5qo9UNVUTmC4cCO5yn5paZ781bjwqfKZX/7U1wNBihbzUX8QPKVucOt/goXCYWngVvWZPTHgxiW26ElrHv3KCZMbWCuhl6hR4lHmi5anfSsupy4OAbuTYeZWwEvsWtbmJeBqb6O+HMfkleDMa2P2lru2B6dh31Wpw2qbEBYDOR4nbknW4HSyqfPI3F7VXa+gSkdPIRlieb87WHqdLJlHw5K5wMhbG3nY5iR25BXjiXwkfop0WPZ5QGgG299QB17IEoh7r9Ghw3Bo3XAFxa3yQeIcLRgGziNRpdaHDMRLRfLaM/i536+SCx3M62V4segsVz5YKk06oWYVRNbpfy11TwYYHNsWk97W3SfArNcfCb33OvxWvgrANwVXObXoidrlCAwlh8ROWx3/NVexDdjom+J1rfltZIXzjl80cZWjlfbLXP9fLUrj6UP3Fl6lqADc2t1RM2KxgcyeQsobol0/Qhq8Abq7QE8wdPQozDcOjjbpqTuShaipLj9lKMHqqpOy2KobwYVG43LR6K6fheFw5tPY/ml8NS4bFM6WpJ5oOTmn6PjMlcqH1yXOeomVXLHZS8gY+qKHklQr6jor4qFztXaDpz/AER7FHli2XVRh2yAkLjZouUbT4Xzfqeg2/VXwQho8Isi8qonm9RMfNq5z4XCBZG9EM2Rz3ZGFot7z3GzGAbknn5KWMVWUZQbOdz6Dn8fzTXCeCWxUf8AHV5c2E29jCDlfK6+hd/S2wO2pTWmwblumVQSrdIow3HKSnaS2mFdUX/1JifYM8o/xfG3xSviLjSorAGSmNsbTdscUTI2A+TRf1Ktq55a5ws1sFO3RjGNytA7D8R6uOvdFU/Dsbd25j1OqYy6nHj4C3xj2ZIEJvHxHlADYIRbn7NpPnqFoBg8X/rb6Ln8BG06MaP7Qlnr4ekyPOvoS/8AltSRZpDR0a230Q80tVL72dw7iw+a0zSByVdU85Tl3QPW2+I/2FDUNyS6B6OIBrWu2YLm3Nx/X6LlRiltASenXyQ735WDq7Ur2BzNbKXOAIA58ieYRvk9EuBhT0c8wAyZGn8TtPTmVr8CwZkTTlJde2Y8zb6arOyY8bWv5KDOJ8u5+ChOKCVn0WgxwW9m85e30XKrEWXOoXz19a5/iZvaygMRcDrfoobLJNG/psQbmBGne6Kq+ITE3XxDrtZfO48dLUdHjjH6HVD2VujTz4sHkEEW7G+q827jt81mqRgJJbcLR4VLpqPVFRCVhIjDRYnXmhKl2q7j7mZHSOHiY02INlgKXjp4PjaHDqN0Lg2+A90YKmbN8qkypPS6T0HE0E2gdld0Oi02FYqxrPZgNzG4dchp12IJ3CFR5pnOfFrkoirtUbHiZGyDxMRgta1we7XMW6gdBfmh2uU0kwoybXJ8jM99BuiYcKe7V3hHz/RaWlwtkfutA+vqiREOyrnrF1BHlsmulL9RDDhobsPjzRUdOU3MA7KiRwCVllcnyJ+Ry7AfY2XS+wJOw1RBeEsxyW0Trc7D1RY/nJIKPydEeGaBtRVNlqNKdriXf7vZgO9m3ubtH9yO4oxp2JVeUn/Ji5DRo5BrRyFhYdgUgquIL08ELG2EbXXPMve4ucfoP7Qj+H2ZYr83HMfoP33W3qJrFi+PYxO1z/Q4gjAtbQD5I1tku9svfxdl55qTE2mxg8IGcqLq1CunupjBkqLLcyjJNYarrAuSwZhYqxUnyWwpSW7oR1lXdTozljvzcb/DYfvujmYGweJxLgNbaAfJL6urF9LfotGM4zW2Bv4dRHJK10jrS97srRrv8EV/KRbUm/X9EVgFJ/ll7t3HT/iNvumLowlcufbLbH0Zmp1k3NqL4FUEUzPdcLfHVXwY1Y5ZW2P75og6KuVocLEAjuojnd8k49fNftyhhTujdsQVccKa4XBAKzb8Pym8bi3sdQvfzKdm4v3GqZjOMujSx6vHPp0PqKvML7P26rRNxgWHRfNJsWJ946q+nx4tFtwrNshlZEvZqOJcZzsLAd1h3xWRE2JZ3Cy8dVHMXyRJqfKAyz1TCDiCZgtcOA2zC6EcLLg1Rtp9orSa6HMfGszRbKz0srY+PZRuxpSVkCtbhxKG8a9BJ5Ps/9k="/>
          <p:cNvSpPr>
            <a:spLocks noChangeAspect="1" noChangeArrowheads="1"/>
          </p:cNvSpPr>
          <p:nvPr/>
        </p:nvSpPr>
        <p:spPr bwMode="auto">
          <a:xfrm>
            <a:off x="0" y="-741363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60" name="Picture 12" descr="http://www.sciencephoto.com/image/464407/large/C0135059-Nurse_holding_patients_hand-SPL.jpg"/>
          <p:cNvPicPr>
            <a:picLocks noChangeAspect="1" noChangeArrowheads="1"/>
          </p:cNvPicPr>
          <p:nvPr/>
        </p:nvPicPr>
        <p:blipFill>
          <a:blip r:embed="rId2"/>
          <a:srcRect r="943" b="12890"/>
          <a:stretch>
            <a:fillRect/>
          </a:stretch>
        </p:blipFill>
        <p:spPr bwMode="auto">
          <a:xfrm>
            <a:off x="0" y="0"/>
            <a:ext cx="9147524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357166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 response of care in the face of illness.</a:t>
            </a:r>
            <a:endParaRPr lang="en-GB" sz="4000" b="1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 descr="http://toprado.com/squidoo/feeding-the-hung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13367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0"/>
            <a:ext cx="3929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CC"/>
                </a:solidFill>
              </a:rPr>
              <a:t>A response of compassion in the face of poverty. </a:t>
            </a:r>
            <a:endParaRPr lang="en-GB" sz="4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 descr="http://l.nmimg.net/images/foster_children_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3286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 response of friendship in the face of difference.</a:t>
            </a:r>
            <a:endParaRPr lang="en-GB" sz="4000" b="1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4" name="Picture 4" descr="http://anglicantaonga.org.nz/var/taonga/storage/images/news/worldwide/baghdad-hostage-killings-condemned/a-grieving-iraqi-is-consoled-by-friends-after-the-baghdad-hostage-killings/60518-1-eng-AU/A-grieving-Iraqi-is-consoled-by-friends-after-the-Baghdad-hostage-killings_article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658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071942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 response of support to those who are </a:t>
            </a:r>
            <a:r>
              <a:rPr lang="en-GB" sz="4000" b="1" dirty="0" smtClean="0"/>
              <a:t>lost and in despair.</a:t>
            </a:r>
            <a:endParaRPr lang="en-GB" sz="4000" b="1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0000" b="1" dirty="0" smtClean="0"/>
              <a:t>	A Response of </a:t>
            </a:r>
          </a:p>
          <a:p>
            <a:pPr algn="ctr">
              <a:buNone/>
            </a:pPr>
            <a:r>
              <a:rPr lang="en-GB" sz="10000" b="1" dirty="0" smtClean="0"/>
              <a:t>	Love…..</a:t>
            </a:r>
            <a:endParaRPr lang="en-GB" sz="10000" b="1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www.chocolate-fish.net/albums/Hungary/Budapest/People_culture/Budapest-beggar-6403.jpg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22416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CC"/>
                </a:solidFill>
              </a:rPr>
              <a:t>In our world it’s easy to forget </a:t>
            </a:r>
            <a:br>
              <a:rPr lang="en-GB" sz="4000" b="1" dirty="0" smtClean="0">
                <a:solidFill>
                  <a:srgbClr val="FFFFCC"/>
                </a:solidFill>
              </a:rPr>
            </a:br>
            <a:r>
              <a:rPr lang="en-GB" sz="4000" b="1" dirty="0" smtClean="0">
                <a:solidFill>
                  <a:srgbClr val="FFFFCC"/>
                </a:solidFill>
              </a:rPr>
              <a:t>that God exists!</a:t>
            </a:r>
            <a:endParaRPr lang="en-GB" sz="4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0" descr="volcanoes-erupt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790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2643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CC"/>
                </a:solidFill>
              </a:rPr>
              <a:t>Our world can be a frightening place!</a:t>
            </a:r>
            <a:endParaRPr lang="en-GB" sz="4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heavenawaits.files.wordpress.com/2008/12/iraq-soldierholdingiraqichild.jpg"/>
          <p:cNvPicPr>
            <a:picLocks noChangeAspect="1" noChangeArrowheads="1"/>
          </p:cNvPicPr>
          <p:nvPr/>
        </p:nvPicPr>
        <p:blipFill>
          <a:blip r:embed="rId2"/>
          <a:srcRect r="3685" b="4166"/>
          <a:stretch>
            <a:fillRect/>
          </a:stretch>
        </p:blipFill>
        <p:spPr bwMode="auto">
          <a:xfrm>
            <a:off x="-1" y="0"/>
            <a:ext cx="939247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378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CC"/>
                </a:solidFill>
              </a:rPr>
              <a:t>At times we just don’t understand why God allows innocent people to suffer!</a:t>
            </a:r>
            <a:endParaRPr lang="en-GB" sz="4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symptoms-of-cancer.net/wp-content/uploads/2011/10/chemo-chemotherapy-side-effect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624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00760" y="214290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FFFFCC"/>
                </a:solidFill>
              </a:rPr>
              <a:t>Why can’t he take away illness and pain?</a:t>
            </a:r>
            <a:endParaRPr lang="en-GB" sz="3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help100.org.uk/wp-content/uploads/2011/03/lonely-chil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50271" cy="7215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00024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CC"/>
                </a:solidFill>
              </a:rPr>
              <a:t>Loneliness…</a:t>
            </a:r>
            <a:endParaRPr lang="en-GB" sz="4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Parents fight, children suff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167" cy="7000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388" y="1785926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CC"/>
                </a:solidFill>
              </a:rPr>
              <a:t>Fear.</a:t>
            </a:r>
            <a:endParaRPr lang="en-GB" sz="4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1" descr="twintow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85723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CC"/>
                </a:solidFill>
              </a:rPr>
              <a:t>Hatred.</a:t>
            </a:r>
            <a:endParaRPr lang="en-GB" sz="4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9" descr="haiti_earthquake_6_23095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4" y="2500306"/>
            <a:ext cx="34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CC"/>
                </a:solidFill>
              </a:rPr>
              <a:t>Disaster.</a:t>
            </a:r>
            <a:endParaRPr lang="en-GB" sz="4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157</Words>
  <Application>Microsoft Office PowerPoint</Application>
  <PresentationFormat>On-screen Show (4:3)</PresentationFormat>
  <Paragraphs>22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Why Does God Allow Suffering?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God Allow Suffering?</dc:title>
  <dc:creator>073swood</dc:creator>
  <cp:lastModifiedBy>073swood</cp:lastModifiedBy>
  <cp:revision>14</cp:revision>
  <dcterms:created xsi:type="dcterms:W3CDTF">2012-09-06T08:21:31Z</dcterms:created>
  <dcterms:modified xsi:type="dcterms:W3CDTF">2012-09-06T10:25:27Z</dcterms:modified>
</cp:coreProperties>
</file>